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  <p:sldMasterId id="2147483673" r:id="rId6"/>
    <p:sldMasterId id="2147483685" r:id="rId7"/>
    <p:sldMasterId id="2147483697" r:id="rId8"/>
    <p:sldMasterId id="2147483709" r:id="rId9"/>
    <p:sldMasterId id="2147483726" r:id="rId10"/>
  </p:sldMasterIdLst>
  <p:notesMasterIdLst>
    <p:notesMasterId r:id="rId120"/>
  </p:notesMasterIdLst>
  <p:sldIdLst>
    <p:sldId id="256" r:id="rId11"/>
    <p:sldId id="265" r:id="rId12"/>
    <p:sldId id="599" r:id="rId13"/>
    <p:sldId id="600" r:id="rId14"/>
    <p:sldId id="601" r:id="rId15"/>
    <p:sldId id="602" r:id="rId16"/>
    <p:sldId id="603" r:id="rId17"/>
    <p:sldId id="604" r:id="rId18"/>
    <p:sldId id="658" r:id="rId19"/>
    <p:sldId id="659" r:id="rId20"/>
    <p:sldId id="660" r:id="rId21"/>
    <p:sldId id="655" r:id="rId22"/>
    <p:sldId id="656" r:id="rId23"/>
    <p:sldId id="657" r:id="rId24"/>
    <p:sldId id="661" r:id="rId25"/>
    <p:sldId id="662" r:id="rId26"/>
    <p:sldId id="605" r:id="rId27"/>
    <p:sldId id="606" r:id="rId28"/>
    <p:sldId id="309" r:id="rId29"/>
    <p:sldId id="303" r:id="rId30"/>
    <p:sldId id="608" r:id="rId31"/>
    <p:sldId id="287" r:id="rId32"/>
    <p:sldId id="307" r:id="rId33"/>
    <p:sldId id="288" r:id="rId34"/>
    <p:sldId id="607" r:id="rId35"/>
    <p:sldId id="2146846630" r:id="rId36"/>
    <p:sldId id="609" r:id="rId37"/>
    <p:sldId id="610" r:id="rId38"/>
    <p:sldId id="611" r:id="rId39"/>
    <p:sldId id="663" r:id="rId40"/>
    <p:sldId id="267" r:id="rId41"/>
    <p:sldId id="263" r:id="rId42"/>
    <p:sldId id="664" r:id="rId43"/>
    <p:sldId id="268" r:id="rId44"/>
    <p:sldId id="269" r:id="rId45"/>
    <p:sldId id="262" r:id="rId46"/>
    <p:sldId id="612" r:id="rId47"/>
    <p:sldId id="665" r:id="rId48"/>
    <p:sldId id="270" r:id="rId49"/>
    <p:sldId id="2113416665" r:id="rId50"/>
    <p:sldId id="2113416666" r:id="rId51"/>
    <p:sldId id="2113416478" r:id="rId52"/>
    <p:sldId id="2113416658" r:id="rId53"/>
    <p:sldId id="2113416558" r:id="rId54"/>
    <p:sldId id="2146846629" r:id="rId55"/>
    <p:sldId id="284" r:id="rId56"/>
    <p:sldId id="2113416664" r:id="rId57"/>
    <p:sldId id="2113416609" r:id="rId58"/>
    <p:sldId id="8820" r:id="rId59"/>
    <p:sldId id="615" r:id="rId60"/>
    <p:sldId id="613" r:id="rId61"/>
    <p:sldId id="631" r:id="rId62"/>
    <p:sldId id="632" r:id="rId63"/>
    <p:sldId id="638" r:id="rId64"/>
    <p:sldId id="633" r:id="rId65"/>
    <p:sldId id="650" r:id="rId66"/>
    <p:sldId id="634" r:id="rId67"/>
    <p:sldId id="651" r:id="rId68"/>
    <p:sldId id="652" r:id="rId69"/>
    <p:sldId id="653" r:id="rId70"/>
    <p:sldId id="635" r:id="rId71"/>
    <p:sldId id="636" r:id="rId72"/>
    <p:sldId id="637" r:id="rId73"/>
    <p:sldId id="639" r:id="rId74"/>
    <p:sldId id="640" r:id="rId75"/>
    <p:sldId id="641" r:id="rId76"/>
    <p:sldId id="642" r:id="rId77"/>
    <p:sldId id="644" r:id="rId78"/>
    <p:sldId id="645" r:id="rId79"/>
    <p:sldId id="646" r:id="rId80"/>
    <p:sldId id="647" r:id="rId81"/>
    <p:sldId id="648" r:id="rId82"/>
    <p:sldId id="614" r:id="rId83"/>
    <p:sldId id="300" r:id="rId84"/>
    <p:sldId id="319" r:id="rId85"/>
    <p:sldId id="327" r:id="rId86"/>
    <p:sldId id="328" r:id="rId87"/>
    <p:sldId id="329" r:id="rId88"/>
    <p:sldId id="621" r:id="rId89"/>
    <p:sldId id="331" r:id="rId90"/>
    <p:sldId id="326" r:id="rId91"/>
    <p:sldId id="330" r:id="rId92"/>
    <p:sldId id="325" r:id="rId93"/>
    <p:sldId id="290" r:id="rId94"/>
    <p:sldId id="351" r:id="rId95"/>
    <p:sldId id="350" r:id="rId96"/>
    <p:sldId id="616" r:id="rId97"/>
    <p:sldId id="617" r:id="rId98"/>
    <p:sldId id="618" r:id="rId99"/>
    <p:sldId id="619" r:id="rId100"/>
    <p:sldId id="620" r:id="rId101"/>
    <p:sldId id="343" r:id="rId102"/>
    <p:sldId id="308" r:id="rId103"/>
    <p:sldId id="622" r:id="rId104"/>
    <p:sldId id="623" r:id="rId105"/>
    <p:sldId id="320" r:id="rId106"/>
    <p:sldId id="321" r:id="rId107"/>
    <p:sldId id="322" r:id="rId108"/>
    <p:sldId id="323" r:id="rId109"/>
    <p:sldId id="324" r:id="rId110"/>
    <p:sldId id="624" r:id="rId111"/>
    <p:sldId id="625" r:id="rId112"/>
    <p:sldId id="626" r:id="rId113"/>
    <p:sldId id="627" r:id="rId114"/>
    <p:sldId id="628" r:id="rId115"/>
    <p:sldId id="629" r:id="rId116"/>
    <p:sldId id="630" r:id="rId117"/>
    <p:sldId id="416" r:id="rId118"/>
    <p:sldId id="273" r:id="rId1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íctor" initials="V" lastIdx="1" clrIdx="0">
    <p:extLst>
      <p:ext uri="{19B8F6BF-5375-455C-9EA6-DF929625EA0E}">
        <p15:presenceInfo xmlns:p15="http://schemas.microsoft.com/office/powerpoint/2012/main" userId="Víc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71BA"/>
    <a:srgbClr val="0096FF"/>
    <a:srgbClr val="B5B3A1"/>
    <a:srgbClr val="37A9FF"/>
    <a:srgbClr val="0D1729"/>
    <a:srgbClr val="192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760A10-F784-AF47-9FF7-42ACC6BED328}" v="394" dt="2021-10-06T06:22:06.0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5787"/>
  </p:normalViewPr>
  <p:slideViewPr>
    <p:cSldViewPr snapToGrid="0" snapToObjects="1">
      <p:cViewPr varScale="1">
        <p:scale>
          <a:sx n="115" d="100"/>
          <a:sy n="115" d="100"/>
        </p:scale>
        <p:origin x="240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theme" Target="theme/theme1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van de Groep" userId="e318276a-e8ff-4d24-a1f6-2db9ed752c80" providerId="ADAL" clId="{BA760A10-F784-AF47-9FF7-42ACC6BED328}"/>
    <pc:docChg chg="undo custSel addSld delSld modSld sldOrd">
      <pc:chgData name="Kirsten van de Groep" userId="e318276a-e8ff-4d24-a1f6-2db9ed752c80" providerId="ADAL" clId="{BA760A10-F784-AF47-9FF7-42ACC6BED328}" dt="2021-10-06T06:27:44.431" v="8747" actId="20577"/>
      <pc:docMkLst>
        <pc:docMk/>
      </pc:docMkLst>
      <pc:sldChg chg="add del">
        <pc:chgData name="Kirsten van de Groep" userId="e318276a-e8ff-4d24-a1f6-2db9ed752c80" providerId="ADAL" clId="{BA760A10-F784-AF47-9FF7-42ACC6BED328}" dt="2021-10-05T22:18:43.416" v="8620"/>
        <pc:sldMkLst>
          <pc:docMk/>
          <pc:sldMk cId="135851108" sldId="262"/>
        </pc:sldMkLst>
      </pc:sldChg>
      <pc:sldChg chg="add del">
        <pc:chgData name="Kirsten van de Groep" userId="e318276a-e8ff-4d24-a1f6-2db9ed752c80" providerId="ADAL" clId="{BA760A10-F784-AF47-9FF7-42ACC6BED328}" dt="2021-10-05T22:18:43.416" v="8620"/>
        <pc:sldMkLst>
          <pc:docMk/>
          <pc:sldMk cId="3908780257" sldId="263"/>
        </pc:sldMkLst>
      </pc:sldChg>
      <pc:sldChg chg="modSp mod">
        <pc:chgData name="Kirsten van de Groep" userId="e318276a-e8ff-4d24-a1f6-2db9ed752c80" providerId="ADAL" clId="{BA760A10-F784-AF47-9FF7-42ACC6BED328}" dt="2021-10-03T12:37:44.953" v="6163" actId="1076"/>
        <pc:sldMkLst>
          <pc:docMk/>
          <pc:sldMk cId="1822903226" sldId="265"/>
        </pc:sldMkLst>
        <pc:spChg chg="mod">
          <ac:chgData name="Kirsten van de Groep" userId="e318276a-e8ff-4d24-a1f6-2db9ed752c80" providerId="ADAL" clId="{BA760A10-F784-AF47-9FF7-42ACC6BED328}" dt="2021-10-03T12:37:44.953" v="6163" actId="1076"/>
          <ac:spMkLst>
            <pc:docMk/>
            <pc:sldMk cId="1822903226" sldId="265"/>
            <ac:spMk id="3" creationId="{00000000-0000-0000-0000-000000000000}"/>
          </ac:spMkLst>
        </pc:spChg>
      </pc:sldChg>
      <pc:sldChg chg="addSp delSp add del setBg delDesignElem">
        <pc:chgData name="Kirsten van de Groep" userId="e318276a-e8ff-4d24-a1f6-2db9ed752c80" providerId="ADAL" clId="{BA760A10-F784-AF47-9FF7-42ACC6BED328}" dt="2021-10-05T22:18:43.416" v="8620"/>
        <pc:sldMkLst>
          <pc:docMk/>
          <pc:sldMk cId="3722656135" sldId="267"/>
        </pc:sldMkLst>
        <pc:spChg chg="add del">
          <ac:chgData name="Kirsten van de Groep" userId="e318276a-e8ff-4d24-a1f6-2db9ed752c80" providerId="ADAL" clId="{BA760A10-F784-AF47-9FF7-42ACC6BED328}" dt="2021-10-05T22:18:43.270" v="8619"/>
          <ac:spMkLst>
            <pc:docMk/>
            <pc:sldMk cId="3722656135" sldId="267"/>
            <ac:spMk id="85" creationId="{07977D39-626F-40D7-B00F-16E02602DD5A}"/>
          </ac:spMkLst>
        </pc:spChg>
        <pc:spChg chg="add del">
          <ac:chgData name="Kirsten van de Groep" userId="e318276a-e8ff-4d24-a1f6-2db9ed752c80" providerId="ADAL" clId="{BA760A10-F784-AF47-9FF7-42ACC6BED328}" dt="2021-10-05T22:18:43.270" v="8619"/>
          <ac:spMkLst>
            <pc:docMk/>
            <pc:sldMk cId="3722656135" sldId="267"/>
            <ac:spMk id="87" creationId="{B905CDE4-B751-4B3E-B625-6E59F8903414}"/>
          </ac:spMkLst>
        </pc:spChg>
        <pc:spChg chg="add del">
          <ac:chgData name="Kirsten van de Groep" userId="e318276a-e8ff-4d24-a1f6-2db9ed752c80" providerId="ADAL" clId="{BA760A10-F784-AF47-9FF7-42ACC6BED328}" dt="2021-10-05T22:18:43.270" v="8619"/>
          <ac:spMkLst>
            <pc:docMk/>
            <pc:sldMk cId="3722656135" sldId="267"/>
            <ac:spMk id="89" creationId="{08108C16-F4C0-44AA-999D-17BD39219B24}"/>
          </ac:spMkLst>
        </pc:spChg>
        <pc:spChg chg="add del">
          <ac:chgData name="Kirsten van de Groep" userId="e318276a-e8ff-4d24-a1f6-2db9ed752c80" providerId="ADAL" clId="{BA760A10-F784-AF47-9FF7-42ACC6BED328}" dt="2021-10-05T22:18:43.270" v="8619"/>
          <ac:spMkLst>
            <pc:docMk/>
            <pc:sldMk cId="3722656135" sldId="267"/>
            <ac:spMk id="91" creationId="{CDC29AC1-2821-4FCC-B597-88DAF39C36FE}"/>
          </ac:spMkLst>
        </pc:spChg>
        <pc:spChg chg="add del">
          <ac:chgData name="Kirsten van de Groep" userId="e318276a-e8ff-4d24-a1f6-2db9ed752c80" providerId="ADAL" clId="{BA760A10-F784-AF47-9FF7-42ACC6BED328}" dt="2021-10-05T22:18:43.270" v="8619"/>
          <ac:spMkLst>
            <pc:docMk/>
            <pc:sldMk cId="3722656135" sldId="267"/>
            <ac:spMk id="93" creationId="{0640CCAE-325C-4DD0-BB26-38BF690F3BBB}"/>
          </ac:spMkLst>
        </pc:spChg>
        <pc:spChg chg="add del">
          <ac:chgData name="Kirsten van de Groep" userId="e318276a-e8ff-4d24-a1f6-2db9ed752c80" providerId="ADAL" clId="{BA760A10-F784-AF47-9FF7-42ACC6BED328}" dt="2021-10-05T22:18:43.270" v="8619"/>
          <ac:spMkLst>
            <pc:docMk/>
            <pc:sldMk cId="3722656135" sldId="267"/>
            <ac:spMk id="95" creationId="{C8F10CB3-3B5E-4C7A-98CF-B87454DDFA39}"/>
          </ac:spMkLst>
        </pc:spChg>
      </pc:sldChg>
      <pc:sldChg chg="add del">
        <pc:chgData name="Kirsten van de Groep" userId="e318276a-e8ff-4d24-a1f6-2db9ed752c80" providerId="ADAL" clId="{BA760A10-F784-AF47-9FF7-42ACC6BED328}" dt="2021-10-05T22:18:43.416" v="8620"/>
        <pc:sldMkLst>
          <pc:docMk/>
          <pc:sldMk cId="1236857425" sldId="268"/>
        </pc:sldMkLst>
      </pc:sldChg>
      <pc:sldChg chg="add del">
        <pc:chgData name="Kirsten van de Groep" userId="e318276a-e8ff-4d24-a1f6-2db9ed752c80" providerId="ADAL" clId="{BA760A10-F784-AF47-9FF7-42ACC6BED328}" dt="2021-10-05T22:18:43.416" v="8620"/>
        <pc:sldMkLst>
          <pc:docMk/>
          <pc:sldMk cId="2519422837" sldId="269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2723577153" sldId="270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4285259035" sldId="284"/>
        </pc:sldMkLst>
      </pc:sldChg>
      <pc:sldChg chg="addSp modSp mod">
        <pc:chgData name="Kirsten van de Groep" userId="e318276a-e8ff-4d24-a1f6-2db9ed752c80" providerId="ADAL" clId="{BA760A10-F784-AF47-9FF7-42ACC6BED328}" dt="2021-09-30T11:51:24.576" v="150" actId="207"/>
        <pc:sldMkLst>
          <pc:docMk/>
          <pc:sldMk cId="3867595659" sldId="287"/>
        </pc:sldMkLst>
        <pc:spChg chg="mod">
          <ac:chgData name="Kirsten van de Groep" userId="e318276a-e8ff-4d24-a1f6-2db9ed752c80" providerId="ADAL" clId="{BA760A10-F784-AF47-9FF7-42ACC6BED328}" dt="2021-09-30T11:51:13.210" v="148" actId="1076"/>
          <ac:spMkLst>
            <pc:docMk/>
            <pc:sldMk cId="3867595659" sldId="287"/>
            <ac:spMk id="7" creationId="{49F974E6-79F3-3641-ABC9-693F1BB25EE3}"/>
          </ac:spMkLst>
        </pc:spChg>
        <pc:spChg chg="add mod">
          <ac:chgData name="Kirsten van de Groep" userId="e318276a-e8ff-4d24-a1f6-2db9ed752c80" providerId="ADAL" clId="{BA760A10-F784-AF47-9FF7-42ACC6BED328}" dt="2021-09-30T11:51:24.576" v="150" actId="207"/>
          <ac:spMkLst>
            <pc:docMk/>
            <pc:sldMk cId="3867595659" sldId="287"/>
            <ac:spMk id="9" creationId="{6A400985-44A8-A24B-B734-90559706FD61}"/>
          </ac:spMkLst>
        </pc:spChg>
        <pc:spChg chg="mod">
          <ac:chgData name="Kirsten van de Groep" userId="e318276a-e8ff-4d24-a1f6-2db9ed752c80" providerId="ADAL" clId="{BA760A10-F784-AF47-9FF7-42ACC6BED328}" dt="2021-09-30T11:50:57.302" v="146" actId="1076"/>
          <ac:spMkLst>
            <pc:docMk/>
            <pc:sldMk cId="3867595659" sldId="287"/>
            <ac:spMk id="10" creationId="{E2ACEB7C-A9F7-2F4B-AE93-39897105AF55}"/>
          </ac:spMkLst>
        </pc:spChg>
        <pc:picChg chg="mod">
          <ac:chgData name="Kirsten van de Groep" userId="e318276a-e8ff-4d24-a1f6-2db9ed752c80" providerId="ADAL" clId="{BA760A10-F784-AF47-9FF7-42ACC6BED328}" dt="2021-09-30T11:51:00.732" v="147" actId="1076"/>
          <ac:picMkLst>
            <pc:docMk/>
            <pc:sldMk cId="3867595659" sldId="287"/>
            <ac:picMk id="8" creationId="{4452FE8F-D48D-634B-A43A-A2B795E206C5}"/>
          </ac:picMkLst>
        </pc:picChg>
        <pc:cxnChg chg="add mod">
          <ac:chgData name="Kirsten van de Groep" userId="e318276a-e8ff-4d24-a1f6-2db9ed752c80" providerId="ADAL" clId="{BA760A10-F784-AF47-9FF7-42ACC6BED328}" dt="2021-09-30T11:50:47.655" v="145"/>
          <ac:cxnSpMkLst>
            <pc:docMk/>
            <pc:sldMk cId="3867595659" sldId="287"/>
            <ac:cxnSpMk id="11" creationId="{07F1E8F0-333E-DE4F-A4E1-8C05CD9E3179}"/>
          </ac:cxnSpMkLst>
        </pc:cxnChg>
      </pc:sldChg>
      <pc:sldChg chg="add del">
        <pc:chgData name="Kirsten van de Groep" userId="e318276a-e8ff-4d24-a1f6-2db9ed752c80" providerId="ADAL" clId="{BA760A10-F784-AF47-9FF7-42ACC6BED328}" dt="2021-09-30T10:09:37.009" v="2"/>
        <pc:sldMkLst>
          <pc:docMk/>
          <pc:sldMk cId="3235987392" sldId="300"/>
        </pc:sldMkLst>
      </pc:sldChg>
      <pc:sldChg chg="addSp modSp mod">
        <pc:chgData name="Kirsten van de Groep" userId="e318276a-e8ff-4d24-a1f6-2db9ed752c80" providerId="ADAL" clId="{BA760A10-F784-AF47-9FF7-42ACC6BED328}" dt="2021-09-30T12:18:37.231" v="255" actId="12"/>
        <pc:sldMkLst>
          <pc:docMk/>
          <pc:sldMk cId="14874766" sldId="303"/>
        </pc:sldMkLst>
        <pc:spChg chg="add mod">
          <ac:chgData name="Kirsten van de Groep" userId="e318276a-e8ff-4d24-a1f6-2db9ed752c80" providerId="ADAL" clId="{BA760A10-F784-AF47-9FF7-42ACC6BED328}" dt="2021-09-30T11:50:06.597" v="141" actId="207"/>
          <ac:spMkLst>
            <pc:docMk/>
            <pc:sldMk cId="14874766" sldId="303"/>
            <ac:spMk id="7" creationId="{E4E195C6-93AB-E24E-9A5E-9C84B1A50395}"/>
          </ac:spMkLst>
        </pc:spChg>
        <pc:spChg chg="mod">
          <ac:chgData name="Kirsten van de Groep" userId="e318276a-e8ff-4d24-a1f6-2db9ed752c80" providerId="ADAL" clId="{BA760A10-F784-AF47-9FF7-42ACC6BED328}" dt="2021-09-30T12:18:37.231" v="255" actId="12"/>
          <ac:spMkLst>
            <pc:docMk/>
            <pc:sldMk cId="14874766" sldId="303"/>
            <ac:spMk id="9" creationId="{D6016DC4-4C3E-5E4D-8DA1-BB324E3EDC1C}"/>
          </ac:spMkLst>
        </pc:spChg>
        <pc:cxnChg chg="add mod">
          <ac:chgData name="Kirsten van de Groep" userId="e318276a-e8ff-4d24-a1f6-2db9ed752c80" providerId="ADAL" clId="{BA760A10-F784-AF47-9FF7-42ACC6BED328}" dt="2021-09-30T11:49:33.079" v="135"/>
          <ac:cxnSpMkLst>
            <pc:docMk/>
            <pc:sldMk cId="14874766" sldId="303"/>
            <ac:cxnSpMk id="8" creationId="{4ED5094A-559B-B447-9D40-4EE877FB3670}"/>
          </ac:cxnSpMkLst>
        </pc:cxnChg>
      </pc:sldChg>
      <pc:sldChg chg="addSp modSp mod">
        <pc:chgData name="Kirsten van de Groep" userId="e318276a-e8ff-4d24-a1f6-2db9ed752c80" providerId="ADAL" clId="{BA760A10-F784-AF47-9FF7-42ACC6BED328}" dt="2021-09-30T13:34:08.140" v="329" actId="1076"/>
        <pc:sldMkLst>
          <pc:docMk/>
          <pc:sldMk cId="3155506033" sldId="309"/>
        </pc:sldMkLst>
        <pc:spChg chg="add mod">
          <ac:chgData name="Kirsten van de Groep" userId="e318276a-e8ff-4d24-a1f6-2db9ed752c80" providerId="ADAL" clId="{BA760A10-F784-AF47-9FF7-42ACC6BED328}" dt="2021-09-30T11:49:24.123" v="133" actId="207"/>
          <ac:spMkLst>
            <pc:docMk/>
            <pc:sldMk cId="3155506033" sldId="309"/>
            <ac:spMk id="8" creationId="{1FDB8CD4-DDBF-0C47-B30F-3CF4EF6958E5}"/>
          </ac:spMkLst>
        </pc:spChg>
        <pc:picChg chg="add mod">
          <ac:chgData name="Kirsten van de Groep" userId="e318276a-e8ff-4d24-a1f6-2db9ed752c80" providerId="ADAL" clId="{BA760A10-F784-AF47-9FF7-42ACC6BED328}" dt="2021-09-30T13:34:08.140" v="329" actId="1076"/>
          <ac:picMkLst>
            <pc:docMk/>
            <pc:sldMk cId="3155506033" sldId="309"/>
            <ac:picMk id="3" creationId="{69CFD7E8-AC2B-6D45-A541-7B2ECEC32536}"/>
          </ac:picMkLst>
        </pc:picChg>
        <pc:cxnChg chg="add mod">
          <ac:chgData name="Kirsten van de Groep" userId="e318276a-e8ff-4d24-a1f6-2db9ed752c80" providerId="ADAL" clId="{BA760A10-F784-AF47-9FF7-42ACC6BED328}" dt="2021-09-30T11:49:11.529" v="131"/>
          <ac:cxnSpMkLst>
            <pc:docMk/>
            <pc:sldMk cId="3155506033" sldId="309"/>
            <ac:cxnSpMk id="9" creationId="{286DA64E-C16A-AC4A-8D5D-74A72B41C343}"/>
          </ac:cxnSpMkLst>
        </pc:cxnChg>
      </pc:sldChg>
      <pc:sldChg chg="add del">
        <pc:chgData name="Kirsten van de Groep" userId="e318276a-e8ff-4d24-a1f6-2db9ed752c80" providerId="ADAL" clId="{BA760A10-F784-AF47-9FF7-42ACC6BED328}" dt="2021-09-30T10:09:37.009" v="2"/>
        <pc:sldMkLst>
          <pc:docMk/>
          <pc:sldMk cId="99826624" sldId="319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873399319" sldId="320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136264739" sldId="321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2155542563" sldId="322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4277721077" sldId="323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788793304" sldId="324"/>
        </pc:sldMkLst>
      </pc:sldChg>
      <pc:sldChg chg="add del">
        <pc:chgData name="Kirsten van de Groep" userId="e318276a-e8ff-4d24-a1f6-2db9ed752c80" providerId="ADAL" clId="{BA760A10-F784-AF47-9FF7-42ACC6BED328}" dt="2021-09-30T10:09:37.009" v="2"/>
        <pc:sldMkLst>
          <pc:docMk/>
          <pc:sldMk cId="1148377876" sldId="326"/>
        </pc:sldMkLst>
      </pc:sldChg>
      <pc:sldChg chg="add del">
        <pc:chgData name="Kirsten van de Groep" userId="e318276a-e8ff-4d24-a1f6-2db9ed752c80" providerId="ADAL" clId="{BA760A10-F784-AF47-9FF7-42ACC6BED328}" dt="2021-09-30T10:09:37.009" v="2"/>
        <pc:sldMkLst>
          <pc:docMk/>
          <pc:sldMk cId="1578767663" sldId="327"/>
        </pc:sldMkLst>
      </pc:sldChg>
      <pc:sldChg chg="add del">
        <pc:chgData name="Kirsten van de Groep" userId="e318276a-e8ff-4d24-a1f6-2db9ed752c80" providerId="ADAL" clId="{BA760A10-F784-AF47-9FF7-42ACC6BED328}" dt="2021-09-30T10:09:37.009" v="2"/>
        <pc:sldMkLst>
          <pc:docMk/>
          <pc:sldMk cId="3961514633" sldId="328"/>
        </pc:sldMkLst>
      </pc:sldChg>
      <pc:sldChg chg="add del">
        <pc:chgData name="Kirsten van de Groep" userId="e318276a-e8ff-4d24-a1f6-2db9ed752c80" providerId="ADAL" clId="{BA760A10-F784-AF47-9FF7-42ACC6BED328}" dt="2021-09-30T10:09:37.009" v="2"/>
        <pc:sldMkLst>
          <pc:docMk/>
          <pc:sldMk cId="1675626814" sldId="329"/>
        </pc:sldMkLst>
      </pc:sldChg>
      <pc:sldChg chg="add del">
        <pc:chgData name="Kirsten van de Groep" userId="e318276a-e8ff-4d24-a1f6-2db9ed752c80" providerId="ADAL" clId="{BA760A10-F784-AF47-9FF7-42ACC6BED328}" dt="2021-09-30T10:09:37.009" v="2"/>
        <pc:sldMkLst>
          <pc:docMk/>
          <pc:sldMk cId="307728538" sldId="331"/>
        </pc:sldMkLst>
      </pc:sldChg>
      <pc:sldChg chg="del">
        <pc:chgData name="Kirsten van de Groep" userId="e318276a-e8ff-4d24-a1f6-2db9ed752c80" providerId="ADAL" clId="{BA760A10-F784-AF47-9FF7-42ACC6BED328}" dt="2021-09-30T10:11:14.291" v="6" actId="2696"/>
        <pc:sldMkLst>
          <pc:docMk/>
          <pc:sldMk cId="1593905327" sldId="332"/>
        </pc:sldMkLst>
      </pc:sldChg>
      <pc:sldChg chg="modSp mod">
        <pc:chgData name="Kirsten van de Groep" userId="e318276a-e8ff-4d24-a1f6-2db9ed752c80" providerId="ADAL" clId="{BA760A10-F784-AF47-9FF7-42ACC6BED328}" dt="2021-09-30T11:51:41.892" v="159" actId="20577"/>
        <pc:sldMkLst>
          <pc:docMk/>
          <pc:sldMk cId="1155473529" sldId="599"/>
        </pc:sldMkLst>
        <pc:spChg chg="mod">
          <ac:chgData name="Kirsten van de Groep" userId="e318276a-e8ff-4d24-a1f6-2db9ed752c80" providerId="ADAL" clId="{BA760A10-F784-AF47-9FF7-42ACC6BED328}" dt="2021-09-30T11:51:41.892" v="159" actId="20577"/>
          <ac:spMkLst>
            <pc:docMk/>
            <pc:sldMk cId="1155473529" sldId="599"/>
            <ac:spMk id="3" creationId="{00000000-0000-0000-0000-000000000000}"/>
          </ac:spMkLst>
        </pc:spChg>
      </pc:sldChg>
      <pc:sldChg chg="modSp mod">
        <pc:chgData name="Kirsten van de Groep" userId="e318276a-e8ff-4d24-a1f6-2db9ed752c80" providerId="ADAL" clId="{BA760A10-F784-AF47-9FF7-42ACC6BED328}" dt="2021-10-01T11:16:42.903" v="330" actId="1076"/>
        <pc:sldMkLst>
          <pc:docMk/>
          <pc:sldMk cId="2414092983" sldId="600"/>
        </pc:sldMkLst>
        <pc:spChg chg="mod">
          <ac:chgData name="Kirsten van de Groep" userId="e318276a-e8ff-4d24-a1f6-2db9ed752c80" providerId="ADAL" clId="{BA760A10-F784-AF47-9FF7-42ACC6BED328}" dt="2021-10-01T11:16:42.903" v="330" actId="1076"/>
          <ac:spMkLst>
            <pc:docMk/>
            <pc:sldMk cId="2414092983" sldId="600"/>
            <ac:spMk id="7" creationId="{3A6E737F-BCF2-4946-83B7-3C1550B8D11C}"/>
          </ac:spMkLst>
        </pc:spChg>
      </pc:sldChg>
      <pc:sldChg chg="addSp modSp mod">
        <pc:chgData name="Kirsten van de Groep" userId="e318276a-e8ff-4d24-a1f6-2db9ed752c80" providerId="ADAL" clId="{BA760A10-F784-AF47-9FF7-42ACC6BED328}" dt="2021-10-01T11:17:19.280" v="337" actId="1076"/>
        <pc:sldMkLst>
          <pc:docMk/>
          <pc:sldMk cId="297017933" sldId="601"/>
        </pc:sldMkLst>
        <pc:spChg chg="add mod">
          <ac:chgData name="Kirsten van de Groep" userId="e318276a-e8ff-4d24-a1f6-2db9ed752c80" providerId="ADAL" clId="{BA760A10-F784-AF47-9FF7-42ACC6BED328}" dt="2021-09-30T11:41:56.434" v="62" actId="20577"/>
          <ac:spMkLst>
            <pc:docMk/>
            <pc:sldMk cId="297017933" sldId="601"/>
            <ac:spMk id="2" creationId="{6CE9E4DD-A5CA-264B-92BB-A8EE071FC28E}"/>
          </ac:spMkLst>
        </pc:spChg>
        <pc:spChg chg="mod">
          <ac:chgData name="Kirsten van de Groep" userId="e318276a-e8ff-4d24-a1f6-2db9ed752c80" providerId="ADAL" clId="{BA760A10-F784-AF47-9FF7-42ACC6BED328}" dt="2021-10-01T11:17:19.280" v="337" actId="1076"/>
          <ac:spMkLst>
            <pc:docMk/>
            <pc:sldMk cId="297017933" sldId="601"/>
            <ac:spMk id="7" creationId="{3A6E737F-BCF2-4946-83B7-3C1550B8D11C}"/>
          </ac:spMkLst>
        </pc:spChg>
        <pc:spChg chg="mod">
          <ac:chgData name="Kirsten van de Groep" userId="e318276a-e8ff-4d24-a1f6-2db9ed752c80" providerId="ADAL" clId="{BA760A10-F784-AF47-9FF7-42ACC6BED328}" dt="2021-09-30T11:41:31.217" v="48" actId="14100"/>
          <ac:spMkLst>
            <pc:docMk/>
            <pc:sldMk cId="297017933" sldId="601"/>
            <ac:spMk id="18" creationId="{00000000-0000-0000-0000-000000000000}"/>
          </ac:spMkLst>
        </pc:spChg>
        <pc:cxnChg chg="add mod">
          <ac:chgData name="Kirsten van de Groep" userId="e318276a-e8ff-4d24-a1f6-2db9ed752c80" providerId="ADAL" clId="{BA760A10-F784-AF47-9FF7-42ACC6BED328}" dt="2021-09-30T11:42:43.015" v="68" actId="208"/>
          <ac:cxnSpMkLst>
            <pc:docMk/>
            <pc:sldMk cId="297017933" sldId="601"/>
            <ac:cxnSpMk id="4" creationId="{AB048D81-A899-1348-96C5-6ADEB7FDFCA2}"/>
          </ac:cxnSpMkLst>
        </pc:cxnChg>
      </pc:sldChg>
      <pc:sldChg chg="addSp modSp mod">
        <pc:chgData name="Kirsten van de Groep" userId="e318276a-e8ff-4d24-a1f6-2db9ed752c80" providerId="ADAL" clId="{BA760A10-F784-AF47-9FF7-42ACC6BED328}" dt="2021-10-01T11:20:40.586" v="338" actId="14100"/>
        <pc:sldMkLst>
          <pc:docMk/>
          <pc:sldMk cId="4238484951" sldId="602"/>
        </pc:sldMkLst>
        <pc:spChg chg="mod">
          <ac:chgData name="Kirsten van de Groep" userId="e318276a-e8ff-4d24-a1f6-2db9ed752c80" providerId="ADAL" clId="{BA760A10-F784-AF47-9FF7-42ACC6BED328}" dt="2021-10-01T11:20:40.586" v="338" actId="14100"/>
          <ac:spMkLst>
            <pc:docMk/>
            <pc:sldMk cId="4238484951" sldId="602"/>
            <ac:spMk id="9" creationId="{D6016DC4-4C3E-5E4D-8DA1-BB324E3EDC1C}"/>
          </ac:spMkLst>
        </pc:spChg>
        <pc:spChg chg="add mod">
          <ac:chgData name="Kirsten van de Groep" userId="e318276a-e8ff-4d24-a1f6-2db9ed752c80" providerId="ADAL" clId="{BA760A10-F784-AF47-9FF7-42ACC6BED328}" dt="2021-09-30T11:43:32.418" v="77" actId="207"/>
          <ac:spMkLst>
            <pc:docMk/>
            <pc:sldMk cId="4238484951" sldId="602"/>
            <ac:spMk id="12" creationId="{FD9C4DAA-3EA6-A748-9B51-74DC09A3E12E}"/>
          </ac:spMkLst>
        </pc:spChg>
        <pc:picChg chg="mod">
          <ac:chgData name="Kirsten van de Groep" userId="e318276a-e8ff-4d24-a1f6-2db9ed752c80" providerId="ADAL" clId="{BA760A10-F784-AF47-9FF7-42ACC6BED328}" dt="2021-09-30T11:43:05.938" v="70" actId="1076"/>
          <ac:picMkLst>
            <pc:docMk/>
            <pc:sldMk cId="4238484951" sldId="602"/>
            <ac:picMk id="3" creationId="{2AA52FBE-33C0-8840-9B4A-41401B3A20BA}"/>
          </ac:picMkLst>
        </pc:picChg>
        <pc:picChg chg="mod">
          <ac:chgData name="Kirsten van de Groep" userId="e318276a-e8ff-4d24-a1f6-2db9ed752c80" providerId="ADAL" clId="{BA760A10-F784-AF47-9FF7-42ACC6BED328}" dt="2021-09-30T11:43:09.609" v="71" actId="1076"/>
          <ac:picMkLst>
            <pc:docMk/>
            <pc:sldMk cId="4238484951" sldId="602"/>
            <ac:picMk id="8" creationId="{A914BC07-470A-F046-9C5A-89D642A134F7}"/>
          </ac:picMkLst>
        </pc:picChg>
        <pc:picChg chg="mod">
          <ac:chgData name="Kirsten van de Groep" userId="e318276a-e8ff-4d24-a1f6-2db9ed752c80" providerId="ADAL" clId="{BA760A10-F784-AF47-9FF7-42ACC6BED328}" dt="2021-09-30T11:43:12.387" v="72" actId="1076"/>
          <ac:picMkLst>
            <pc:docMk/>
            <pc:sldMk cId="4238484951" sldId="602"/>
            <ac:picMk id="10" creationId="{7F553FCD-7FB1-C64E-9900-FFCA6F51A8CD}"/>
          </ac:picMkLst>
        </pc:picChg>
        <pc:picChg chg="mod">
          <ac:chgData name="Kirsten van de Groep" userId="e318276a-e8ff-4d24-a1f6-2db9ed752c80" providerId="ADAL" clId="{BA760A10-F784-AF47-9FF7-42ACC6BED328}" dt="2021-09-30T11:43:16.171" v="73" actId="1076"/>
          <ac:picMkLst>
            <pc:docMk/>
            <pc:sldMk cId="4238484951" sldId="602"/>
            <ac:picMk id="11" creationId="{A111A7B6-3ED5-FA49-82C7-B49FD6F97746}"/>
          </ac:picMkLst>
        </pc:picChg>
        <pc:picChg chg="mod">
          <ac:chgData name="Kirsten van de Groep" userId="e318276a-e8ff-4d24-a1f6-2db9ed752c80" providerId="ADAL" clId="{BA760A10-F784-AF47-9FF7-42ACC6BED328}" dt="2021-09-30T11:43:20.054" v="74" actId="1076"/>
          <ac:picMkLst>
            <pc:docMk/>
            <pc:sldMk cId="4238484951" sldId="602"/>
            <ac:picMk id="22" creationId="{4FE89732-872A-D341-8F63-983875557852}"/>
          </ac:picMkLst>
        </pc:picChg>
        <pc:cxnChg chg="add mod">
          <ac:chgData name="Kirsten van de Groep" userId="e318276a-e8ff-4d24-a1f6-2db9ed752c80" providerId="ADAL" clId="{BA760A10-F784-AF47-9FF7-42ACC6BED328}" dt="2021-09-30T11:43:21.508" v="75"/>
          <ac:cxnSpMkLst>
            <pc:docMk/>
            <pc:sldMk cId="4238484951" sldId="602"/>
            <ac:cxnSpMk id="13" creationId="{35509904-C825-1C4C-8B52-DFCDDEFF82EA}"/>
          </ac:cxnSpMkLst>
        </pc:cxnChg>
      </pc:sldChg>
      <pc:sldChg chg="addSp modSp mod">
        <pc:chgData name="Kirsten van de Groep" userId="e318276a-e8ff-4d24-a1f6-2db9ed752c80" providerId="ADAL" clId="{BA760A10-F784-AF47-9FF7-42ACC6BED328}" dt="2021-10-05T14:27:25.399" v="6528" actId="207"/>
        <pc:sldMkLst>
          <pc:docMk/>
          <pc:sldMk cId="986852124" sldId="603"/>
        </pc:sldMkLst>
        <pc:spChg chg="add mod">
          <ac:chgData name="Kirsten van de Groep" userId="e318276a-e8ff-4d24-a1f6-2db9ed752c80" providerId="ADAL" clId="{BA760A10-F784-AF47-9FF7-42ACC6BED328}" dt="2021-09-30T11:44:02.954" v="82" actId="207"/>
          <ac:spMkLst>
            <pc:docMk/>
            <pc:sldMk cId="986852124" sldId="603"/>
            <ac:spMk id="7" creationId="{B52D7B44-B381-5446-B009-936E25C4BBD3}"/>
          </ac:spMkLst>
        </pc:spChg>
        <pc:spChg chg="mod">
          <ac:chgData name="Kirsten van de Groep" userId="e318276a-e8ff-4d24-a1f6-2db9ed752c80" providerId="ADAL" clId="{BA760A10-F784-AF47-9FF7-42ACC6BED328}" dt="2021-10-05T14:27:25.399" v="6528" actId="207"/>
          <ac:spMkLst>
            <pc:docMk/>
            <pc:sldMk cId="986852124" sldId="603"/>
            <ac:spMk id="9" creationId="{D6016DC4-4C3E-5E4D-8DA1-BB324E3EDC1C}"/>
          </ac:spMkLst>
        </pc:spChg>
        <pc:cxnChg chg="add mod">
          <ac:chgData name="Kirsten van de Groep" userId="e318276a-e8ff-4d24-a1f6-2db9ed752c80" providerId="ADAL" clId="{BA760A10-F784-AF47-9FF7-42ACC6BED328}" dt="2021-09-30T11:43:44.395" v="79"/>
          <ac:cxnSpMkLst>
            <pc:docMk/>
            <pc:sldMk cId="986852124" sldId="603"/>
            <ac:cxnSpMk id="8" creationId="{4CCEB25B-943E-C449-9A02-E6F92097FEB4}"/>
          </ac:cxnSpMkLst>
        </pc:cxnChg>
      </pc:sldChg>
      <pc:sldChg chg="addSp delSp modSp mod">
        <pc:chgData name="Kirsten van de Groep" userId="e318276a-e8ff-4d24-a1f6-2db9ed752c80" providerId="ADAL" clId="{BA760A10-F784-AF47-9FF7-42ACC6BED328}" dt="2021-10-05T22:00:13.359" v="8522" actId="1076"/>
        <pc:sldMkLst>
          <pc:docMk/>
          <pc:sldMk cId="2245727470" sldId="604"/>
        </pc:sldMkLst>
        <pc:spChg chg="add mod">
          <ac:chgData name="Kirsten van de Groep" userId="e318276a-e8ff-4d24-a1f6-2db9ed752c80" providerId="ADAL" clId="{BA760A10-F784-AF47-9FF7-42ACC6BED328}" dt="2021-10-05T14:29:52.761" v="6563" actId="207"/>
          <ac:spMkLst>
            <pc:docMk/>
            <pc:sldMk cId="2245727470" sldId="604"/>
            <ac:spMk id="2" creationId="{2D03D488-3183-F243-96C1-52A6E54057CB}"/>
          </ac:spMkLst>
        </pc:spChg>
        <pc:spChg chg="add mod">
          <ac:chgData name="Kirsten van de Groep" userId="e318276a-e8ff-4d24-a1f6-2db9ed752c80" providerId="ADAL" clId="{BA760A10-F784-AF47-9FF7-42ACC6BED328}" dt="2021-09-30T11:45:47.402" v="90" actId="207"/>
          <ac:spMkLst>
            <pc:docMk/>
            <pc:sldMk cId="2245727470" sldId="604"/>
            <ac:spMk id="7" creationId="{3FA5C6EA-44C9-8A4C-8438-CBAFB3999A40}"/>
          </ac:spMkLst>
        </pc:spChg>
        <pc:spChg chg="mod">
          <ac:chgData name="Kirsten van de Groep" userId="e318276a-e8ff-4d24-a1f6-2db9ed752c80" providerId="ADAL" clId="{BA760A10-F784-AF47-9FF7-42ACC6BED328}" dt="2021-10-05T21:59:50.460" v="8515" actId="5793"/>
          <ac:spMkLst>
            <pc:docMk/>
            <pc:sldMk cId="2245727470" sldId="604"/>
            <ac:spMk id="9" creationId="{D6016DC4-4C3E-5E4D-8DA1-BB324E3EDC1C}"/>
          </ac:spMkLst>
        </pc:spChg>
        <pc:spChg chg="del">
          <ac:chgData name="Kirsten van de Groep" userId="e318276a-e8ff-4d24-a1f6-2db9ed752c80" providerId="ADAL" clId="{BA760A10-F784-AF47-9FF7-42ACC6BED328}" dt="2021-09-30T11:48:06.762" v="121" actId="21"/>
          <ac:spMkLst>
            <pc:docMk/>
            <pc:sldMk cId="2245727470" sldId="604"/>
            <ac:spMk id="18" creationId="{00000000-0000-0000-0000-000000000000}"/>
          </ac:spMkLst>
        </pc:spChg>
        <pc:picChg chg="add del mod">
          <ac:chgData name="Kirsten van de Groep" userId="e318276a-e8ff-4d24-a1f6-2db9ed752c80" providerId="ADAL" clId="{BA760A10-F784-AF47-9FF7-42ACC6BED328}" dt="2021-10-05T21:59:45.651" v="8514" actId="478"/>
          <ac:picMkLst>
            <pc:docMk/>
            <pc:sldMk cId="2245727470" sldId="604"/>
            <ac:picMk id="4" creationId="{FD3FCC7A-6C4F-4E42-88BC-044ED6EB49DB}"/>
          </ac:picMkLst>
        </pc:picChg>
        <pc:picChg chg="add del mod">
          <ac:chgData name="Kirsten van de Groep" userId="e318276a-e8ff-4d24-a1f6-2db9ed752c80" providerId="ADAL" clId="{BA760A10-F784-AF47-9FF7-42ACC6BED328}" dt="2021-10-05T21:59:45.651" v="8514" actId="478"/>
          <ac:picMkLst>
            <pc:docMk/>
            <pc:sldMk cId="2245727470" sldId="604"/>
            <ac:picMk id="6" creationId="{5528B30B-ED37-7242-A28E-B0E2AA40AFDE}"/>
          </ac:picMkLst>
        </pc:picChg>
        <pc:picChg chg="add mod">
          <ac:chgData name="Kirsten van de Groep" userId="e318276a-e8ff-4d24-a1f6-2db9ed752c80" providerId="ADAL" clId="{BA760A10-F784-AF47-9FF7-42ACC6BED328}" dt="2021-10-05T22:00:13.359" v="8522" actId="1076"/>
          <ac:picMkLst>
            <pc:docMk/>
            <pc:sldMk cId="2245727470" sldId="604"/>
            <ac:picMk id="11" creationId="{A2270142-8D99-7E40-B3A2-978D2E2266C3}"/>
          </ac:picMkLst>
        </pc:picChg>
        <pc:cxnChg chg="add mod">
          <ac:chgData name="Kirsten van de Groep" userId="e318276a-e8ff-4d24-a1f6-2db9ed752c80" providerId="ADAL" clId="{BA760A10-F784-AF47-9FF7-42ACC6BED328}" dt="2021-09-30T11:44:21.667" v="85"/>
          <ac:cxnSpMkLst>
            <pc:docMk/>
            <pc:sldMk cId="2245727470" sldId="604"/>
            <ac:cxnSpMk id="8" creationId="{3B6AE647-8237-E745-BB45-39B125D8E45B}"/>
          </ac:cxnSpMkLst>
        </pc:cxnChg>
      </pc:sldChg>
      <pc:sldChg chg="addSp modSp mod">
        <pc:chgData name="Kirsten van de Groep" userId="e318276a-e8ff-4d24-a1f6-2db9ed752c80" providerId="ADAL" clId="{BA760A10-F784-AF47-9FF7-42ACC6BED328}" dt="2021-10-06T06:26:38.961" v="8704" actId="20577"/>
        <pc:sldMkLst>
          <pc:docMk/>
          <pc:sldMk cId="686342583" sldId="605"/>
        </pc:sldMkLst>
        <pc:spChg chg="add mod">
          <ac:chgData name="Kirsten van de Groep" userId="e318276a-e8ff-4d24-a1f6-2db9ed752c80" providerId="ADAL" clId="{BA760A10-F784-AF47-9FF7-42ACC6BED328}" dt="2021-09-30T11:46:35.068" v="111" actId="207"/>
          <ac:spMkLst>
            <pc:docMk/>
            <pc:sldMk cId="686342583" sldId="605"/>
            <ac:spMk id="7" creationId="{F70226A4-63F1-734D-8023-139D9C08A435}"/>
          </ac:spMkLst>
        </pc:spChg>
        <pc:spChg chg="mod">
          <ac:chgData name="Kirsten van de Groep" userId="e318276a-e8ff-4d24-a1f6-2db9ed752c80" providerId="ADAL" clId="{BA760A10-F784-AF47-9FF7-42ACC6BED328}" dt="2021-10-06T06:26:38.961" v="8704" actId="20577"/>
          <ac:spMkLst>
            <pc:docMk/>
            <pc:sldMk cId="686342583" sldId="605"/>
            <ac:spMk id="9" creationId="{D6016DC4-4C3E-5E4D-8DA1-BB324E3EDC1C}"/>
          </ac:spMkLst>
        </pc:spChg>
        <pc:cxnChg chg="add mod">
          <ac:chgData name="Kirsten van de Groep" userId="e318276a-e8ff-4d24-a1f6-2db9ed752c80" providerId="ADAL" clId="{BA760A10-F784-AF47-9FF7-42ACC6BED328}" dt="2021-09-30T11:46:11.398" v="93"/>
          <ac:cxnSpMkLst>
            <pc:docMk/>
            <pc:sldMk cId="686342583" sldId="605"/>
            <ac:cxnSpMk id="8" creationId="{C8BE1F8D-7BE3-E54E-B987-E01DDF39834E}"/>
          </ac:cxnSpMkLst>
        </pc:cxnChg>
      </pc:sldChg>
      <pc:sldChg chg="addSp delSp modSp mod">
        <pc:chgData name="Kirsten van de Groep" userId="e318276a-e8ff-4d24-a1f6-2db9ed752c80" providerId="ADAL" clId="{BA760A10-F784-AF47-9FF7-42ACC6BED328}" dt="2021-10-01T11:25:42.867" v="794" actId="20577"/>
        <pc:sldMkLst>
          <pc:docMk/>
          <pc:sldMk cId="4139131451" sldId="606"/>
        </pc:sldMkLst>
        <pc:spChg chg="add del mod">
          <ac:chgData name="Kirsten van de Groep" userId="e318276a-e8ff-4d24-a1f6-2db9ed752c80" providerId="ADAL" clId="{BA760A10-F784-AF47-9FF7-42ACC6BED328}" dt="2021-09-30T11:48:24.787" v="125"/>
          <ac:spMkLst>
            <pc:docMk/>
            <pc:sldMk cId="4139131451" sldId="606"/>
            <ac:spMk id="8" creationId="{3688233F-1605-D64E-AE92-486EF8DA5AF7}"/>
          </ac:spMkLst>
        </pc:spChg>
        <pc:spChg chg="mod">
          <ac:chgData name="Kirsten van de Groep" userId="e318276a-e8ff-4d24-a1f6-2db9ed752c80" providerId="ADAL" clId="{BA760A10-F784-AF47-9FF7-42ACC6BED328}" dt="2021-09-30T11:48:48.506" v="129" actId="1076"/>
          <ac:spMkLst>
            <pc:docMk/>
            <pc:sldMk cId="4139131451" sldId="606"/>
            <ac:spMk id="9" creationId="{D6016DC4-4C3E-5E4D-8DA1-BB324E3EDC1C}"/>
          </ac:spMkLst>
        </pc:spChg>
        <pc:spChg chg="add mod">
          <ac:chgData name="Kirsten van de Groep" userId="e318276a-e8ff-4d24-a1f6-2db9ed752c80" providerId="ADAL" clId="{BA760A10-F784-AF47-9FF7-42ACC6BED328}" dt="2021-09-30T11:50:25.328" v="143" actId="207"/>
          <ac:spMkLst>
            <pc:docMk/>
            <pc:sldMk cId="4139131451" sldId="606"/>
            <ac:spMk id="10" creationId="{9CDF92DF-7CFC-C340-AECC-4460CE626BC8}"/>
          </ac:spMkLst>
        </pc:spChg>
        <pc:graphicFrameChg chg="mod modGraphic">
          <ac:chgData name="Kirsten van de Groep" userId="e318276a-e8ff-4d24-a1f6-2db9ed752c80" providerId="ADAL" clId="{BA760A10-F784-AF47-9FF7-42ACC6BED328}" dt="2021-10-01T11:25:42.867" v="794" actId="20577"/>
          <ac:graphicFrameMkLst>
            <pc:docMk/>
            <pc:sldMk cId="4139131451" sldId="606"/>
            <ac:graphicFrameMk id="2" creationId="{6E1772F7-945E-D24A-8FBF-A1AC4D713556}"/>
          </ac:graphicFrameMkLst>
        </pc:graphicFrameChg>
        <pc:cxnChg chg="add mod">
          <ac:chgData name="Kirsten van de Groep" userId="e318276a-e8ff-4d24-a1f6-2db9ed752c80" providerId="ADAL" clId="{BA760A10-F784-AF47-9FF7-42ACC6BED328}" dt="2021-09-30T11:48:40.572" v="128"/>
          <ac:cxnSpMkLst>
            <pc:docMk/>
            <pc:sldMk cId="4139131451" sldId="606"/>
            <ac:cxnSpMk id="11" creationId="{CCCD0763-068A-144D-AA3A-EE65A2A42CFC}"/>
          </ac:cxnSpMkLst>
        </pc:cxnChg>
      </pc:sldChg>
      <pc:sldChg chg="modSp mod ord">
        <pc:chgData name="Kirsten van de Groep" userId="e318276a-e8ff-4d24-a1f6-2db9ed752c80" providerId="ADAL" clId="{BA760A10-F784-AF47-9FF7-42ACC6BED328}" dt="2021-10-06T06:27:44.431" v="8747" actId="20577"/>
        <pc:sldMkLst>
          <pc:docMk/>
          <pc:sldMk cId="4136785377" sldId="608"/>
        </pc:sldMkLst>
        <pc:spChg chg="mod">
          <ac:chgData name="Kirsten van de Groep" userId="e318276a-e8ff-4d24-a1f6-2db9ed752c80" providerId="ADAL" clId="{BA760A10-F784-AF47-9FF7-42ACC6BED328}" dt="2021-10-06T06:27:44.431" v="8747" actId="20577"/>
          <ac:spMkLst>
            <pc:docMk/>
            <pc:sldMk cId="4136785377" sldId="608"/>
            <ac:spMk id="3" creationId="{00000000-0000-0000-0000-000000000000}"/>
          </ac:spMkLst>
        </pc:spChg>
      </pc:sldChg>
      <pc:sldChg chg="addSp modSp mod">
        <pc:chgData name="Kirsten van de Groep" userId="e318276a-e8ff-4d24-a1f6-2db9ed752c80" providerId="ADAL" clId="{BA760A10-F784-AF47-9FF7-42ACC6BED328}" dt="2021-10-01T11:29:58.295" v="797"/>
        <pc:sldMkLst>
          <pc:docMk/>
          <pc:sldMk cId="976826354" sldId="609"/>
        </pc:sldMkLst>
        <pc:spChg chg="add mod">
          <ac:chgData name="Kirsten van de Groep" userId="e318276a-e8ff-4d24-a1f6-2db9ed752c80" providerId="ADAL" clId="{BA760A10-F784-AF47-9FF7-42ACC6BED328}" dt="2021-10-01T11:29:58.295" v="797"/>
          <ac:spMkLst>
            <pc:docMk/>
            <pc:sldMk cId="976826354" sldId="609"/>
            <ac:spMk id="2" creationId="{092E6E29-8699-5547-9087-597125208231}"/>
          </ac:spMkLst>
        </pc:spChg>
      </pc:sldChg>
      <pc:sldChg chg="addSp modSp">
        <pc:chgData name="Kirsten van de Groep" userId="e318276a-e8ff-4d24-a1f6-2db9ed752c80" providerId="ADAL" clId="{BA760A10-F784-AF47-9FF7-42ACC6BED328}" dt="2021-10-01T11:30:08.486" v="798"/>
        <pc:sldMkLst>
          <pc:docMk/>
          <pc:sldMk cId="1079577418" sldId="610"/>
        </pc:sldMkLst>
        <pc:spChg chg="add mod">
          <ac:chgData name="Kirsten van de Groep" userId="e318276a-e8ff-4d24-a1f6-2db9ed752c80" providerId="ADAL" clId="{BA760A10-F784-AF47-9FF7-42ACC6BED328}" dt="2021-10-01T11:30:08.486" v="798"/>
          <ac:spMkLst>
            <pc:docMk/>
            <pc:sldMk cId="1079577418" sldId="610"/>
            <ac:spMk id="3" creationId="{9BBE7E0E-948A-554B-8F12-2EBDE8139ABE}"/>
          </ac:spMkLst>
        </pc:spChg>
      </pc:sldChg>
      <pc:sldChg chg="addSp delSp modSp">
        <pc:chgData name="Kirsten van de Groep" userId="e318276a-e8ff-4d24-a1f6-2db9ed752c80" providerId="ADAL" clId="{BA760A10-F784-AF47-9FF7-42ACC6BED328}" dt="2021-10-02T11:28:14.726" v="1539"/>
        <pc:sldMkLst>
          <pc:docMk/>
          <pc:sldMk cId="739457128" sldId="612"/>
        </pc:sldMkLst>
        <pc:picChg chg="add del mod">
          <ac:chgData name="Kirsten van de Groep" userId="e318276a-e8ff-4d24-a1f6-2db9ed752c80" providerId="ADAL" clId="{BA760A10-F784-AF47-9FF7-42ACC6BED328}" dt="2021-10-02T11:28:14.726" v="1539"/>
          <ac:picMkLst>
            <pc:docMk/>
            <pc:sldMk cId="739457128" sldId="612"/>
            <ac:picMk id="4" creationId="{D6FBB3AD-5891-F742-85FA-2DAF1073527B}"/>
          </ac:picMkLst>
        </pc:picChg>
        <pc:picChg chg="add del mod">
          <ac:chgData name="Kirsten van de Groep" userId="e318276a-e8ff-4d24-a1f6-2db9ed752c80" providerId="ADAL" clId="{BA760A10-F784-AF47-9FF7-42ACC6BED328}" dt="2021-10-02T11:28:14.726" v="1539"/>
          <ac:picMkLst>
            <pc:docMk/>
            <pc:sldMk cId="739457128" sldId="612"/>
            <ac:picMk id="7" creationId="{5293D909-71D5-3644-B971-81C50393BC23}"/>
          </ac:picMkLst>
        </pc:picChg>
      </pc:sldChg>
      <pc:sldChg chg="add del">
        <pc:chgData name="Kirsten van de Groep" userId="e318276a-e8ff-4d24-a1f6-2db9ed752c80" providerId="ADAL" clId="{BA760A10-F784-AF47-9FF7-42ACC6BED328}" dt="2021-09-30T10:09:37.009" v="2"/>
        <pc:sldMkLst>
          <pc:docMk/>
          <pc:sldMk cId="3525316903" sldId="621"/>
        </pc:sldMkLst>
      </pc:sldChg>
      <pc:sldChg chg="add del">
        <pc:chgData name="Kirsten van de Groep" userId="e318276a-e8ff-4d24-a1f6-2db9ed752c80" providerId="ADAL" clId="{BA760A10-F784-AF47-9FF7-42ACC6BED328}" dt="2021-09-30T10:11:10.504" v="4"/>
        <pc:sldMkLst>
          <pc:docMk/>
          <pc:sldMk cId="1160984032" sldId="622"/>
        </pc:sldMkLst>
      </pc:sldChg>
      <pc:sldChg chg="add">
        <pc:chgData name="Kirsten van de Groep" userId="e318276a-e8ff-4d24-a1f6-2db9ed752c80" providerId="ADAL" clId="{BA760A10-F784-AF47-9FF7-42ACC6BED328}" dt="2021-09-30T10:11:10.644" v="5"/>
        <pc:sldMkLst>
          <pc:docMk/>
          <pc:sldMk cId="2766900071" sldId="622"/>
        </pc:sldMkLst>
      </pc:sldChg>
      <pc:sldChg chg="add">
        <pc:chgData name="Kirsten van de Groep" userId="e318276a-e8ff-4d24-a1f6-2db9ed752c80" providerId="ADAL" clId="{BA760A10-F784-AF47-9FF7-42ACC6BED328}" dt="2021-09-30T10:11:10.644" v="5"/>
        <pc:sldMkLst>
          <pc:docMk/>
          <pc:sldMk cId="799381967" sldId="623"/>
        </pc:sldMkLst>
      </pc:sldChg>
      <pc:sldChg chg="add del">
        <pc:chgData name="Kirsten van de Groep" userId="e318276a-e8ff-4d24-a1f6-2db9ed752c80" providerId="ADAL" clId="{BA760A10-F784-AF47-9FF7-42ACC6BED328}" dt="2021-09-30T10:11:10.504" v="4"/>
        <pc:sldMkLst>
          <pc:docMk/>
          <pc:sldMk cId="1719341095" sldId="623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3949853182" sldId="624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2319024517" sldId="625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3113265432" sldId="626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2070035104" sldId="627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3180214219" sldId="628"/>
        </pc:sldMkLst>
      </pc:sldChg>
      <pc:sldChg chg="add del">
        <pc:chgData name="Kirsten van de Groep" userId="e318276a-e8ff-4d24-a1f6-2db9ed752c80" providerId="ADAL" clId="{BA760A10-F784-AF47-9FF7-42ACC6BED328}" dt="2021-09-30T10:11:10.644" v="5"/>
        <pc:sldMkLst>
          <pc:docMk/>
          <pc:sldMk cId="1825928279" sldId="629"/>
        </pc:sldMkLst>
      </pc:sldChg>
      <pc:sldChg chg="add del">
        <pc:chgData name="Kirsten van de Groep" userId="e318276a-e8ff-4d24-a1f6-2db9ed752c80" providerId="ADAL" clId="{BA760A10-F784-AF47-9FF7-42ACC6BED328}" dt="2021-09-30T10:11:10.504" v="4"/>
        <pc:sldMkLst>
          <pc:docMk/>
          <pc:sldMk cId="325551069" sldId="630"/>
        </pc:sldMkLst>
      </pc:sldChg>
      <pc:sldChg chg="add">
        <pc:chgData name="Kirsten van de Groep" userId="e318276a-e8ff-4d24-a1f6-2db9ed752c80" providerId="ADAL" clId="{BA760A10-F784-AF47-9FF7-42ACC6BED328}" dt="2021-09-30T10:11:10.644" v="5"/>
        <pc:sldMkLst>
          <pc:docMk/>
          <pc:sldMk cId="1324814681" sldId="630"/>
        </pc:sldMkLst>
      </pc:sldChg>
      <pc:sldChg chg="modSp add mod ord">
        <pc:chgData name="Kirsten van de Groep" userId="e318276a-e8ff-4d24-a1f6-2db9ed752c80" providerId="ADAL" clId="{BA760A10-F784-AF47-9FF7-42ACC6BED328}" dt="2021-10-05T22:11:59.685" v="8580" actId="20577"/>
        <pc:sldMkLst>
          <pc:docMk/>
          <pc:sldMk cId="3962826532" sldId="631"/>
        </pc:sldMkLst>
        <pc:spChg chg="mod">
          <ac:chgData name="Kirsten van de Groep" userId="e318276a-e8ff-4d24-a1f6-2db9ed752c80" providerId="ADAL" clId="{BA760A10-F784-AF47-9FF7-42ACC6BED328}" dt="2021-10-05T22:11:59.685" v="8580" actId="20577"/>
          <ac:spMkLst>
            <pc:docMk/>
            <pc:sldMk cId="3962826532" sldId="631"/>
            <ac:spMk id="3" creationId="{00000000-0000-0000-0000-000000000000}"/>
          </ac:spMkLst>
        </pc:spChg>
        <pc:spChg chg="mod">
          <ac:chgData name="Kirsten van de Groep" userId="e318276a-e8ff-4d24-a1f6-2db9ed752c80" providerId="ADAL" clId="{BA760A10-F784-AF47-9FF7-42ACC6BED328}" dt="2021-10-01T11:33:41.041" v="821" actId="20577"/>
          <ac:spMkLst>
            <pc:docMk/>
            <pc:sldMk cId="3962826532" sldId="631"/>
            <ac:spMk id="11" creationId="{00000000-0000-0000-0000-000000000000}"/>
          </ac:spMkLst>
        </pc:spChg>
      </pc:sldChg>
      <pc:sldChg chg="add del">
        <pc:chgData name="Kirsten van de Groep" userId="e318276a-e8ff-4d24-a1f6-2db9ed752c80" providerId="ADAL" clId="{BA760A10-F784-AF47-9FF7-42ACC6BED328}" dt="2021-10-01T11:50:21.475" v="1290" actId="2890"/>
        <pc:sldMkLst>
          <pc:docMk/>
          <pc:sldMk cId="777312686" sldId="632"/>
        </pc:sldMkLst>
      </pc:sldChg>
      <pc:sldChg chg="addSp delSp modSp add del mod ord setBg modNotesTx">
        <pc:chgData name="Kirsten van de Groep" userId="e318276a-e8ff-4d24-a1f6-2db9ed752c80" providerId="ADAL" clId="{BA760A10-F784-AF47-9FF7-42ACC6BED328}" dt="2021-10-05T14:32:21.156" v="6649" actId="1076"/>
        <pc:sldMkLst>
          <pc:docMk/>
          <pc:sldMk cId="1924955134" sldId="632"/>
        </pc:sldMkLst>
        <pc:spChg chg="add del">
          <ac:chgData name="Kirsten van de Groep" userId="e318276a-e8ff-4d24-a1f6-2db9ed752c80" providerId="ADAL" clId="{BA760A10-F784-AF47-9FF7-42ACC6BED328}" dt="2021-10-01T12:35:11.852" v="1442"/>
          <ac:spMkLst>
            <pc:docMk/>
            <pc:sldMk cId="1924955134" sldId="632"/>
            <ac:spMk id="4" creationId="{A2B8BDD4-FCAF-8F46-852B-661F7D4D8B98}"/>
          </ac:spMkLst>
        </pc:spChg>
        <pc:spChg chg="add del">
          <ac:chgData name="Kirsten van de Groep" userId="e318276a-e8ff-4d24-a1f6-2db9ed752c80" providerId="ADAL" clId="{BA760A10-F784-AF47-9FF7-42ACC6BED328}" dt="2021-10-01T12:35:25.557" v="1444"/>
          <ac:spMkLst>
            <pc:docMk/>
            <pc:sldMk cId="1924955134" sldId="632"/>
            <ac:spMk id="5" creationId="{FE8463B5-2BAD-B047-B91B-65B1948C39CF}"/>
          </ac:spMkLst>
        </pc:spChg>
        <pc:spChg chg="mod">
          <ac:chgData name="Kirsten van de Groep" userId="e318276a-e8ff-4d24-a1f6-2db9ed752c80" providerId="ADAL" clId="{BA760A10-F784-AF47-9FF7-42ACC6BED328}" dt="2021-10-01T11:53:23.866" v="1332" actId="207"/>
          <ac:spMkLst>
            <pc:docMk/>
            <pc:sldMk cId="1924955134" sldId="632"/>
            <ac:spMk id="7" creationId="{E4E195C6-93AB-E24E-9A5E-9C84B1A50395}"/>
          </ac:spMkLst>
        </pc:spChg>
        <pc:spChg chg="del mod">
          <ac:chgData name="Kirsten van de Groep" userId="e318276a-e8ff-4d24-a1f6-2db9ed752c80" providerId="ADAL" clId="{BA760A10-F784-AF47-9FF7-42ACC6BED328}" dt="2021-10-01T12:00:18.272" v="1427" actId="478"/>
          <ac:spMkLst>
            <pc:docMk/>
            <pc:sldMk cId="1924955134" sldId="632"/>
            <ac:spMk id="9" creationId="{D6016DC4-4C3E-5E4D-8DA1-BB324E3EDC1C}"/>
          </ac:spMkLst>
        </pc:spChg>
        <pc:spChg chg="add del">
          <ac:chgData name="Kirsten van de Groep" userId="e318276a-e8ff-4d24-a1f6-2db9ed752c80" providerId="ADAL" clId="{BA760A10-F784-AF47-9FF7-42ACC6BED328}" dt="2021-10-01T12:39:11.432" v="1470"/>
          <ac:spMkLst>
            <pc:docMk/>
            <pc:sldMk cId="1924955134" sldId="632"/>
            <ac:spMk id="13" creationId="{D029DDB5-C4AF-014A-B13C-E9B125690D5C}"/>
          </ac:spMkLst>
        </pc:spChg>
        <pc:spChg chg="mod">
          <ac:chgData name="Kirsten van de Groep" userId="e318276a-e8ff-4d24-a1f6-2db9ed752c80" providerId="ADAL" clId="{BA760A10-F784-AF47-9FF7-42ACC6BED328}" dt="2021-10-02T15:47:52.533" v="3359" actId="20577"/>
          <ac:spMkLst>
            <pc:docMk/>
            <pc:sldMk cId="1924955134" sldId="632"/>
            <ac:spMk id="18" creationId="{00000000-0000-0000-0000-000000000000}"/>
          </ac:spMkLst>
        </pc:spChg>
        <pc:picChg chg="add del mod">
          <ac:chgData name="Kirsten van de Groep" userId="e318276a-e8ff-4d24-a1f6-2db9ed752c80" providerId="ADAL" clId="{BA760A10-F784-AF47-9FF7-42ACC6BED328}" dt="2021-10-02T15:43:39.498" v="3307" actId="478"/>
          <ac:picMkLst>
            <pc:docMk/>
            <pc:sldMk cId="1924955134" sldId="632"/>
            <ac:picMk id="3" creationId="{86DDCB9D-B7AD-6846-A69E-6FAF1A37132D}"/>
          </ac:picMkLst>
        </pc:picChg>
        <pc:picChg chg="add mod">
          <ac:chgData name="Kirsten van de Groep" userId="e318276a-e8ff-4d24-a1f6-2db9ed752c80" providerId="ADAL" clId="{BA760A10-F784-AF47-9FF7-42ACC6BED328}" dt="2021-10-05T14:32:16.908" v="6647" actId="1076"/>
          <ac:picMkLst>
            <pc:docMk/>
            <pc:sldMk cId="1924955134" sldId="632"/>
            <ac:picMk id="4" creationId="{988920AC-2E6D-F444-8FE4-2AB2E67DE81F}"/>
          </ac:picMkLst>
        </pc:picChg>
        <pc:picChg chg="add mod">
          <ac:chgData name="Kirsten van de Groep" userId="e318276a-e8ff-4d24-a1f6-2db9ed752c80" providerId="ADAL" clId="{BA760A10-F784-AF47-9FF7-42ACC6BED328}" dt="2021-10-05T14:32:07.485" v="6642" actId="1076"/>
          <ac:picMkLst>
            <pc:docMk/>
            <pc:sldMk cId="1924955134" sldId="632"/>
            <ac:picMk id="10" creationId="{6EF1C1C0-7674-6E42-A3C3-643ACAB4D192}"/>
          </ac:picMkLst>
        </pc:picChg>
        <pc:picChg chg="add del mod">
          <ac:chgData name="Kirsten van de Groep" userId="e318276a-e8ff-4d24-a1f6-2db9ed752c80" providerId="ADAL" clId="{BA760A10-F784-AF47-9FF7-42ACC6BED328}" dt="2021-10-04T11:16:59.637" v="6164" actId="478"/>
          <ac:picMkLst>
            <pc:docMk/>
            <pc:sldMk cId="1924955134" sldId="632"/>
            <ac:picMk id="12" creationId="{F54331BB-5F53-134D-BEC7-2B75395DC7B1}"/>
          </ac:picMkLst>
        </pc:picChg>
        <pc:picChg chg="add mod">
          <ac:chgData name="Kirsten van de Groep" userId="e318276a-e8ff-4d24-a1f6-2db9ed752c80" providerId="ADAL" clId="{BA760A10-F784-AF47-9FF7-42ACC6BED328}" dt="2021-10-05T14:32:09.025" v="6643" actId="1076"/>
          <ac:picMkLst>
            <pc:docMk/>
            <pc:sldMk cId="1924955134" sldId="632"/>
            <ac:picMk id="15" creationId="{A0B7B917-D36F-FA4E-91F3-028C01FC8D0A}"/>
          </ac:picMkLst>
        </pc:picChg>
        <pc:picChg chg="add del mod">
          <ac:chgData name="Kirsten van de Groep" userId="e318276a-e8ff-4d24-a1f6-2db9ed752c80" providerId="ADAL" clId="{BA760A10-F784-AF47-9FF7-42ACC6BED328}" dt="2021-10-02T15:41:09.123" v="3272" actId="478"/>
          <ac:picMkLst>
            <pc:docMk/>
            <pc:sldMk cId="1924955134" sldId="632"/>
            <ac:picMk id="1026" creationId="{CD1826C9-A663-6448-B20C-F233A2C3980C}"/>
          </ac:picMkLst>
        </pc:picChg>
        <pc:picChg chg="add del">
          <ac:chgData name="Kirsten van de Groep" userId="e318276a-e8ff-4d24-a1f6-2db9ed752c80" providerId="ADAL" clId="{BA760A10-F784-AF47-9FF7-42ACC6BED328}" dt="2021-10-01T12:14:16.424" v="1434"/>
          <ac:picMkLst>
            <pc:docMk/>
            <pc:sldMk cId="1924955134" sldId="632"/>
            <ac:picMk id="1028" creationId="{A284A678-073D-4545-8B2D-9D7A0922F327}"/>
          </ac:picMkLst>
        </pc:picChg>
        <pc:picChg chg="add mod">
          <ac:chgData name="Kirsten van de Groep" userId="e318276a-e8ff-4d24-a1f6-2db9ed752c80" providerId="ADAL" clId="{BA760A10-F784-AF47-9FF7-42ACC6BED328}" dt="2021-10-05T14:32:11.009" v="6644" actId="1076"/>
          <ac:picMkLst>
            <pc:docMk/>
            <pc:sldMk cId="1924955134" sldId="632"/>
            <ac:picMk id="1030" creationId="{E46BECDE-1451-9D42-A6B6-A09276F73A6A}"/>
          </ac:picMkLst>
        </pc:picChg>
        <pc:picChg chg="add mod">
          <ac:chgData name="Kirsten van de Groep" userId="e318276a-e8ff-4d24-a1f6-2db9ed752c80" providerId="ADAL" clId="{BA760A10-F784-AF47-9FF7-42ACC6BED328}" dt="2021-10-05T14:32:19.209" v="6648" actId="1076"/>
          <ac:picMkLst>
            <pc:docMk/>
            <pc:sldMk cId="1924955134" sldId="632"/>
            <ac:picMk id="1032" creationId="{81FB18EF-5451-A647-84FB-01641F7D6F3D}"/>
          </ac:picMkLst>
        </pc:picChg>
        <pc:picChg chg="add mod">
          <ac:chgData name="Kirsten van de Groep" userId="e318276a-e8ff-4d24-a1f6-2db9ed752c80" providerId="ADAL" clId="{BA760A10-F784-AF47-9FF7-42ACC6BED328}" dt="2021-10-05T14:32:21.156" v="6649" actId="1076"/>
          <ac:picMkLst>
            <pc:docMk/>
            <pc:sldMk cId="1924955134" sldId="632"/>
            <ac:picMk id="1038" creationId="{8F7BD7BC-202C-4642-90B4-11E308305F48}"/>
          </ac:picMkLst>
        </pc:picChg>
        <pc:picChg chg="add del mod">
          <ac:chgData name="Kirsten van de Groep" userId="e318276a-e8ff-4d24-a1f6-2db9ed752c80" providerId="ADAL" clId="{BA760A10-F784-AF47-9FF7-42ACC6BED328}" dt="2021-10-01T12:38:21.307" v="1466"/>
          <ac:picMkLst>
            <pc:docMk/>
            <pc:sldMk cId="1924955134" sldId="632"/>
            <ac:picMk id="1040" creationId="{7F02F04C-0310-6747-B801-B65E742ED498}"/>
          </ac:picMkLst>
        </pc:picChg>
        <pc:picChg chg="add mod">
          <ac:chgData name="Kirsten van de Groep" userId="e318276a-e8ff-4d24-a1f6-2db9ed752c80" providerId="ADAL" clId="{BA760A10-F784-AF47-9FF7-42ACC6BED328}" dt="2021-10-05T14:32:14.879" v="6646" actId="1076"/>
          <ac:picMkLst>
            <pc:docMk/>
            <pc:sldMk cId="1924955134" sldId="632"/>
            <ac:picMk id="1042" creationId="{28581767-CDF5-9B46-8CEF-49B7E53398DB}"/>
          </ac:picMkLst>
        </pc:picChg>
        <pc:picChg chg="add mod">
          <ac:chgData name="Kirsten van de Groep" userId="e318276a-e8ff-4d24-a1f6-2db9ed752c80" providerId="ADAL" clId="{BA760A10-F784-AF47-9FF7-42ACC6BED328}" dt="2021-10-05T14:32:13.230" v="6645" actId="1076"/>
          <ac:picMkLst>
            <pc:docMk/>
            <pc:sldMk cId="1924955134" sldId="632"/>
            <ac:picMk id="1046" creationId="{D1A0BB26-696F-904C-999D-0E9825634AE1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5T14:39:38.943" v="7191" actId="1076"/>
        <pc:sldMkLst>
          <pc:docMk/>
          <pc:sldMk cId="1335929034" sldId="633"/>
        </pc:sldMkLst>
        <pc:spChg chg="add mod">
          <ac:chgData name="Kirsten van de Groep" userId="e318276a-e8ff-4d24-a1f6-2db9ed752c80" providerId="ADAL" clId="{BA760A10-F784-AF47-9FF7-42ACC6BED328}" dt="2021-10-04T11:17:38.830" v="6171" actId="767"/>
          <ac:spMkLst>
            <pc:docMk/>
            <pc:sldMk cId="1335929034" sldId="633"/>
            <ac:spMk id="2" creationId="{1B59D43E-34F9-6645-84C7-FD33510E72A3}"/>
          </ac:spMkLst>
        </pc:spChg>
        <pc:spChg chg="add mod">
          <ac:chgData name="Kirsten van de Groep" userId="e318276a-e8ff-4d24-a1f6-2db9ed752c80" providerId="ADAL" clId="{BA760A10-F784-AF47-9FF7-42ACC6BED328}" dt="2021-10-05T14:39:38.943" v="7191" actId="1076"/>
          <ac:spMkLst>
            <pc:docMk/>
            <pc:sldMk cId="1335929034" sldId="633"/>
            <ac:spMk id="3" creationId="{3AE5EEEA-2DBE-8641-9903-403A90F4E74B}"/>
          </ac:spMkLst>
        </pc:spChg>
        <pc:spChg chg="del mod">
          <ac:chgData name="Kirsten van de Groep" userId="e318276a-e8ff-4d24-a1f6-2db9ed752c80" providerId="ADAL" clId="{BA760A10-F784-AF47-9FF7-42ACC6BED328}" dt="2021-10-03T10:12:22.914" v="4192" actId="26606"/>
          <ac:spMkLst>
            <pc:docMk/>
            <pc:sldMk cId="1335929034" sldId="633"/>
            <ac:spMk id="9" creationId="{D6016DC4-4C3E-5E4D-8DA1-BB324E3EDC1C}"/>
          </ac:spMkLst>
        </pc:spChg>
        <pc:spChg chg="mod">
          <ac:chgData name="Kirsten van de Groep" userId="e318276a-e8ff-4d24-a1f6-2db9ed752c80" providerId="ADAL" clId="{BA760A10-F784-AF47-9FF7-42ACC6BED328}" dt="2021-10-03T10:08:29.103" v="4163" actId="20577"/>
          <ac:spMkLst>
            <pc:docMk/>
            <pc:sldMk cId="1335929034" sldId="633"/>
            <ac:spMk id="18" creationId="{00000000-0000-0000-0000-000000000000}"/>
          </ac:spMkLst>
        </pc:spChg>
        <pc:graphicFrameChg chg="add mod">
          <ac:chgData name="Kirsten van de Groep" userId="e318276a-e8ff-4d24-a1f6-2db9ed752c80" providerId="ADAL" clId="{BA760A10-F784-AF47-9FF7-42ACC6BED328}" dt="2021-10-05T14:39:22.703" v="7186" actId="1076"/>
          <ac:graphicFrameMkLst>
            <pc:docMk/>
            <pc:sldMk cId="1335929034" sldId="633"/>
            <ac:graphicFrameMk id="23" creationId="{194F7683-AEF6-4C33-994E-51F7D1045128}"/>
          </ac:graphicFrameMkLst>
        </pc:graphicFrameChg>
        <pc:picChg chg="add mod">
          <ac:chgData name="Kirsten van de Groep" userId="e318276a-e8ff-4d24-a1f6-2db9ed752c80" providerId="ADAL" clId="{BA760A10-F784-AF47-9FF7-42ACC6BED328}" dt="2021-10-05T14:39:25.777" v="7187" actId="1076"/>
          <ac:picMkLst>
            <pc:docMk/>
            <pc:sldMk cId="1335929034" sldId="633"/>
            <ac:picMk id="10" creationId="{15085922-5B6B-F748-BB8B-76389F43CF51}"/>
          </ac:picMkLst>
        </pc:picChg>
        <pc:picChg chg="add mod">
          <ac:chgData name="Kirsten van de Groep" userId="e318276a-e8ff-4d24-a1f6-2db9ed752c80" providerId="ADAL" clId="{BA760A10-F784-AF47-9FF7-42ACC6BED328}" dt="2021-10-05T14:39:27.889" v="7188" actId="1076"/>
          <ac:picMkLst>
            <pc:docMk/>
            <pc:sldMk cId="1335929034" sldId="633"/>
            <ac:picMk id="11" creationId="{E8F5225C-1D94-354D-A489-2AD9A3C3FD37}"/>
          </ac:picMkLst>
        </pc:picChg>
        <pc:picChg chg="add mod">
          <ac:chgData name="Kirsten van de Groep" userId="e318276a-e8ff-4d24-a1f6-2db9ed752c80" providerId="ADAL" clId="{BA760A10-F784-AF47-9FF7-42ACC6BED328}" dt="2021-10-05T14:39:29.889" v="7189" actId="1076"/>
          <ac:picMkLst>
            <pc:docMk/>
            <pc:sldMk cId="1335929034" sldId="633"/>
            <ac:picMk id="12" creationId="{49E8233C-C921-7147-91DF-C2207B7AE903}"/>
          </ac:picMkLst>
        </pc:picChg>
        <pc:picChg chg="add mod">
          <ac:chgData name="Kirsten van de Groep" userId="e318276a-e8ff-4d24-a1f6-2db9ed752c80" providerId="ADAL" clId="{BA760A10-F784-AF47-9FF7-42ACC6BED328}" dt="2021-10-05T14:39:32.497" v="7190" actId="1076"/>
          <ac:picMkLst>
            <pc:docMk/>
            <pc:sldMk cId="1335929034" sldId="633"/>
            <ac:picMk id="13" creationId="{BC61C57F-D3C0-584F-8564-F7BE898E9635}"/>
          </ac:picMkLst>
        </pc:picChg>
      </pc:sldChg>
      <pc:sldChg chg="add del replId">
        <pc:chgData name="Kirsten van de Groep" userId="e318276a-e8ff-4d24-a1f6-2db9ed752c80" providerId="ADAL" clId="{BA760A10-F784-AF47-9FF7-42ACC6BED328}" dt="2021-10-01T11:50:21.475" v="1290" actId="2890"/>
        <pc:sldMkLst>
          <pc:docMk/>
          <pc:sldMk cId="2255623822" sldId="633"/>
        </pc:sldMkLst>
      </pc:sldChg>
      <pc:sldChg chg="addSp delSp modSp add mod">
        <pc:chgData name="Kirsten van de Groep" userId="e318276a-e8ff-4d24-a1f6-2db9ed752c80" providerId="ADAL" clId="{BA760A10-F784-AF47-9FF7-42ACC6BED328}" dt="2021-10-05T14:48:39.334" v="7323" actId="1076"/>
        <pc:sldMkLst>
          <pc:docMk/>
          <pc:sldMk cId="2560606779" sldId="634"/>
        </pc:sldMkLst>
        <pc:spChg chg="add mod">
          <ac:chgData name="Kirsten van de Groep" userId="e318276a-e8ff-4d24-a1f6-2db9ed752c80" providerId="ADAL" clId="{BA760A10-F784-AF47-9FF7-42ACC6BED328}" dt="2021-10-05T14:45:26.938" v="7265" actId="1076"/>
          <ac:spMkLst>
            <pc:docMk/>
            <pc:sldMk cId="2560606779" sldId="634"/>
            <ac:spMk id="2" creationId="{018EBE81-4749-514E-A988-4FDD8950CFEC}"/>
          </ac:spMkLst>
        </pc:spChg>
        <pc:spChg chg="add mod">
          <ac:chgData name="Kirsten van de Groep" userId="e318276a-e8ff-4d24-a1f6-2db9ed752c80" providerId="ADAL" clId="{BA760A10-F784-AF47-9FF7-42ACC6BED328}" dt="2021-10-05T14:48:13.360" v="7319" actId="1076"/>
          <ac:spMkLst>
            <pc:docMk/>
            <pc:sldMk cId="2560606779" sldId="634"/>
            <ac:spMk id="4" creationId="{CD424D5B-F965-CD4E-9AB5-9AC549FAD579}"/>
          </ac:spMkLst>
        </pc:spChg>
        <pc:spChg chg="add mod">
          <ac:chgData name="Kirsten van de Groep" userId="e318276a-e8ff-4d24-a1f6-2db9ed752c80" providerId="ADAL" clId="{BA760A10-F784-AF47-9FF7-42ACC6BED328}" dt="2021-10-05T14:44:33.642" v="7240" actId="1076"/>
          <ac:spMkLst>
            <pc:docMk/>
            <pc:sldMk cId="2560606779" sldId="634"/>
            <ac:spMk id="6" creationId="{DB51D48B-CE1D-074F-9323-11C65916C5B2}"/>
          </ac:spMkLst>
        </pc:spChg>
        <pc:spChg chg="mod">
          <ac:chgData name="Kirsten van de Groep" userId="e318276a-e8ff-4d24-a1f6-2db9ed752c80" providerId="ADAL" clId="{BA760A10-F784-AF47-9FF7-42ACC6BED328}" dt="2021-10-01T11:54:59.836" v="1372" actId="207"/>
          <ac:spMkLst>
            <pc:docMk/>
            <pc:sldMk cId="2560606779" sldId="634"/>
            <ac:spMk id="7" creationId="{E4E195C6-93AB-E24E-9A5E-9C84B1A50395}"/>
          </ac:spMkLst>
        </pc:spChg>
        <pc:spChg chg="del mod">
          <ac:chgData name="Kirsten van de Groep" userId="e318276a-e8ff-4d24-a1f6-2db9ed752c80" providerId="ADAL" clId="{BA760A10-F784-AF47-9FF7-42ACC6BED328}" dt="2021-10-03T10:24:25.064" v="4623" actId="478"/>
          <ac:spMkLst>
            <pc:docMk/>
            <pc:sldMk cId="2560606779" sldId="634"/>
            <ac:spMk id="9" creationId="{D6016DC4-4C3E-5E4D-8DA1-BB324E3EDC1C}"/>
          </ac:spMkLst>
        </pc:spChg>
        <pc:spChg chg="mod">
          <ac:chgData name="Kirsten van de Groep" userId="e318276a-e8ff-4d24-a1f6-2db9ed752c80" providerId="ADAL" clId="{BA760A10-F784-AF47-9FF7-42ACC6BED328}" dt="2021-10-01T11:54:47.540" v="1370" actId="20577"/>
          <ac:spMkLst>
            <pc:docMk/>
            <pc:sldMk cId="2560606779" sldId="634"/>
            <ac:spMk id="18" creationId="{00000000-0000-0000-0000-000000000000}"/>
          </ac:spMkLst>
        </pc:spChg>
        <pc:spChg chg="add mod">
          <ac:chgData name="Kirsten van de Groep" userId="e318276a-e8ff-4d24-a1f6-2db9ed752c80" providerId="ADAL" clId="{BA760A10-F784-AF47-9FF7-42ACC6BED328}" dt="2021-10-05T14:44:50.013" v="7243" actId="1076"/>
          <ac:spMkLst>
            <pc:docMk/>
            <pc:sldMk cId="2560606779" sldId="634"/>
            <ac:spMk id="24" creationId="{30C9BDCA-4E50-1E48-AA12-BF6B88521EBA}"/>
          </ac:spMkLst>
        </pc:spChg>
        <pc:spChg chg="add mod">
          <ac:chgData name="Kirsten van de Groep" userId="e318276a-e8ff-4d24-a1f6-2db9ed752c80" providerId="ADAL" clId="{BA760A10-F784-AF47-9FF7-42ACC6BED328}" dt="2021-10-05T14:44:39.693" v="7241" actId="1076"/>
          <ac:spMkLst>
            <pc:docMk/>
            <pc:sldMk cId="2560606779" sldId="634"/>
            <ac:spMk id="25" creationId="{C09E4422-156E-2045-8185-B432AA06D87D}"/>
          </ac:spMkLst>
        </pc:spChg>
        <pc:spChg chg="add mod">
          <ac:chgData name="Kirsten van de Groep" userId="e318276a-e8ff-4d24-a1f6-2db9ed752c80" providerId="ADAL" clId="{BA760A10-F784-AF47-9FF7-42ACC6BED328}" dt="2021-10-05T14:44:43.898" v="7242" actId="1076"/>
          <ac:spMkLst>
            <pc:docMk/>
            <pc:sldMk cId="2560606779" sldId="634"/>
            <ac:spMk id="26" creationId="{4C08EE87-BFB3-A942-9600-AE0C00FD3093}"/>
          </ac:spMkLst>
        </pc:spChg>
        <pc:graphicFrameChg chg="add mod">
          <ac:chgData name="Kirsten van de Groep" userId="e318276a-e8ff-4d24-a1f6-2db9ed752c80" providerId="ADAL" clId="{BA760A10-F784-AF47-9FF7-42ACC6BED328}" dt="2021-10-05T14:44:01.686" v="7236" actId="14100"/>
          <ac:graphicFrameMkLst>
            <pc:docMk/>
            <pc:sldMk cId="2560606779" sldId="634"/>
            <ac:graphicFrameMk id="10" creationId="{8C7701F9-BBD3-7249-B1FC-330F5D427C6F}"/>
          </ac:graphicFrameMkLst>
        </pc:graphicFrameChg>
        <pc:picChg chg="add mod">
          <ac:chgData name="Kirsten van de Groep" userId="e318276a-e8ff-4d24-a1f6-2db9ed752c80" providerId="ADAL" clId="{BA760A10-F784-AF47-9FF7-42ACC6BED328}" dt="2021-10-05T14:48:32.932" v="7321" actId="1076"/>
          <ac:picMkLst>
            <pc:docMk/>
            <pc:sldMk cId="2560606779" sldId="634"/>
            <ac:picMk id="14" creationId="{AC0ACCF4-2A0A-EF4E-9FEE-9FF41CC24951}"/>
          </ac:picMkLst>
        </pc:picChg>
        <pc:picChg chg="add mod">
          <ac:chgData name="Kirsten van de Groep" userId="e318276a-e8ff-4d24-a1f6-2db9ed752c80" providerId="ADAL" clId="{BA760A10-F784-AF47-9FF7-42ACC6BED328}" dt="2021-10-05T14:48:23.146" v="7320" actId="1076"/>
          <ac:picMkLst>
            <pc:docMk/>
            <pc:sldMk cId="2560606779" sldId="634"/>
            <ac:picMk id="15" creationId="{FCC3E45F-196A-8D44-946D-8D1E23F46627}"/>
          </ac:picMkLst>
        </pc:picChg>
        <pc:picChg chg="add mod">
          <ac:chgData name="Kirsten van de Groep" userId="e318276a-e8ff-4d24-a1f6-2db9ed752c80" providerId="ADAL" clId="{BA760A10-F784-AF47-9FF7-42ACC6BED328}" dt="2021-10-05T14:48:39.334" v="7323" actId="1076"/>
          <ac:picMkLst>
            <pc:docMk/>
            <pc:sldMk cId="2560606779" sldId="634"/>
            <ac:picMk id="16" creationId="{609701AE-B830-6243-8ECC-1AEAC1D7535E}"/>
          </ac:picMkLst>
        </pc:picChg>
        <pc:picChg chg="add del mod">
          <ac:chgData name="Kirsten van de Groep" userId="e318276a-e8ff-4d24-a1f6-2db9ed752c80" providerId="ADAL" clId="{BA760A10-F784-AF47-9FF7-42ACC6BED328}" dt="2021-10-03T10:29:10.860" v="4648" actId="478"/>
          <ac:picMkLst>
            <pc:docMk/>
            <pc:sldMk cId="2560606779" sldId="634"/>
            <ac:picMk id="17" creationId="{DF19ED74-236B-064B-A042-DCABFD7029F9}"/>
          </ac:picMkLst>
        </pc:picChg>
        <pc:picChg chg="add mod">
          <ac:chgData name="Kirsten van de Groep" userId="e318276a-e8ff-4d24-a1f6-2db9ed752c80" providerId="ADAL" clId="{BA760A10-F784-AF47-9FF7-42ACC6BED328}" dt="2021-10-03T10:30:15.312" v="4666" actId="1076"/>
          <ac:picMkLst>
            <pc:docMk/>
            <pc:sldMk cId="2560606779" sldId="634"/>
            <ac:picMk id="22" creationId="{B0CA6FF3-C40D-D143-8701-21FB5839EB4B}"/>
          </ac:picMkLst>
        </pc:picChg>
        <pc:picChg chg="add del mod">
          <ac:chgData name="Kirsten van de Groep" userId="e318276a-e8ff-4d24-a1f6-2db9ed752c80" providerId="ADAL" clId="{BA760A10-F784-AF47-9FF7-42ACC6BED328}" dt="2021-10-03T10:29:29.744" v="4652"/>
          <ac:picMkLst>
            <pc:docMk/>
            <pc:sldMk cId="2560606779" sldId="634"/>
            <ac:picMk id="23" creationId="{EEE191BD-1730-3E47-97EF-67C7D3BD7F4E}"/>
          </ac:picMkLst>
        </pc:picChg>
        <pc:picChg chg="add mod">
          <ac:chgData name="Kirsten van de Groep" userId="e318276a-e8ff-4d24-a1f6-2db9ed752c80" providerId="ADAL" clId="{BA760A10-F784-AF47-9FF7-42ACC6BED328}" dt="2021-10-05T14:48:36.961" v="7322" actId="1076"/>
          <ac:picMkLst>
            <pc:docMk/>
            <pc:sldMk cId="2560606779" sldId="634"/>
            <ac:picMk id="27" creationId="{916A9F35-AA8C-5E47-926B-FB18A746EE27}"/>
          </ac:picMkLst>
        </pc:picChg>
        <pc:cxnChg chg="add mod">
          <ac:chgData name="Kirsten van de Groep" userId="e318276a-e8ff-4d24-a1f6-2db9ed752c80" providerId="ADAL" clId="{BA760A10-F784-AF47-9FF7-42ACC6BED328}" dt="2021-10-05T14:44:19.768" v="7237" actId="1076"/>
          <ac:cxnSpMkLst>
            <pc:docMk/>
            <pc:sldMk cId="2560606779" sldId="634"/>
            <ac:cxnSpMk id="3" creationId="{28BDC0E6-56BD-7D4C-8B36-BA3328D9A0F4}"/>
          </ac:cxnSpMkLst>
        </pc:cxnChg>
        <pc:cxnChg chg="add mod">
          <ac:chgData name="Kirsten van de Groep" userId="e318276a-e8ff-4d24-a1f6-2db9ed752c80" providerId="ADAL" clId="{BA760A10-F784-AF47-9FF7-42ACC6BED328}" dt="2021-10-05T14:44:26.742" v="7239" actId="1076"/>
          <ac:cxnSpMkLst>
            <pc:docMk/>
            <pc:sldMk cId="2560606779" sldId="634"/>
            <ac:cxnSpMk id="5" creationId="{3D7E911C-AEC6-8543-8D35-F0720153692E}"/>
          </ac:cxnSpMkLst>
        </pc:cxnChg>
      </pc:sldChg>
      <pc:sldChg chg="addSp modSp add mod">
        <pc:chgData name="Kirsten van de Groep" userId="e318276a-e8ff-4d24-a1f6-2db9ed752c80" providerId="ADAL" clId="{BA760A10-F784-AF47-9FF7-42ACC6BED328}" dt="2021-10-05T22:14:23.478" v="8593" actId="1076"/>
        <pc:sldMkLst>
          <pc:docMk/>
          <pc:sldMk cId="4256240467" sldId="635"/>
        </pc:sldMkLst>
        <pc:spChg chg="add mod">
          <ac:chgData name="Kirsten van de Groep" userId="e318276a-e8ff-4d24-a1f6-2db9ed752c80" providerId="ADAL" clId="{BA760A10-F784-AF47-9FF7-42ACC6BED328}" dt="2021-10-05T22:14:09.663" v="8589" actId="1076"/>
          <ac:spMkLst>
            <pc:docMk/>
            <pc:sldMk cId="4256240467" sldId="635"/>
            <ac:spMk id="2" creationId="{D6608152-F14D-3A46-B1DC-CDEBF90B5004}"/>
          </ac:spMkLst>
        </pc:spChg>
        <pc:spChg chg="add mod">
          <ac:chgData name="Kirsten van de Groep" userId="e318276a-e8ff-4d24-a1f6-2db9ed752c80" providerId="ADAL" clId="{BA760A10-F784-AF47-9FF7-42ACC6BED328}" dt="2021-10-05T15:20:17.019" v="8269" actId="20577"/>
          <ac:spMkLst>
            <pc:docMk/>
            <pc:sldMk cId="4256240467" sldId="635"/>
            <ac:spMk id="3" creationId="{DFD5C1DB-4F9B-3B4C-AA16-D4987EF88EC0}"/>
          </ac:spMkLst>
        </pc:spChg>
        <pc:spChg chg="mod">
          <ac:chgData name="Kirsten van de Groep" userId="e318276a-e8ff-4d24-a1f6-2db9ed752c80" providerId="ADAL" clId="{BA760A10-F784-AF47-9FF7-42ACC6BED328}" dt="2021-10-01T11:55:22.829" v="1375" actId="207"/>
          <ac:spMkLst>
            <pc:docMk/>
            <pc:sldMk cId="4256240467" sldId="635"/>
            <ac:spMk id="7" creationId="{E4E195C6-93AB-E24E-9A5E-9C84B1A50395}"/>
          </ac:spMkLst>
        </pc:spChg>
        <pc:spChg chg="mod">
          <ac:chgData name="Kirsten van de Groep" userId="e318276a-e8ff-4d24-a1f6-2db9ed752c80" providerId="ADAL" clId="{BA760A10-F784-AF47-9FF7-42ACC6BED328}" dt="2021-10-03T10:44:02.700" v="4754" actId="20577"/>
          <ac:spMkLst>
            <pc:docMk/>
            <pc:sldMk cId="4256240467" sldId="635"/>
            <ac:spMk id="9" creationId="{D6016DC4-4C3E-5E4D-8DA1-BB324E3EDC1C}"/>
          </ac:spMkLst>
        </pc:spChg>
        <pc:spChg chg="mod">
          <ac:chgData name="Kirsten van de Groep" userId="e318276a-e8ff-4d24-a1f6-2db9ed752c80" providerId="ADAL" clId="{BA760A10-F784-AF47-9FF7-42ACC6BED328}" dt="2021-10-02T14:33:22.222" v="1661" actId="20577"/>
          <ac:spMkLst>
            <pc:docMk/>
            <pc:sldMk cId="4256240467" sldId="635"/>
            <ac:spMk id="18" creationId="{00000000-0000-0000-0000-000000000000}"/>
          </ac:spMkLst>
        </pc:spChg>
        <pc:graphicFrameChg chg="add mod">
          <ac:chgData name="Kirsten van de Groep" userId="e318276a-e8ff-4d24-a1f6-2db9ed752c80" providerId="ADAL" clId="{BA760A10-F784-AF47-9FF7-42ACC6BED328}" dt="2021-10-05T15:10:00.079" v="7907" actId="1076"/>
          <ac:graphicFrameMkLst>
            <pc:docMk/>
            <pc:sldMk cId="4256240467" sldId="635"/>
            <ac:graphicFrameMk id="15" creationId="{31D583C1-CCAB-B049-B363-B3A11E10A222}"/>
          </ac:graphicFrameMkLst>
        </pc:graphicFrameChg>
        <pc:picChg chg="add mod">
          <ac:chgData name="Kirsten van de Groep" userId="e318276a-e8ff-4d24-a1f6-2db9ed752c80" providerId="ADAL" clId="{BA760A10-F784-AF47-9FF7-42ACC6BED328}" dt="2021-10-03T10:44:17.716" v="4756" actId="1076"/>
          <ac:picMkLst>
            <pc:docMk/>
            <pc:sldMk cId="4256240467" sldId="635"/>
            <ac:picMk id="10" creationId="{B3012564-776B-B04F-A579-0C40BC3F1353}"/>
          </ac:picMkLst>
        </pc:picChg>
        <pc:picChg chg="add mod">
          <ac:chgData name="Kirsten van de Groep" userId="e318276a-e8ff-4d24-a1f6-2db9ed752c80" providerId="ADAL" clId="{BA760A10-F784-AF47-9FF7-42ACC6BED328}" dt="2021-10-03T10:44:43.439" v="4758" actId="1076"/>
          <ac:picMkLst>
            <pc:docMk/>
            <pc:sldMk cId="4256240467" sldId="635"/>
            <ac:picMk id="11" creationId="{1AA252CB-53FE-1F47-A8D8-98441417A9AB}"/>
          </ac:picMkLst>
        </pc:picChg>
        <pc:picChg chg="add mod">
          <ac:chgData name="Kirsten van de Groep" userId="e318276a-e8ff-4d24-a1f6-2db9ed752c80" providerId="ADAL" clId="{BA760A10-F784-AF47-9FF7-42ACC6BED328}" dt="2021-10-05T22:14:23.478" v="8593" actId="1076"/>
          <ac:picMkLst>
            <pc:docMk/>
            <pc:sldMk cId="4256240467" sldId="635"/>
            <ac:picMk id="12" creationId="{38DFE301-B919-674A-A7B1-5918CC54C2FB}"/>
          </ac:picMkLst>
        </pc:picChg>
        <pc:picChg chg="add mod">
          <ac:chgData name="Kirsten van de Groep" userId="e318276a-e8ff-4d24-a1f6-2db9ed752c80" providerId="ADAL" clId="{BA760A10-F784-AF47-9FF7-42ACC6BED328}" dt="2021-10-03T10:46:04.993" v="4764" actId="1076"/>
          <ac:picMkLst>
            <pc:docMk/>
            <pc:sldMk cId="4256240467" sldId="635"/>
            <ac:picMk id="13" creationId="{239A25E3-0E2C-1542-9AB8-087A20A3F6F8}"/>
          </ac:picMkLst>
        </pc:picChg>
        <pc:picChg chg="add mod">
          <ac:chgData name="Kirsten van de Groep" userId="e318276a-e8ff-4d24-a1f6-2db9ed752c80" providerId="ADAL" clId="{BA760A10-F784-AF47-9FF7-42ACC6BED328}" dt="2021-10-05T22:14:20.410" v="8592" actId="1076"/>
          <ac:picMkLst>
            <pc:docMk/>
            <pc:sldMk cId="4256240467" sldId="635"/>
            <ac:picMk id="14" creationId="{75663D61-5559-D445-933E-687F8D55D771}"/>
          </ac:picMkLst>
        </pc:picChg>
      </pc:sldChg>
      <pc:sldChg chg="modSp add mod">
        <pc:chgData name="Kirsten van de Groep" userId="e318276a-e8ff-4d24-a1f6-2db9ed752c80" providerId="ADAL" clId="{BA760A10-F784-AF47-9FF7-42ACC6BED328}" dt="2021-10-05T15:22:14.507" v="8284" actId="113"/>
        <pc:sldMkLst>
          <pc:docMk/>
          <pc:sldMk cId="1655384892" sldId="636"/>
        </pc:sldMkLst>
        <pc:spChg chg="mod">
          <ac:chgData name="Kirsten van de Groep" userId="e318276a-e8ff-4d24-a1f6-2db9ed752c80" providerId="ADAL" clId="{BA760A10-F784-AF47-9FF7-42ACC6BED328}" dt="2021-10-01T11:55:46.869" v="1378" actId="207"/>
          <ac:spMkLst>
            <pc:docMk/>
            <pc:sldMk cId="1655384892" sldId="636"/>
            <ac:spMk id="7" creationId="{E4E195C6-93AB-E24E-9A5E-9C84B1A50395}"/>
          </ac:spMkLst>
        </pc:spChg>
        <pc:spChg chg="mod">
          <ac:chgData name="Kirsten van de Groep" userId="e318276a-e8ff-4d24-a1f6-2db9ed752c80" providerId="ADAL" clId="{BA760A10-F784-AF47-9FF7-42ACC6BED328}" dt="2021-10-05T15:22:14.507" v="8284" actId="113"/>
          <ac:spMkLst>
            <pc:docMk/>
            <pc:sldMk cId="1655384892" sldId="636"/>
            <ac:spMk id="9" creationId="{D6016DC4-4C3E-5E4D-8DA1-BB324E3EDC1C}"/>
          </ac:spMkLst>
        </pc:spChg>
        <pc:spChg chg="mod">
          <ac:chgData name="Kirsten van de Groep" userId="e318276a-e8ff-4d24-a1f6-2db9ed752c80" providerId="ADAL" clId="{BA760A10-F784-AF47-9FF7-42ACC6BED328}" dt="2021-10-02T14:34:38.032" v="1719" actId="20577"/>
          <ac:spMkLst>
            <pc:docMk/>
            <pc:sldMk cId="1655384892" sldId="636"/>
            <ac:spMk id="18" creationId="{00000000-0000-0000-0000-000000000000}"/>
          </ac:spMkLst>
        </pc:spChg>
      </pc:sldChg>
      <pc:sldChg chg="modSp add mod">
        <pc:chgData name="Kirsten van de Groep" userId="e318276a-e8ff-4d24-a1f6-2db9ed752c80" providerId="ADAL" clId="{BA760A10-F784-AF47-9FF7-42ACC6BED328}" dt="2021-10-05T15:28:17.196" v="8481" actId="20577"/>
        <pc:sldMkLst>
          <pc:docMk/>
          <pc:sldMk cId="2075368681" sldId="637"/>
        </pc:sldMkLst>
        <pc:spChg chg="mod">
          <ac:chgData name="Kirsten van de Groep" userId="e318276a-e8ff-4d24-a1f6-2db9ed752c80" providerId="ADAL" clId="{BA760A10-F784-AF47-9FF7-42ACC6BED328}" dt="2021-10-01T11:56:11.509" v="1381" actId="207"/>
          <ac:spMkLst>
            <pc:docMk/>
            <pc:sldMk cId="2075368681" sldId="637"/>
            <ac:spMk id="7" creationId="{E4E195C6-93AB-E24E-9A5E-9C84B1A50395}"/>
          </ac:spMkLst>
        </pc:spChg>
        <pc:spChg chg="mod">
          <ac:chgData name="Kirsten van de Groep" userId="e318276a-e8ff-4d24-a1f6-2db9ed752c80" providerId="ADAL" clId="{BA760A10-F784-AF47-9FF7-42ACC6BED328}" dt="2021-10-05T15:28:17.196" v="8481" actId="20577"/>
          <ac:spMkLst>
            <pc:docMk/>
            <pc:sldMk cId="2075368681" sldId="637"/>
            <ac:spMk id="9" creationId="{D6016DC4-4C3E-5E4D-8DA1-BB324E3EDC1C}"/>
          </ac:spMkLst>
        </pc:spChg>
        <pc:spChg chg="mod">
          <ac:chgData name="Kirsten van de Groep" userId="e318276a-e8ff-4d24-a1f6-2db9ed752c80" providerId="ADAL" clId="{BA760A10-F784-AF47-9FF7-42ACC6BED328}" dt="2021-10-02T14:34:01.545" v="1714" actId="20577"/>
          <ac:spMkLst>
            <pc:docMk/>
            <pc:sldMk cId="2075368681" sldId="637"/>
            <ac:spMk id="18" creationId="{00000000-0000-0000-0000-000000000000}"/>
          </ac:spMkLst>
        </pc:spChg>
      </pc:sldChg>
      <pc:sldChg chg="modSp add mod">
        <pc:chgData name="Kirsten van de Groep" userId="e318276a-e8ff-4d24-a1f6-2db9ed752c80" providerId="ADAL" clId="{BA760A10-F784-AF47-9FF7-42ACC6BED328}" dt="2021-10-05T14:38:58.949" v="7182" actId="255"/>
        <pc:sldMkLst>
          <pc:docMk/>
          <pc:sldMk cId="1168803254" sldId="638"/>
        </pc:sldMkLst>
        <pc:spChg chg="mod">
          <ac:chgData name="Kirsten van de Groep" userId="e318276a-e8ff-4d24-a1f6-2db9ed752c80" providerId="ADAL" clId="{BA760A10-F784-AF47-9FF7-42ACC6BED328}" dt="2021-10-05T14:38:58.949" v="7182" actId="255"/>
          <ac:spMkLst>
            <pc:docMk/>
            <pc:sldMk cId="1168803254" sldId="638"/>
            <ac:spMk id="9" creationId="{D6016DC4-4C3E-5E4D-8DA1-BB324E3EDC1C}"/>
          </ac:spMkLst>
        </pc:spChg>
        <pc:spChg chg="mod">
          <ac:chgData name="Kirsten van de Groep" userId="e318276a-e8ff-4d24-a1f6-2db9ed752c80" providerId="ADAL" clId="{BA760A10-F784-AF47-9FF7-42ACC6BED328}" dt="2021-10-02T14:30:35.255" v="1602" actId="21"/>
          <ac:spMkLst>
            <pc:docMk/>
            <pc:sldMk cId="1168803254" sldId="638"/>
            <ac:spMk id="18" creationId="{00000000-0000-0000-0000-000000000000}"/>
          </ac:spMkLst>
        </pc:spChg>
      </pc:sldChg>
      <pc:sldChg chg="modSp add mod ord">
        <pc:chgData name="Kirsten van de Groep" userId="e318276a-e8ff-4d24-a1f6-2db9ed752c80" providerId="ADAL" clId="{BA760A10-F784-AF47-9FF7-42ACC6BED328}" dt="2021-10-05T22:15:10.840" v="8614" actId="27636"/>
        <pc:sldMkLst>
          <pc:docMk/>
          <pc:sldMk cId="2269002821" sldId="639"/>
        </pc:sldMkLst>
        <pc:spChg chg="mod">
          <ac:chgData name="Kirsten van de Groep" userId="e318276a-e8ff-4d24-a1f6-2db9ed752c80" providerId="ADAL" clId="{BA760A10-F784-AF47-9FF7-42ACC6BED328}" dt="2021-10-05T22:15:10.840" v="8614" actId="27636"/>
          <ac:spMkLst>
            <pc:docMk/>
            <pc:sldMk cId="2269002821" sldId="639"/>
            <ac:spMk id="3" creationId="{00000000-0000-0000-0000-000000000000}"/>
          </ac:spMkLst>
        </pc:spChg>
        <pc:spChg chg="mod">
          <ac:chgData name="Kirsten van de Groep" userId="e318276a-e8ff-4d24-a1f6-2db9ed752c80" providerId="ADAL" clId="{BA760A10-F784-AF47-9FF7-42ACC6BED328}" dt="2021-10-05T15:29:20.274" v="8487" actId="1076"/>
          <ac:spMkLst>
            <pc:docMk/>
            <pc:sldMk cId="2269002821" sldId="639"/>
            <ac:spMk id="9" creationId="{00000000-0000-0000-0000-000000000000}"/>
          </ac:spMkLst>
        </pc:spChg>
        <pc:picChg chg="mod">
          <ac:chgData name="Kirsten van de Groep" userId="e318276a-e8ff-4d24-a1f6-2db9ed752c80" providerId="ADAL" clId="{BA760A10-F784-AF47-9FF7-42ACC6BED328}" dt="2021-10-05T15:29:41.258" v="8493" actId="1076"/>
          <ac:picMkLst>
            <pc:docMk/>
            <pc:sldMk cId="2269002821" sldId="639"/>
            <ac:picMk id="5" creationId="{00000000-0000-0000-0000-000000000000}"/>
          </ac:picMkLst>
        </pc:picChg>
      </pc:sldChg>
      <pc:sldChg chg="addSp delSp modSp new mod setBg">
        <pc:chgData name="Kirsten van de Groep" userId="e318276a-e8ff-4d24-a1f6-2db9ed752c80" providerId="ADAL" clId="{BA760A10-F784-AF47-9FF7-42ACC6BED328}" dt="2021-10-03T09:30:17.910" v="3556" actId="255"/>
        <pc:sldMkLst>
          <pc:docMk/>
          <pc:sldMk cId="590219966" sldId="640"/>
        </pc:sldMkLst>
        <pc:spChg chg="mod">
          <ac:chgData name="Kirsten van de Groep" userId="e318276a-e8ff-4d24-a1f6-2db9ed752c80" providerId="ADAL" clId="{BA760A10-F784-AF47-9FF7-42ACC6BED328}" dt="2021-10-02T14:44:04.389" v="1761" actId="20577"/>
          <ac:spMkLst>
            <pc:docMk/>
            <pc:sldMk cId="590219966" sldId="640"/>
            <ac:spMk id="2" creationId="{63301CE9-560C-DC4D-A7F8-AD9A184C4082}"/>
          </ac:spMkLst>
        </pc:spChg>
        <pc:spChg chg="add del mod">
          <ac:chgData name="Kirsten van de Groep" userId="e318276a-e8ff-4d24-a1f6-2db9ed752c80" providerId="ADAL" clId="{BA760A10-F784-AF47-9FF7-42ACC6BED328}" dt="2021-10-03T09:30:17.910" v="3556" actId="255"/>
          <ac:spMkLst>
            <pc:docMk/>
            <pc:sldMk cId="590219966" sldId="640"/>
            <ac:spMk id="3" creationId="{314AB099-9ABA-9A46-B4CF-F1F31A6C727F}"/>
          </ac:spMkLst>
        </pc:spChg>
        <pc:spChg chg="add del mod">
          <ac:chgData name="Kirsten van de Groep" userId="e318276a-e8ff-4d24-a1f6-2db9ed752c80" providerId="ADAL" clId="{BA760A10-F784-AF47-9FF7-42ACC6BED328}" dt="2021-10-02T14:55:51.432" v="2153" actId="21"/>
          <ac:spMkLst>
            <pc:docMk/>
            <pc:sldMk cId="590219966" sldId="640"/>
            <ac:spMk id="6" creationId="{CBE36EFA-9FE9-2B48-A39A-E0F383D7E9DD}"/>
          </ac:spMkLst>
        </pc:spChg>
        <pc:spChg chg="add">
          <ac:chgData name="Kirsten van de Groep" userId="e318276a-e8ff-4d24-a1f6-2db9ed752c80" providerId="ADAL" clId="{BA760A10-F784-AF47-9FF7-42ACC6BED328}" dt="2021-10-02T14:43:53.724" v="1738" actId="26606"/>
          <ac:spMkLst>
            <pc:docMk/>
            <pc:sldMk cId="590219966" sldId="640"/>
            <ac:spMk id="9" creationId="{59A309A7-1751-4ABE-A3C1-EEC40366AD89}"/>
          </ac:spMkLst>
        </pc:spChg>
        <pc:spChg chg="add">
          <ac:chgData name="Kirsten van de Groep" userId="e318276a-e8ff-4d24-a1f6-2db9ed752c80" providerId="ADAL" clId="{BA760A10-F784-AF47-9FF7-42ACC6BED328}" dt="2021-10-02T14:43:53.724" v="1738" actId="26606"/>
          <ac:spMkLst>
            <pc:docMk/>
            <pc:sldMk cId="590219966" sldId="640"/>
            <ac:spMk id="11" creationId="{967D8EB6-EAE1-4F9C-B398-83321E287204}"/>
          </ac:spMkLst>
        </pc:spChg>
        <pc:picChg chg="add mod">
          <ac:chgData name="Kirsten van de Groep" userId="e318276a-e8ff-4d24-a1f6-2db9ed752c80" providerId="ADAL" clId="{BA760A10-F784-AF47-9FF7-42ACC6BED328}" dt="2021-10-02T14:43:53.724" v="1738" actId="26606"/>
          <ac:picMkLst>
            <pc:docMk/>
            <pc:sldMk cId="590219966" sldId="640"/>
            <ac:picMk id="4" creationId="{42B06E43-CFE2-BC44-89A7-186506D0E0C0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3T09:30:12.222" v="3555" actId="255"/>
        <pc:sldMkLst>
          <pc:docMk/>
          <pc:sldMk cId="1216083168" sldId="641"/>
        </pc:sldMkLst>
        <pc:spChg chg="mod">
          <ac:chgData name="Kirsten van de Groep" userId="e318276a-e8ff-4d24-a1f6-2db9ed752c80" providerId="ADAL" clId="{BA760A10-F784-AF47-9FF7-42ACC6BED328}" dt="2021-10-02T14:55:22.731" v="2151" actId="20577"/>
          <ac:spMkLst>
            <pc:docMk/>
            <pc:sldMk cId="1216083168" sldId="641"/>
            <ac:spMk id="2" creationId="{63301CE9-560C-DC4D-A7F8-AD9A184C4082}"/>
          </ac:spMkLst>
        </pc:spChg>
        <pc:spChg chg="del mod">
          <ac:chgData name="Kirsten van de Groep" userId="e318276a-e8ff-4d24-a1f6-2db9ed752c80" providerId="ADAL" clId="{BA760A10-F784-AF47-9FF7-42ACC6BED328}" dt="2021-10-02T14:55:55.514" v="2154" actId="478"/>
          <ac:spMkLst>
            <pc:docMk/>
            <pc:sldMk cId="1216083168" sldId="641"/>
            <ac:spMk id="3" creationId="{314AB099-9ABA-9A46-B4CF-F1F31A6C727F}"/>
          </ac:spMkLst>
        </pc:spChg>
        <pc:spChg chg="add del mod">
          <ac:chgData name="Kirsten van de Groep" userId="e318276a-e8ff-4d24-a1f6-2db9ed752c80" providerId="ADAL" clId="{BA760A10-F784-AF47-9FF7-42ACC6BED328}" dt="2021-10-02T14:56:05.319" v="2156" actId="478"/>
          <ac:spMkLst>
            <pc:docMk/>
            <pc:sldMk cId="1216083168" sldId="641"/>
            <ac:spMk id="6" creationId="{4C07FB28-FC25-B74D-B913-DBADEC95FF37}"/>
          </ac:spMkLst>
        </pc:spChg>
        <pc:spChg chg="del">
          <ac:chgData name="Kirsten van de Groep" userId="e318276a-e8ff-4d24-a1f6-2db9ed752c80" providerId="ADAL" clId="{BA760A10-F784-AF47-9FF7-42ACC6BED328}" dt="2021-10-02T14:55:05.051" v="2145" actId="26606"/>
          <ac:spMkLst>
            <pc:docMk/>
            <pc:sldMk cId="1216083168" sldId="641"/>
            <ac:spMk id="9" creationId="{59A309A7-1751-4ABE-A3C1-EEC40366AD89}"/>
          </ac:spMkLst>
        </pc:spChg>
        <pc:spChg chg="del">
          <ac:chgData name="Kirsten van de Groep" userId="e318276a-e8ff-4d24-a1f6-2db9ed752c80" providerId="ADAL" clId="{BA760A10-F784-AF47-9FF7-42ACC6BED328}" dt="2021-10-02T14:55:05.051" v="2145" actId="26606"/>
          <ac:spMkLst>
            <pc:docMk/>
            <pc:sldMk cId="1216083168" sldId="641"/>
            <ac:spMk id="11" creationId="{967D8EB6-EAE1-4F9C-B398-83321E287204}"/>
          </ac:spMkLst>
        </pc:spChg>
        <pc:spChg chg="add mod">
          <ac:chgData name="Kirsten van de Groep" userId="e318276a-e8ff-4d24-a1f6-2db9ed752c80" providerId="ADAL" clId="{BA760A10-F784-AF47-9FF7-42ACC6BED328}" dt="2021-10-03T09:30:12.222" v="3555" actId="255"/>
          <ac:spMkLst>
            <pc:docMk/>
            <pc:sldMk cId="1216083168" sldId="641"/>
            <ac:spMk id="12" creationId="{E17167D4-59E6-9141-8BF2-2CFB0814FE9F}"/>
          </ac:spMkLst>
        </pc:spChg>
        <pc:spChg chg="add">
          <ac:chgData name="Kirsten van de Groep" userId="e318276a-e8ff-4d24-a1f6-2db9ed752c80" providerId="ADAL" clId="{BA760A10-F784-AF47-9FF7-42ACC6BED328}" dt="2021-10-02T14:55:05.051" v="2145" actId="26606"/>
          <ac:spMkLst>
            <pc:docMk/>
            <pc:sldMk cId="1216083168" sldId="641"/>
            <ac:spMk id="16" creationId="{59A309A7-1751-4ABE-A3C1-EEC40366AD89}"/>
          </ac:spMkLst>
        </pc:spChg>
        <pc:spChg chg="add">
          <ac:chgData name="Kirsten van de Groep" userId="e318276a-e8ff-4d24-a1f6-2db9ed752c80" providerId="ADAL" clId="{BA760A10-F784-AF47-9FF7-42ACC6BED328}" dt="2021-10-02T14:55:05.051" v="2145" actId="26606"/>
          <ac:spMkLst>
            <pc:docMk/>
            <pc:sldMk cId="1216083168" sldId="641"/>
            <ac:spMk id="18" creationId="{967D8EB6-EAE1-4F9C-B398-83321E287204}"/>
          </ac:spMkLst>
        </pc:spChg>
        <pc:picChg chg="del">
          <ac:chgData name="Kirsten van de Groep" userId="e318276a-e8ff-4d24-a1f6-2db9ed752c80" providerId="ADAL" clId="{BA760A10-F784-AF47-9FF7-42ACC6BED328}" dt="2021-10-02T14:55:01.144" v="2143" actId="478"/>
          <ac:picMkLst>
            <pc:docMk/>
            <pc:sldMk cId="1216083168" sldId="641"/>
            <ac:picMk id="4" creationId="{42B06E43-CFE2-BC44-89A7-186506D0E0C0}"/>
          </ac:picMkLst>
        </pc:picChg>
        <pc:picChg chg="add mod">
          <ac:chgData name="Kirsten van de Groep" userId="e318276a-e8ff-4d24-a1f6-2db9ed752c80" providerId="ADAL" clId="{BA760A10-F784-AF47-9FF7-42ACC6BED328}" dt="2021-10-02T14:55:17.818" v="2147" actId="1076"/>
          <ac:picMkLst>
            <pc:docMk/>
            <pc:sldMk cId="1216083168" sldId="641"/>
            <ac:picMk id="7" creationId="{EA0974DD-F4B6-6947-BA99-5435ACD83EE4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3T09:30:05.051" v="3554" actId="255"/>
        <pc:sldMkLst>
          <pc:docMk/>
          <pc:sldMk cId="4216891200" sldId="642"/>
        </pc:sldMkLst>
        <pc:spChg chg="mod">
          <ac:chgData name="Kirsten van de Groep" userId="e318276a-e8ff-4d24-a1f6-2db9ed752c80" providerId="ADAL" clId="{BA760A10-F784-AF47-9FF7-42ACC6BED328}" dt="2021-10-02T15:07:25.959" v="2493" actId="20577"/>
          <ac:spMkLst>
            <pc:docMk/>
            <pc:sldMk cId="4216891200" sldId="642"/>
            <ac:spMk id="2" creationId="{63301CE9-560C-DC4D-A7F8-AD9A184C4082}"/>
          </ac:spMkLst>
        </pc:spChg>
        <pc:spChg chg="mod">
          <ac:chgData name="Kirsten van de Groep" userId="e318276a-e8ff-4d24-a1f6-2db9ed752c80" providerId="ADAL" clId="{BA760A10-F784-AF47-9FF7-42ACC6BED328}" dt="2021-10-03T09:30:05.051" v="3554" actId="255"/>
          <ac:spMkLst>
            <pc:docMk/>
            <pc:sldMk cId="4216891200" sldId="642"/>
            <ac:spMk id="12" creationId="{E17167D4-59E6-9141-8BF2-2CFB0814FE9F}"/>
          </ac:spMkLst>
        </pc:spChg>
        <pc:spChg chg="del">
          <ac:chgData name="Kirsten van de Groep" userId="e318276a-e8ff-4d24-a1f6-2db9ed752c80" providerId="ADAL" clId="{BA760A10-F784-AF47-9FF7-42ACC6BED328}" dt="2021-10-02T15:07:19.365" v="2484" actId="26606"/>
          <ac:spMkLst>
            <pc:docMk/>
            <pc:sldMk cId="4216891200" sldId="642"/>
            <ac:spMk id="16" creationId="{59A309A7-1751-4ABE-A3C1-EEC40366AD89}"/>
          </ac:spMkLst>
        </pc:spChg>
        <pc:spChg chg="del">
          <ac:chgData name="Kirsten van de Groep" userId="e318276a-e8ff-4d24-a1f6-2db9ed752c80" providerId="ADAL" clId="{BA760A10-F784-AF47-9FF7-42ACC6BED328}" dt="2021-10-02T15:07:19.365" v="2484" actId="26606"/>
          <ac:spMkLst>
            <pc:docMk/>
            <pc:sldMk cId="4216891200" sldId="642"/>
            <ac:spMk id="18" creationId="{967D8EB6-EAE1-4F9C-B398-83321E287204}"/>
          </ac:spMkLst>
        </pc:spChg>
        <pc:spChg chg="add">
          <ac:chgData name="Kirsten van de Groep" userId="e318276a-e8ff-4d24-a1f6-2db9ed752c80" providerId="ADAL" clId="{BA760A10-F784-AF47-9FF7-42ACC6BED328}" dt="2021-10-02T15:07:19.365" v="2484" actId="26606"/>
          <ac:spMkLst>
            <pc:docMk/>
            <pc:sldMk cId="4216891200" sldId="642"/>
            <ac:spMk id="23" creationId="{59A309A7-1751-4ABE-A3C1-EEC40366AD89}"/>
          </ac:spMkLst>
        </pc:spChg>
        <pc:spChg chg="add">
          <ac:chgData name="Kirsten van de Groep" userId="e318276a-e8ff-4d24-a1f6-2db9ed752c80" providerId="ADAL" clId="{BA760A10-F784-AF47-9FF7-42ACC6BED328}" dt="2021-10-02T15:07:19.365" v="2484" actId="26606"/>
          <ac:spMkLst>
            <pc:docMk/>
            <pc:sldMk cId="4216891200" sldId="642"/>
            <ac:spMk id="25" creationId="{967D8EB6-EAE1-4F9C-B398-83321E287204}"/>
          </ac:spMkLst>
        </pc:spChg>
        <pc:picChg chg="del">
          <ac:chgData name="Kirsten van de Groep" userId="e318276a-e8ff-4d24-a1f6-2db9ed752c80" providerId="ADAL" clId="{BA760A10-F784-AF47-9FF7-42ACC6BED328}" dt="2021-10-02T15:07:14.674" v="2482" actId="478"/>
          <ac:picMkLst>
            <pc:docMk/>
            <pc:sldMk cId="4216891200" sldId="642"/>
            <ac:picMk id="7" creationId="{EA0974DD-F4B6-6947-BA99-5435ACD83EE4}"/>
          </ac:picMkLst>
        </pc:picChg>
        <pc:picChg chg="add mod">
          <ac:chgData name="Kirsten van de Groep" userId="e318276a-e8ff-4d24-a1f6-2db9ed752c80" providerId="ADAL" clId="{BA760A10-F784-AF47-9FF7-42ACC6BED328}" dt="2021-10-02T15:07:19.365" v="2484" actId="26606"/>
          <ac:picMkLst>
            <pc:docMk/>
            <pc:sldMk cId="4216891200" sldId="642"/>
            <ac:picMk id="8" creationId="{D4CBED41-F3FC-0748-AF0C-94E1A866864B}"/>
          </ac:picMkLst>
        </pc:picChg>
        <pc:picChg chg="add del mod">
          <ac:chgData name="Kirsten van de Groep" userId="e318276a-e8ff-4d24-a1f6-2db9ed752c80" providerId="ADAL" clId="{BA760A10-F784-AF47-9FF7-42ACC6BED328}" dt="2021-10-02T15:13:07.836" v="2522"/>
          <ac:picMkLst>
            <pc:docMk/>
            <pc:sldMk cId="4216891200" sldId="642"/>
            <ac:picMk id="10" creationId="{B2D5AAAF-2B7B-4446-8D1E-25AF53E8FA57}"/>
          </ac:picMkLst>
        </pc:picChg>
      </pc:sldChg>
      <pc:sldChg chg="addSp delSp modSp add del mod">
        <pc:chgData name="Kirsten van de Groep" userId="e318276a-e8ff-4d24-a1f6-2db9ed752c80" providerId="ADAL" clId="{BA760A10-F784-AF47-9FF7-42ACC6BED328}" dt="2021-10-05T14:50:26.934" v="7330" actId="2696"/>
        <pc:sldMkLst>
          <pc:docMk/>
          <pc:sldMk cId="3735799346" sldId="643"/>
        </pc:sldMkLst>
        <pc:spChg chg="mod">
          <ac:chgData name="Kirsten van de Groep" userId="e318276a-e8ff-4d24-a1f6-2db9ed752c80" providerId="ADAL" clId="{BA760A10-F784-AF47-9FF7-42ACC6BED328}" dt="2021-10-02T15:21:34.084" v="2774" actId="20577"/>
          <ac:spMkLst>
            <pc:docMk/>
            <pc:sldMk cId="3735799346" sldId="643"/>
            <ac:spMk id="2" creationId="{63301CE9-560C-DC4D-A7F8-AD9A184C4082}"/>
          </ac:spMkLst>
        </pc:spChg>
        <pc:spChg chg="mod">
          <ac:chgData name="Kirsten van de Groep" userId="e318276a-e8ff-4d24-a1f6-2db9ed752c80" providerId="ADAL" clId="{BA760A10-F784-AF47-9FF7-42ACC6BED328}" dt="2021-10-03T09:29:59.372" v="3553" actId="255"/>
          <ac:spMkLst>
            <pc:docMk/>
            <pc:sldMk cId="3735799346" sldId="643"/>
            <ac:spMk id="12" creationId="{E17167D4-59E6-9141-8BF2-2CFB0814FE9F}"/>
          </ac:spMkLst>
        </pc:spChg>
        <pc:spChg chg="del">
          <ac:chgData name="Kirsten van de Groep" userId="e318276a-e8ff-4d24-a1f6-2db9ed752c80" providerId="ADAL" clId="{BA760A10-F784-AF47-9FF7-42ACC6BED328}" dt="2021-10-02T15:21:00.945" v="2767" actId="26606"/>
          <ac:spMkLst>
            <pc:docMk/>
            <pc:sldMk cId="3735799346" sldId="643"/>
            <ac:spMk id="23" creationId="{59A309A7-1751-4ABE-A3C1-EEC40366AD89}"/>
          </ac:spMkLst>
        </pc:spChg>
        <pc:spChg chg="del">
          <ac:chgData name="Kirsten van de Groep" userId="e318276a-e8ff-4d24-a1f6-2db9ed752c80" providerId="ADAL" clId="{BA760A10-F784-AF47-9FF7-42ACC6BED328}" dt="2021-10-02T15:21:00.945" v="2767" actId="26606"/>
          <ac:spMkLst>
            <pc:docMk/>
            <pc:sldMk cId="3735799346" sldId="643"/>
            <ac:spMk id="25" creationId="{967D8EB6-EAE1-4F9C-B398-83321E287204}"/>
          </ac:spMkLst>
        </pc:spChg>
        <pc:spChg chg="add">
          <ac:chgData name="Kirsten van de Groep" userId="e318276a-e8ff-4d24-a1f6-2db9ed752c80" providerId="ADAL" clId="{BA760A10-F784-AF47-9FF7-42ACC6BED328}" dt="2021-10-02T15:21:00.945" v="2767" actId="26606"/>
          <ac:spMkLst>
            <pc:docMk/>
            <pc:sldMk cId="3735799346" sldId="643"/>
            <ac:spMk id="30" creationId="{59A309A7-1751-4ABE-A3C1-EEC40366AD89}"/>
          </ac:spMkLst>
        </pc:spChg>
        <pc:spChg chg="add">
          <ac:chgData name="Kirsten van de Groep" userId="e318276a-e8ff-4d24-a1f6-2db9ed752c80" providerId="ADAL" clId="{BA760A10-F784-AF47-9FF7-42ACC6BED328}" dt="2021-10-02T15:21:00.945" v="2767" actId="26606"/>
          <ac:spMkLst>
            <pc:docMk/>
            <pc:sldMk cId="3735799346" sldId="643"/>
            <ac:spMk id="32" creationId="{967D8EB6-EAE1-4F9C-B398-83321E287204}"/>
          </ac:spMkLst>
        </pc:spChg>
        <pc:picChg chg="add mod">
          <ac:chgData name="Kirsten van de Groep" userId="e318276a-e8ff-4d24-a1f6-2db9ed752c80" providerId="ADAL" clId="{BA760A10-F784-AF47-9FF7-42ACC6BED328}" dt="2021-10-02T15:36:18.061" v="3263" actId="14100"/>
          <ac:picMkLst>
            <pc:docMk/>
            <pc:sldMk cId="3735799346" sldId="643"/>
            <ac:picMk id="7" creationId="{68558D75-0EDB-C74D-8841-4E5B40A39F7A}"/>
          </ac:picMkLst>
        </pc:picChg>
        <pc:picChg chg="del">
          <ac:chgData name="Kirsten van de Groep" userId="e318276a-e8ff-4d24-a1f6-2db9ed752c80" providerId="ADAL" clId="{BA760A10-F784-AF47-9FF7-42ACC6BED328}" dt="2021-10-02T15:20:57.036" v="2765" actId="478"/>
          <ac:picMkLst>
            <pc:docMk/>
            <pc:sldMk cId="3735799346" sldId="643"/>
            <ac:picMk id="8" creationId="{D4CBED41-F3FC-0748-AF0C-94E1A866864B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3T09:29:50.968" v="3552" actId="255"/>
        <pc:sldMkLst>
          <pc:docMk/>
          <pc:sldMk cId="3455242553" sldId="644"/>
        </pc:sldMkLst>
        <pc:spChg chg="mod">
          <ac:chgData name="Kirsten van de Groep" userId="e318276a-e8ff-4d24-a1f6-2db9ed752c80" providerId="ADAL" clId="{BA760A10-F784-AF47-9FF7-42ACC6BED328}" dt="2021-10-02T15:33:15.566" v="3123" actId="20577"/>
          <ac:spMkLst>
            <pc:docMk/>
            <pc:sldMk cId="3455242553" sldId="644"/>
            <ac:spMk id="2" creationId="{63301CE9-560C-DC4D-A7F8-AD9A184C4082}"/>
          </ac:spMkLst>
        </pc:spChg>
        <pc:spChg chg="mod">
          <ac:chgData name="Kirsten van de Groep" userId="e318276a-e8ff-4d24-a1f6-2db9ed752c80" providerId="ADAL" clId="{BA760A10-F784-AF47-9FF7-42ACC6BED328}" dt="2021-10-03T09:29:50.968" v="3552" actId="255"/>
          <ac:spMkLst>
            <pc:docMk/>
            <pc:sldMk cId="3455242553" sldId="644"/>
            <ac:spMk id="12" creationId="{E17167D4-59E6-9141-8BF2-2CFB0814FE9F}"/>
          </ac:spMkLst>
        </pc:spChg>
        <pc:spChg chg="del">
          <ac:chgData name="Kirsten van de Groep" userId="e318276a-e8ff-4d24-a1f6-2db9ed752c80" providerId="ADAL" clId="{BA760A10-F784-AF47-9FF7-42ACC6BED328}" dt="2021-10-02T15:32:51.642" v="3110" actId="26606"/>
          <ac:spMkLst>
            <pc:docMk/>
            <pc:sldMk cId="3455242553" sldId="644"/>
            <ac:spMk id="30" creationId="{59A309A7-1751-4ABE-A3C1-EEC40366AD89}"/>
          </ac:spMkLst>
        </pc:spChg>
        <pc:spChg chg="del">
          <ac:chgData name="Kirsten van de Groep" userId="e318276a-e8ff-4d24-a1f6-2db9ed752c80" providerId="ADAL" clId="{BA760A10-F784-AF47-9FF7-42ACC6BED328}" dt="2021-10-02T15:32:51.642" v="3110" actId="26606"/>
          <ac:spMkLst>
            <pc:docMk/>
            <pc:sldMk cId="3455242553" sldId="644"/>
            <ac:spMk id="32" creationId="{967D8EB6-EAE1-4F9C-B398-83321E287204}"/>
          </ac:spMkLst>
        </pc:spChg>
        <pc:spChg chg="add">
          <ac:chgData name="Kirsten van de Groep" userId="e318276a-e8ff-4d24-a1f6-2db9ed752c80" providerId="ADAL" clId="{BA760A10-F784-AF47-9FF7-42ACC6BED328}" dt="2021-10-02T15:32:51.642" v="3110" actId="26606"/>
          <ac:spMkLst>
            <pc:docMk/>
            <pc:sldMk cId="3455242553" sldId="644"/>
            <ac:spMk id="37" creationId="{59A309A7-1751-4ABE-A3C1-EEC40366AD89}"/>
          </ac:spMkLst>
        </pc:spChg>
        <pc:spChg chg="add">
          <ac:chgData name="Kirsten van de Groep" userId="e318276a-e8ff-4d24-a1f6-2db9ed752c80" providerId="ADAL" clId="{BA760A10-F784-AF47-9FF7-42ACC6BED328}" dt="2021-10-02T15:32:51.642" v="3110" actId="26606"/>
          <ac:spMkLst>
            <pc:docMk/>
            <pc:sldMk cId="3455242553" sldId="644"/>
            <ac:spMk id="39" creationId="{967D8EB6-EAE1-4F9C-B398-83321E287204}"/>
          </ac:spMkLst>
        </pc:spChg>
        <pc:picChg chg="del">
          <ac:chgData name="Kirsten van de Groep" userId="e318276a-e8ff-4d24-a1f6-2db9ed752c80" providerId="ADAL" clId="{BA760A10-F784-AF47-9FF7-42ACC6BED328}" dt="2021-10-02T15:32:47.633" v="3108" actId="478"/>
          <ac:picMkLst>
            <pc:docMk/>
            <pc:sldMk cId="3455242553" sldId="644"/>
            <ac:picMk id="7" creationId="{68558D75-0EDB-C74D-8841-4E5B40A39F7A}"/>
          </ac:picMkLst>
        </pc:picChg>
        <pc:picChg chg="add mod">
          <ac:chgData name="Kirsten van de Groep" userId="e318276a-e8ff-4d24-a1f6-2db9ed752c80" providerId="ADAL" clId="{BA760A10-F784-AF47-9FF7-42ACC6BED328}" dt="2021-10-02T15:32:51.642" v="3110" actId="26606"/>
          <ac:picMkLst>
            <pc:docMk/>
            <pc:sldMk cId="3455242553" sldId="644"/>
            <ac:picMk id="8" creationId="{3179B8CE-AA2F-AF4E-8FCA-C30B3108BE63}"/>
          </ac:picMkLst>
        </pc:picChg>
      </pc:sldChg>
      <pc:sldChg chg="addSp delSp modSp add del mod">
        <pc:chgData name="Kirsten van de Groep" userId="e318276a-e8ff-4d24-a1f6-2db9ed752c80" providerId="ADAL" clId="{BA760A10-F784-AF47-9FF7-42ACC6BED328}" dt="2021-10-03T10:11:09.394" v="4188" actId="20577"/>
        <pc:sldMkLst>
          <pc:docMk/>
          <pc:sldMk cId="2429256569" sldId="645"/>
        </pc:sldMkLst>
        <pc:spChg chg="mod">
          <ac:chgData name="Kirsten van de Groep" userId="e318276a-e8ff-4d24-a1f6-2db9ed752c80" providerId="ADAL" clId="{BA760A10-F784-AF47-9FF7-42ACC6BED328}" dt="2021-10-02T15:41:39.587" v="3288" actId="20577"/>
          <ac:spMkLst>
            <pc:docMk/>
            <pc:sldMk cId="2429256569" sldId="645"/>
            <ac:spMk id="2" creationId="{63301CE9-560C-DC4D-A7F8-AD9A184C4082}"/>
          </ac:spMkLst>
        </pc:spChg>
        <pc:spChg chg="mod">
          <ac:chgData name="Kirsten van de Groep" userId="e318276a-e8ff-4d24-a1f6-2db9ed752c80" providerId="ADAL" clId="{BA760A10-F784-AF47-9FF7-42ACC6BED328}" dt="2021-10-03T10:11:09.394" v="4188" actId="20577"/>
          <ac:spMkLst>
            <pc:docMk/>
            <pc:sldMk cId="2429256569" sldId="645"/>
            <ac:spMk id="12" creationId="{E17167D4-59E6-9141-8BF2-2CFB0814FE9F}"/>
          </ac:spMkLst>
        </pc:spChg>
        <pc:spChg chg="del">
          <ac:chgData name="Kirsten van de Groep" userId="e318276a-e8ff-4d24-a1f6-2db9ed752c80" providerId="ADAL" clId="{BA760A10-F784-AF47-9FF7-42ACC6BED328}" dt="2021-10-02T15:41:33.123" v="3276" actId="26606"/>
          <ac:spMkLst>
            <pc:docMk/>
            <pc:sldMk cId="2429256569" sldId="645"/>
            <ac:spMk id="37" creationId="{59A309A7-1751-4ABE-A3C1-EEC40366AD89}"/>
          </ac:spMkLst>
        </pc:spChg>
        <pc:spChg chg="del">
          <ac:chgData name="Kirsten van de Groep" userId="e318276a-e8ff-4d24-a1f6-2db9ed752c80" providerId="ADAL" clId="{BA760A10-F784-AF47-9FF7-42ACC6BED328}" dt="2021-10-02T15:41:33.123" v="3276" actId="26606"/>
          <ac:spMkLst>
            <pc:docMk/>
            <pc:sldMk cId="2429256569" sldId="645"/>
            <ac:spMk id="39" creationId="{967D8EB6-EAE1-4F9C-B398-83321E287204}"/>
          </ac:spMkLst>
        </pc:spChg>
        <pc:spChg chg="add">
          <ac:chgData name="Kirsten van de Groep" userId="e318276a-e8ff-4d24-a1f6-2db9ed752c80" providerId="ADAL" clId="{BA760A10-F784-AF47-9FF7-42ACC6BED328}" dt="2021-10-02T15:41:33.123" v="3276" actId="26606"/>
          <ac:spMkLst>
            <pc:docMk/>
            <pc:sldMk cId="2429256569" sldId="645"/>
            <ac:spMk id="44" creationId="{59A309A7-1751-4ABE-A3C1-EEC40366AD89}"/>
          </ac:spMkLst>
        </pc:spChg>
        <pc:spChg chg="add">
          <ac:chgData name="Kirsten van de Groep" userId="e318276a-e8ff-4d24-a1f6-2db9ed752c80" providerId="ADAL" clId="{BA760A10-F784-AF47-9FF7-42ACC6BED328}" dt="2021-10-02T15:41:33.123" v="3276" actId="26606"/>
          <ac:spMkLst>
            <pc:docMk/>
            <pc:sldMk cId="2429256569" sldId="645"/>
            <ac:spMk id="46" creationId="{967D8EB6-EAE1-4F9C-B398-83321E287204}"/>
          </ac:spMkLst>
        </pc:spChg>
        <pc:picChg chg="add mod">
          <ac:chgData name="Kirsten van de Groep" userId="e318276a-e8ff-4d24-a1f6-2db9ed752c80" providerId="ADAL" clId="{BA760A10-F784-AF47-9FF7-42ACC6BED328}" dt="2021-10-02T15:41:33.123" v="3276" actId="26606"/>
          <ac:picMkLst>
            <pc:docMk/>
            <pc:sldMk cId="2429256569" sldId="645"/>
            <ac:picMk id="7" creationId="{C83225BB-300B-4848-8090-B8C68538FDCF}"/>
          </ac:picMkLst>
        </pc:picChg>
        <pc:picChg chg="del">
          <ac:chgData name="Kirsten van de Groep" userId="e318276a-e8ff-4d24-a1f6-2db9ed752c80" providerId="ADAL" clId="{BA760A10-F784-AF47-9FF7-42ACC6BED328}" dt="2021-10-02T15:39:28.137" v="3271" actId="478"/>
          <ac:picMkLst>
            <pc:docMk/>
            <pc:sldMk cId="2429256569" sldId="645"/>
            <ac:picMk id="8" creationId="{3179B8CE-AA2F-AF4E-8FCA-C30B3108BE63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3T09:42:35.859" v="3719" actId="14100"/>
        <pc:sldMkLst>
          <pc:docMk/>
          <pc:sldMk cId="771446118" sldId="646"/>
        </pc:sldMkLst>
        <pc:spChg chg="mod">
          <ac:chgData name="Kirsten van de Groep" userId="e318276a-e8ff-4d24-a1f6-2db9ed752c80" providerId="ADAL" clId="{BA760A10-F784-AF47-9FF7-42ACC6BED328}" dt="2021-10-02T15:43:14.063" v="3306" actId="20577"/>
          <ac:spMkLst>
            <pc:docMk/>
            <pc:sldMk cId="771446118" sldId="646"/>
            <ac:spMk id="2" creationId="{63301CE9-560C-DC4D-A7F8-AD9A184C4082}"/>
          </ac:spMkLst>
        </pc:spChg>
        <pc:spChg chg="mod">
          <ac:chgData name="Kirsten van de Groep" userId="e318276a-e8ff-4d24-a1f6-2db9ed752c80" providerId="ADAL" clId="{BA760A10-F784-AF47-9FF7-42ACC6BED328}" dt="2021-10-03T09:42:35.859" v="3719" actId="14100"/>
          <ac:spMkLst>
            <pc:docMk/>
            <pc:sldMk cId="771446118" sldId="646"/>
            <ac:spMk id="12" creationId="{E17167D4-59E6-9141-8BF2-2CFB0814FE9F}"/>
          </ac:spMkLst>
        </pc:spChg>
        <pc:spChg chg="del">
          <ac:chgData name="Kirsten van de Groep" userId="e318276a-e8ff-4d24-a1f6-2db9ed752c80" providerId="ADAL" clId="{BA760A10-F784-AF47-9FF7-42ACC6BED328}" dt="2021-10-02T15:43:08.417" v="3292" actId="26606"/>
          <ac:spMkLst>
            <pc:docMk/>
            <pc:sldMk cId="771446118" sldId="646"/>
            <ac:spMk id="44" creationId="{59A309A7-1751-4ABE-A3C1-EEC40366AD89}"/>
          </ac:spMkLst>
        </pc:spChg>
        <pc:spChg chg="del">
          <ac:chgData name="Kirsten van de Groep" userId="e318276a-e8ff-4d24-a1f6-2db9ed752c80" providerId="ADAL" clId="{BA760A10-F784-AF47-9FF7-42ACC6BED328}" dt="2021-10-02T15:43:08.417" v="3292" actId="26606"/>
          <ac:spMkLst>
            <pc:docMk/>
            <pc:sldMk cId="771446118" sldId="646"/>
            <ac:spMk id="46" creationId="{967D8EB6-EAE1-4F9C-B398-83321E287204}"/>
          </ac:spMkLst>
        </pc:spChg>
        <pc:spChg chg="add">
          <ac:chgData name="Kirsten van de Groep" userId="e318276a-e8ff-4d24-a1f6-2db9ed752c80" providerId="ADAL" clId="{BA760A10-F784-AF47-9FF7-42ACC6BED328}" dt="2021-10-02T15:43:08.417" v="3292" actId="26606"/>
          <ac:spMkLst>
            <pc:docMk/>
            <pc:sldMk cId="771446118" sldId="646"/>
            <ac:spMk id="51" creationId="{59A309A7-1751-4ABE-A3C1-EEC40366AD89}"/>
          </ac:spMkLst>
        </pc:spChg>
        <pc:spChg chg="add">
          <ac:chgData name="Kirsten van de Groep" userId="e318276a-e8ff-4d24-a1f6-2db9ed752c80" providerId="ADAL" clId="{BA760A10-F784-AF47-9FF7-42ACC6BED328}" dt="2021-10-02T15:43:08.417" v="3292" actId="26606"/>
          <ac:spMkLst>
            <pc:docMk/>
            <pc:sldMk cId="771446118" sldId="646"/>
            <ac:spMk id="53" creationId="{967D8EB6-EAE1-4F9C-B398-83321E287204}"/>
          </ac:spMkLst>
        </pc:spChg>
        <pc:picChg chg="del">
          <ac:chgData name="Kirsten van de Groep" userId="e318276a-e8ff-4d24-a1f6-2db9ed752c80" providerId="ADAL" clId="{BA760A10-F784-AF47-9FF7-42ACC6BED328}" dt="2021-10-02T15:43:05.467" v="3290" actId="478"/>
          <ac:picMkLst>
            <pc:docMk/>
            <pc:sldMk cId="771446118" sldId="646"/>
            <ac:picMk id="7" creationId="{C83225BB-300B-4848-8090-B8C68538FDCF}"/>
          </ac:picMkLst>
        </pc:picChg>
        <pc:picChg chg="add mod">
          <ac:chgData name="Kirsten van de Groep" userId="e318276a-e8ff-4d24-a1f6-2db9ed752c80" providerId="ADAL" clId="{BA760A10-F784-AF47-9FF7-42ACC6BED328}" dt="2021-10-02T15:43:08.417" v="3292" actId="26606"/>
          <ac:picMkLst>
            <pc:docMk/>
            <pc:sldMk cId="771446118" sldId="646"/>
            <ac:picMk id="8" creationId="{2192FC3C-D273-C145-8551-2BBD37BC1C52}"/>
          </ac:picMkLst>
        </pc:picChg>
      </pc:sldChg>
      <pc:sldChg chg="add del">
        <pc:chgData name="Kirsten van de Groep" userId="e318276a-e8ff-4d24-a1f6-2db9ed752c80" providerId="ADAL" clId="{BA760A10-F784-AF47-9FF7-42ACC6BED328}" dt="2021-10-02T15:39:21.174" v="3270" actId="2696"/>
        <pc:sldMkLst>
          <pc:docMk/>
          <pc:sldMk cId="3010573419" sldId="646"/>
        </pc:sldMkLst>
      </pc:sldChg>
      <pc:sldChg chg="addSp delSp modSp add mod">
        <pc:chgData name="Kirsten van de Groep" userId="e318276a-e8ff-4d24-a1f6-2db9ed752c80" providerId="ADAL" clId="{BA760A10-F784-AF47-9FF7-42ACC6BED328}" dt="2021-10-03T10:02:06.130" v="3888" actId="20577"/>
        <pc:sldMkLst>
          <pc:docMk/>
          <pc:sldMk cId="1657091672" sldId="647"/>
        </pc:sldMkLst>
        <pc:spChg chg="mod">
          <ac:chgData name="Kirsten van de Groep" userId="e318276a-e8ff-4d24-a1f6-2db9ed752c80" providerId="ADAL" clId="{BA760A10-F784-AF47-9FF7-42ACC6BED328}" dt="2021-10-02T15:44:39.969" v="3333" actId="20577"/>
          <ac:spMkLst>
            <pc:docMk/>
            <pc:sldMk cId="1657091672" sldId="647"/>
            <ac:spMk id="2" creationId="{63301CE9-560C-DC4D-A7F8-AD9A184C4082}"/>
          </ac:spMkLst>
        </pc:spChg>
        <pc:spChg chg="mod">
          <ac:chgData name="Kirsten van de Groep" userId="e318276a-e8ff-4d24-a1f6-2db9ed752c80" providerId="ADAL" clId="{BA760A10-F784-AF47-9FF7-42ACC6BED328}" dt="2021-10-03T10:02:06.130" v="3888" actId="20577"/>
          <ac:spMkLst>
            <pc:docMk/>
            <pc:sldMk cId="1657091672" sldId="647"/>
            <ac:spMk id="12" creationId="{E17167D4-59E6-9141-8BF2-2CFB0814FE9F}"/>
          </ac:spMkLst>
        </pc:spChg>
        <pc:spChg chg="del">
          <ac:chgData name="Kirsten van de Groep" userId="e318276a-e8ff-4d24-a1f6-2db9ed752c80" providerId="ADAL" clId="{BA760A10-F784-AF47-9FF7-42ACC6BED328}" dt="2021-10-02T15:44:30.146" v="3313" actId="26606"/>
          <ac:spMkLst>
            <pc:docMk/>
            <pc:sldMk cId="1657091672" sldId="647"/>
            <ac:spMk id="51" creationId="{59A309A7-1751-4ABE-A3C1-EEC40366AD89}"/>
          </ac:spMkLst>
        </pc:spChg>
        <pc:spChg chg="del">
          <ac:chgData name="Kirsten van de Groep" userId="e318276a-e8ff-4d24-a1f6-2db9ed752c80" providerId="ADAL" clId="{BA760A10-F784-AF47-9FF7-42ACC6BED328}" dt="2021-10-02T15:44:30.146" v="3313" actId="26606"/>
          <ac:spMkLst>
            <pc:docMk/>
            <pc:sldMk cId="1657091672" sldId="647"/>
            <ac:spMk id="53" creationId="{967D8EB6-EAE1-4F9C-B398-83321E287204}"/>
          </ac:spMkLst>
        </pc:spChg>
        <pc:spChg chg="add">
          <ac:chgData name="Kirsten van de Groep" userId="e318276a-e8ff-4d24-a1f6-2db9ed752c80" providerId="ADAL" clId="{BA760A10-F784-AF47-9FF7-42ACC6BED328}" dt="2021-10-02T15:44:30.146" v="3313" actId="26606"/>
          <ac:spMkLst>
            <pc:docMk/>
            <pc:sldMk cId="1657091672" sldId="647"/>
            <ac:spMk id="58" creationId="{59A309A7-1751-4ABE-A3C1-EEC40366AD89}"/>
          </ac:spMkLst>
        </pc:spChg>
        <pc:spChg chg="add">
          <ac:chgData name="Kirsten van de Groep" userId="e318276a-e8ff-4d24-a1f6-2db9ed752c80" providerId="ADAL" clId="{BA760A10-F784-AF47-9FF7-42ACC6BED328}" dt="2021-10-02T15:44:30.146" v="3313" actId="26606"/>
          <ac:spMkLst>
            <pc:docMk/>
            <pc:sldMk cId="1657091672" sldId="647"/>
            <ac:spMk id="60" creationId="{967D8EB6-EAE1-4F9C-B398-83321E287204}"/>
          </ac:spMkLst>
        </pc:spChg>
        <pc:picChg chg="add mod">
          <ac:chgData name="Kirsten van de Groep" userId="e318276a-e8ff-4d24-a1f6-2db9ed752c80" providerId="ADAL" clId="{BA760A10-F784-AF47-9FF7-42ACC6BED328}" dt="2021-10-02T15:44:30.146" v="3313" actId="26606"/>
          <ac:picMkLst>
            <pc:docMk/>
            <pc:sldMk cId="1657091672" sldId="647"/>
            <ac:picMk id="7" creationId="{8608C8D5-A73D-1341-A167-7989FE57CC2F}"/>
          </ac:picMkLst>
        </pc:picChg>
        <pc:picChg chg="del">
          <ac:chgData name="Kirsten van de Groep" userId="e318276a-e8ff-4d24-a1f6-2db9ed752c80" providerId="ADAL" clId="{BA760A10-F784-AF47-9FF7-42ACC6BED328}" dt="2021-10-02T15:44:27.736" v="3311" actId="478"/>
          <ac:picMkLst>
            <pc:docMk/>
            <pc:sldMk cId="1657091672" sldId="647"/>
            <ac:picMk id="8" creationId="{2192FC3C-D273-C145-8551-2BBD37BC1C52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3T10:07:52.055" v="4161" actId="20577"/>
        <pc:sldMkLst>
          <pc:docMk/>
          <pc:sldMk cId="3039991849" sldId="648"/>
        </pc:sldMkLst>
        <pc:spChg chg="mod">
          <ac:chgData name="Kirsten van de Groep" userId="e318276a-e8ff-4d24-a1f6-2db9ed752c80" providerId="ADAL" clId="{BA760A10-F784-AF47-9FF7-42ACC6BED328}" dt="2021-10-02T15:47:33.921" v="3353" actId="20577"/>
          <ac:spMkLst>
            <pc:docMk/>
            <pc:sldMk cId="3039991849" sldId="648"/>
            <ac:spMk id="2" creationId="{63301CE9-560C-DC4D-A7F8-AD9A184C4082}"/>
          </ac:spMkLst>
        </pc:spChg>
        <pc:spChg chg="mod">
          <ac:chgData name="Kirsten van de Groep" userId="e318276a-e8ff-4d24-a1f6-2db9ed752c80" providerId="ADAL" clId="{BA760A10-F784-AF47-9FF7-42ACC6BED328}" dt="2021-10-03T10:07:52.055" v="4161" actId="20577"/>
          <ac:spMkLst>
            <pc:docMk/>
            <pc:sldMk cId="3039991849" sldId="648"/>
            <ac:spMk id="12" creationId="{E17167D4-59E6-9141-8BF2-2CFB0814FE9F}"/>
          </ac:spMkLst>
        </pc:spChg>
        <pc:spChg chg="del">
          <ac:chgData name="Kirsten van de Groep" userId="e318276a-e8ff-4d24-a1f6-2db9ed752c80" providerId="ADAL" clId="{BA760A10-F784-AF47-9FF7-42ACC6BED328}" dt="2021-10-02T15:45:58.718" v="3337" actId="26606"/>
          <ac:spMkLst>
            <pc:docMk/>
            <pc:sldMk cId="3039991849" sldId="648"/>
            <ac:spMk id="58" creationId="{59A309A7-1751-4ABE-A3C1-EEC40366AD89}"/>
          </ac:spMkLst>
        </pc:spChg>
        <pc:spChg chg="del">
          <ac:chgData name="Kirsten van de Groep" userId="e318276a-e8ff-4d24-a1f6-2db9ed752c80" providerId="ADAL" clId="{BA760A10-F784-AF47-9FF7-42ACC6BED328}" dt="2021-10-02T15:45:58.718" v="3337" actId="26606"/>
          <ac:spMkLst>
            <pc:docMk/>
            <pc:sldMk cId="3039991849" sldId="648"/>
            <ac:spMk id="60" creationId="{967D8EB6-EAE1-4F9C-B398-83321E287204}"/>
          </ac:spMkLst>
        </pc:spChg>
        <pc:spChg chg="add del">
          <ac:chgData name="Kirsten van de Groep" userId="e318276a-e8ff-4d24-a1f6-2db9ed752c80" providerId="ADAL" clId="{BA760A10-F784-AF47-9FF7-42ACC6BED328}" dt="2021-10-02T15:47:21.584" v="3345" actId="26606"/>
          <ac:spMkLst>
            <pc:docMk/>
            <pc:sldMk cId="3039991849" sldId="648"/>
            <ac:spMk id="65" creationId="{59A309A7-1751-4ABE-A3C1-EEC40366AD89}"/>
          </ac:spMkLst>
        </pc:spChg>
        <pc:spChg chg="add del">
          <ac:chgData name="Kirsten van de Groep" userId="e318276a-e8ff-4d24-a1f6-2db9ed752c80" providerId="ADAL" clId="{BA760A10-F784-AF47-9FF7-42ACC6BED328}" dt="2021-10-02T15:47:21.584" v="3345" actId="26606"/>
          <ac:spMkLst>
            <pc:docMk/>
            <pc:sldMk cId="3039991849" sldId="648"/>
            <ac:spMk id="67" creationId="{967D8EB6-EAE1-4F9C-B398-83321E287204}"/>
          </ac:spMkLst>
        </pc:spChg>
        <pc:spChg chg="add del">
          <ac:chgData name="Kirsten van de Groep" userId="e318276a-e8ff-4d24-a1f6-2db9ed752c80" providerId="ADAL" clId="{BA760A10-F784-AF47-9FF7-42ACC6BED328}" dt="2021-10-02T15:47:21.584" v="3345" actId="26606"/>
          <ac:spMkLst>
            <pc:docMk/>
            <pc:sldMk cId="3039991849" sldId="648"/>
            <ac:spMk id="72" creationId="{59A309A7-1751-4ABE-A3C1-EEC40366AD89}"/>
          </ac:spMkLst>
        </pc:spChg>
        <pc:spChg chg="add del">
          <ac:chgData name="Kirsten van de Groep" userId="e318276a-e8ff-4d24-a1f6-2db9ed752c80" providerId="ADAL" clId="{BA760A10-F784-AF47-9FF7-42ACC6BED328}" dt="2021-10-02T15:47:21.584" v="3345" actId="26606"/>
          <ac:spMkLst>
            <pc:docMk/>
            <pc:sldMk cId="3039991849" sldId="648"/>
            <ac:spMk id="74" creationId="{967D8EB6-EAE1-4F9C-B398-83321E287204}"/>
          </ac:spMkLst>
        </pc:spChg>
        <pc:picChg chg="add mod">
          <ac:chgData name="Kirsten van de Groep" userId="e318276a-e8ff-4d24-a1f6-2db9ed752c80" providerId="ADAL" clId="{BA760A10-F784-AF47-9FF7-42ACC6BED328}" dt="2021-10-02T15:47:28.123" v="3347" actId="1076"/>
          <ac:picMkLst>
            <pc:docMk/>
            <pc:sldMk cId="3039991849" sldId="648"/>
            <ac:picMk id="4" creationId="{A9377247-4FB6-0E42-9F99-7DD5CB859A76}"/>
          </ac:picMkLst>
        </pc:picChg>
        <pc:picChg chg="del">
          <ac:chgData name="Kirsten van de Groep" userId="e318276a-e8ff-4d24-a1f6-2db9ed752c80" providerId="ADAL" clId="{BA760A10-F784-AF47-9FF7-42ACC6BED328}" dt="2021-10-02T15:45:54.714" v="3335" actId="478"/>
          <ac:picMkLst>
            <pc:docMk/>
            <pc:sldMk cId="3039991849" sldId="648"/>
            <ac:picMk id="7" creationId="{8608C8D5-A73D-1341-A167-7989FE57CC2F}"/>
          </ac:picMkLst>
        </pc:picChg>
        <pc:picChg chg="add del mod">
          <ac:chgData name="Kirsten van de Groep" userId="e318276a-e8ff-4d24-a1f6-2db9ed752c80" providerId="ADAL" clId="{BA760A10-F784-AF47-9FF7-42ACC6BED328}" dt="2021-10-02T15:46:05.026" v="3338" actId="478"/>
          <ac:picMkLst>
            <pc:docMk/>
            <pc:sldMk cId="3039991849" sldId="648"/>
            <ac:picMk id="8" creationId="{6025A481-8163-0A48-B43C-B04816D08DE0}"/>
          </ac:picMkLst>
        </pc:picChg>
        <pc:picChg chg="add del mod">
          <ac:chgData name="Kirsten van de Groep" userId="e318276a-e8ff-4d24-a1f6-2db9ed752c80" providerId="ADAL" clId="{BA760A10-F784-AF47-9FF7-42ACC6BED328}" dt="2021-10-02T15:46:31.206" v="3342"/>
          <ac:picMkLst>
            <pc:docMk/>
            <pc:sldMk cId="3039991849" sldId="648"/>
            <ac:picMk id="10" creationId="{A7C9A231-B20F-EB4A-B2BE-25A8EA04859F}"/>
          </ac:picMkLst>
        </pc:picChg>
      </pc:sldChg>
      <pc:sldChg chg="modSp add del mod">
        <pc:chgData name="Kirsten van de Groep" userId="e318276a-e8ff-4d24-a1f6-2db9ed752c80" providerId="ADAL" clId="{BA760A10-F784-AF47-9FF7-42ACC6BED328}" dt="2021-10-03T10:13:20.160" v="4202" actId="2696"/>
        <pc:sldMkLst>
          <pc:docMk/>
          <pc:sldMk cId="631983820" sldId="649"/>
        </pc:sldMkLst>
        <pc:spChg chg="mod">
          <ac:chgData name="Kirsten van de Groep" userId="e318276a-e8ff-4d24-a1f6-2db9ed752c80" providerId="ADAL" clId="{BA760A10-F784-AF47-9FF7-42ACC6BED328}" dt="2021-10-03T10:09:08.512" v="4183" actId="20577"/>
          <ac:spMkLst>
            <pc:docMk/>
            <pc:sldMk cId="631983820" sldId="649"/>
            <ac:spMk id="18" creationId="{00000000-0000-0000-0000-000000000000}"/>
          </ac:spMkLst>
        </pc:spChg>
      </pc:sldChg>
      <pc:sldChg chg="addSp delSp modSp add mod">
        <pc:chgData name="Kirsten van de Groep" userId="e318276a-e8ff-4d24-a1f6-2db9ed752c80" providerId="ADAL" clId="{BA760A10-F784-AF47-9FF7-42ACC6BED328}" dt="2021-10-05T14:43:53.063" v="7235" actId="20577"/>
        <pc:sldMkLst>
          <pc:docMk/>
          <pc:sldMk cId="2636671377" sldId="650"/>
        </pc:sldMkLst>
        <pc:spChg chg="add mod">
          <ac:chgData name="Kirsten van de Groep" userId="e318276a-e8ff-4d24-a1f6-2db9ed752c80" providerId="ADAL" clId="{BA760A10-F784-AF47-9FF7-42ACC6BED328}" dt="2021-10-05T14:43:53.063" v="7235" actId="20577"/>
          <ac:spMkLst>
            <pc:docMk/>
            <pc:sldMk cId="2636671377" sldId="650"/>
            <ac:spMk id="4" creationId="{B0405FCB-F132-0F4E-9AFD-4A9E8D3FF560}"/>
          </ac:spMkLst>
        </pc:spChg>
        <pc:spChg chg="mod">
          <ac:chgData name="Kirsten van de Groep" userId="e318276a-e8ff-4d24-a1f6-2db9ed752c80" providerId="ADAL" clId="{BA760A10-F784-AF47-9FF7-42ACC6BED328}" dt="2021-10-03T10:13:28.834" v="4229" actId="5793"/>
          <ac:spMkLst>
            <pc:docMk/>
            <pc:sldMk cId="2636671377" sldId="650"/>
            <ac:spMk id="18" creationId="{00000000-0000-0000-0000-000000000000}"/>
          </ac:spMkLst>
        </pc:spChg>
        <pc:graphicFrameChg chg="mod">
          <ac:chgData name="Kirsten van de Groep" userId="e318276a-e8ff-4d24-a1f6-2db9ed752c80" providerId="ADAL" clId="{BA760A10-F784-AF47-9FF7-42ACC6BED328}" dt="2021-10-05T14:39:48.396" v="7192" actId="14100"/>
          <ac:graphicFrameMkLst>
            <pc:docMk/>
            <pc:sldMk cId="2636671377" sldId="650"/>
            <ac:graphicFrameMk id="23" creationId="{194F7683-AEF6-4C33-994E-51F7D1045128}"/>
          </ac:graphicFrameMkLst>
        </pc:graphicFrameChg>
        <pc:picChg chg="add mod">
          <ac:chgData name="Kirsten van de Groep" userId="e318276a-e8ff-4d24-a1f6-2db9ed752c80" providerId="ADAL" clId="{BA760A10-F784-AF47-9FF7-42ACC6BED328}" dt="2021-10-05T14:40:00.460" v="7197" actId="1076"/>
          <ac:picMkLst>
            <pc:docMk/>
            <pc:sldMk cId="2636671377" sldId="650"/>
            <ac:picMk id="3" creationId="{8B90D95F-9E2D-EB40-8DDF-EA4AD31D4E0E}"/>
          </ac:picMkLst>
        </pc:picChg>
        <pc:picChg chg="del">
          <ac:chgData name="Kirsten van de Groep" userId="e318276a-e8ff-4d24-a1f6-2db9ed752c80" providerId="ADAL" clId="{BA760A10-F784-AF47-9FF7-42ACC6BED328}" dt="2021-10-03T10:13:31.426" v="4230" actId="478"/>
          <ac:picMkLst>
            <pc:docMk/>
            <pc:sldMk cId="2636671377" sldId="650"/>
            <ac:picMk id="10" creationId="{15085922-5B6B-F748-BB8B-76389F43CF51}"/>
          </ac:picMkLst>
        </pc:picChg>
        <pc:picChg chg="del">
          <ac:chgData name="Kirsten van de Groep" userId="e318276a-e8ff-4d24-a1f6-2db9ed752c80" providerId="ADAL" clId="{BA760A10-F784-AF47-9FF7-42ACC6BED328}" dt="2021-10-03T10:13:36.639" v="4232" actId="478"/>
          <ac:picMkLst>
            <pc:docMk/>
            <pc:sldMk cId="2636671377" sldId="650"/>
            <ac:picMk id="11" creationId="{E8F5225C-1D94-354D-A489-2AD9A3C3FD37}"/>
          </ac:picMkLst>
        </pc:picChg>
        <pc:picChg chg="del">
          <ac:chgData name="Kirsten van de Groep" userId="e318276a-e8ff-4d24-a1f6-2db9ed752c80" providerId="ADAL" clId="{BA760A10-F784-AF47-9FF7-42ACC6BED328}" dt="2021-10-03T10:13:32.787" v="4231" actId="478"/>
          <ac:picMkLst>
            <pc:docMk/>
            <pc:sldMk cId="2636671377" sldId="650"/>
            <ac:picMk id="12" creationId="{49E8233C-C921-7147-91DF-C2207B7AE903}"/>
          </ac:picMkLst>
        </pc:picChg>
        <pc:picChg chg="del">
          <ac:chgData name="Kirsten van de Groep" userId="e318276a-e8ff-4d24-a1f6-2db9ed752c80" providerId="ADAL" clId="{BA760A10-F784-AF47-9FF7-42ACC6BED328}" dt="2021-10-03T10:13:38.279" v="4233" actId="478"/>
          <ac:picMkLst>
            <pc:docMk/>
            <pc:sldMk cId="2636671377" sldId="650"/>
            <ac:picMk id="13" creationId="{BC61C57F-D3C0-584F-8564-F7BE898E9635}"/>
          </ac:picMkLst>
        </pc:picChg>
        <pc:picChg chg="add mod">
          <ac:chgData name="Kirsten van de Groep" userId="e318276a-e8ff-4d24-a1f6-2db9ed752c80" providerId="ADAL" clId="{BA760A10-F784-AF47-9FF7-42ACC6BED328}" dt="2021-10-05T14:39:53.769" v="7193" actId="1076"/>
          <ac:picMkLst>
            <pc:docMk/>
            <pc:sldMk cId="2636671377" sldId="650"/>
            <ac:picMk id="14" creationId="{FCE3E49E-06DC-9942-9949-A46307F3F326}"/>
          </ac:picMkLst>
        </pc:picChg>
        <pc:picChg chg="add mod">
          <ac:chgData name="Kirsten van de Groep" userId="e318276a-e8ff-4d24-a1f6-2db9ed752c80" providerId="ADAL" clId="{BA760A10-F784-AF47-9FF7-42ACC6BED328}" dt="2021-10-05T14:39:55.514" v="7194" actId="1076"/>
          <ac:picMkLst>
            <pc:docMk/>
            <pc:sldMk cId="2636671377" sldId="650"/>
            <ac:picMk id="15" creationId="{C5202620-352C-034A-AD9C-0A5733289958}"/>
          </ac:picMkLst>
        </pc:picChg>
        <pc:picChg chg="add mod">
          <ac:chgData name="Kirsten van de Groep" userId="e318276a-e8ff-4d24-a1f6-2db9ed752c80" providerId="ADAL" clId="{BA760A10-F784-AF47-9FF7-42ACC6BED328}" dt="2021-10-05T14:40:02.430" v="7198" actId="1076"/>
          <ac:picMkLst>
            <pc:docMk/>
            <pc:sldMk cId="2636671377" sldId="650"/>
            <ac:picMk id="16" creationId="{49E10A54-5771-5845-A7C2-22C20B1D061D}"/>
          </ac:picMkLst>
        </pc:picChg>
        <pc:picChg chg="add del mod">
          <ac:chgData name="Kirsten van de Groep" userId="e318276a-e8ff-4d24-a1f6-2db9ed752c80" providerId="ADAL" clId="{BA760A10-F784-AF47-9FF7-42ACC6BED328}" dt="2021-10-05T14:39:57.850" v="7196" actId="478"/>
          <ac:picMkLst>
            <pc:docMk/>
            <pc:sldMk cId="2636671377" sldId="650"/>
            <ac:picMk id="17" creationId="{E211CF35-80CB-D649-A140-F5EAE4E3A72A}"/>
          </ac:picMkLst>
        </pc:picChg>
        <pc:picChg chg="add del mod">
          <ac:chgData name="Kirsten van de Groep" userId="e318276a-e8ff-4d24-a1f6-2db9ed752c80" providerId="ADAL" clId="{BA760A10-F784-AF47-9FF7-42ACC6BED328}" dt="2021-10-03T10:17:59.633" v="4247"/>
          <ac:picMkLst>
            <pc:docMk/>
            <pc:sldMk cId="2636671377" sldId="650"/>
            <ac:picMk id="22" creationId="{C93A3BBB-8568-4D48-9B6D-E6DD0DA7E7EC}"/>
          </ac:picMkLst>
        </pc:picChg>
      </pc:sldChg>
      <pc:sldChg chg="addSp modSp add mod">
        <pc:chgData name="Kirsten van de Groep" userId="e318276a-e8ff-4d24-a1f6-2db9ed752c80" providerId="ADAL" clId="{BA760A10-F784-AF47-9FF7-42ACC6BED328}" dt="2021-10-05T14:57:05.091" v="7537" actId="1076"/>
        <pc:sldMkLst>
          <pc:docMk/>
          <pc:sldMk cId="2246387425" sldId="651"/>
        </pc:sldMkLst>
        <pc:spChg chg="add mod">
          <ac:chgData name="Kirsten van de Groep" userId="e318276a-e8ff-4d24-a1f6-2db9ed752c80" providerId="ADAL" clId="{BA760A10-F784-AF47-9FF7-42ACC6BED328}" dt="2021-10-05T14:52:17.947" v="7418" actId="1076"/>
          <ac:spMkLst>
            <pc:docMk/>
            <pc:sldMk cId="2246387425" sldId="651"/>
            <ac:spMk id="2" creationId="{C1B9BF32-D859-FB4D-936B-F16E735E6F2D}"/>
          </ac:spMkLst>
        </pc:spChg>
        <pc:spChg chg="mod">
          <ac:chgData name="Kirsten van de Groep" userId="e318276a-e8ff-4d24-a1f6-2db9ed752c80" providerId="ADAL" clId="{BA760A10-F784-AF47-9FF7-42ACC6BED328}" dt="2021-10-05T14:49:39.679" v="7327" actId="1076"/>
          <ac:spMkLst>
            <pc:docMk/>
            <pc:sldMk cId="2246387425" sldId="651"/>
            <ac:spMk id="6" creationId="{DB51D48B-CE1D-074F-9323-11C65916C5B2}"/>
          </ac:spMkLst>
        </pc:spChg>
        <pc:spChg chg="mod">
          <ac:chgData name="Kirsten van de Groep" userId="e318276a-e8ff-4d24-a1f6-2db9ed752c80" providerId="ADAL" clId="{BA760A10-F784-AF47-9FF7-42ACC6BED328}" dt="2021-10-05T14:49:49.167" v="7328" actId="1076"/>
          <ac:spMkLst>
            <pc:docMk/>
            <pc:sldMk cId="2246387425" sldId="651"/>
            <ac:spMk id="24" creationId="{30C9BDCA-4E50-1E48-AA12-BF6B88521EBA}"/>
          </ac:spMkLst>
        </pc:spChg>
        <pc:spChg chg="mod">
          <ac:chgData name="Kirsten van de Groep" userId="e318276a-e8ff-4d24-a1f6-2db9ed752c80" providerId="ADAL" clId="{BA760A10-F784-AF47-9FF7-42ACC6BED328}" dt="2021-10-05T14:49:31.071" v="7326" actId="1076"/>
          <ac:spMkLst>
            <pc:docMk/>
            <pc:sldMk cId="2246387425" sldId="651"/>
            <ac:spMk id="25" creationId="{C09E4422-156E-2045-8185-B432AA06D87D}"/>
          </ac:spMkLst>
        </pc:spChg>
        <pc:spChg chg="mod">
          <ac:chgData name="Kirsten van de Groep" userId="e318276a-e8ff-4d24-a1f6-2db9ed752c80" providerId="ADAL" clId="{BA760A10-F784-AF47-9FF7-42ACC6BED328}" dt="2021-10-05T14:49:53.644" v="7329" actId="1076"/>
          <ac:spMkLst>
            <pc:docMk/>
            <pc:sldMk cId="2246387425" sldId="651"/>
            <ac:spMk id="26" creationId="{4C08EE87-BFB3-A942-9600-AE0C00FD3093}"/>
          </ac:spMkLst>
        </pc:spChg>
        <pc:spChg chg="add mod">
          <ac:chgData name="Kirsten van de Groep" userId="e318276a-e8ff-4d24-a1f6-2db9ed752c80" providerId="ADAL" clId="{BA760A10-F784-AF47-9FF7-42ACC6BED328}" dt="2021-10-05T14:53:17.617" v="7529" actId="1076"/>
          <ac:spMkLst>
            <pc:docMk/>
            <pc:sldMk cId="2246387425" sldId="651"/>
            <ac:spMk id="27" creationId="{DB671595-2CBD-EB49-8D8D-91EE5AC3FEFC}"/>
          </ac:spMkLst>
        </pc:spChg>
        <pc:graphicFrameChg chg="mod">
          <ac:chgData name="Kirsten van de Groep" userId="e318276a-e8ff-4d24-a1f6-2db9ed752c80" providerId="ADAL" clId="{BA760A10-F784-AF47-9FF7-42ACC6BED328}" dt="2021-10-03T10:37:04.645" v="4706" actId="207"/>
          <ac:graphicFrameMkLst>
            <pc:docMk/>
            <pc:sldMk cId="2246387425" sldId="651"/>
            <ac:graphicFrameMk id="10" creationId="{8C7701F9-BBD3-7249-B1FC-330F5D427C6F}"/>
          </ac:graphicFrameMkLst>
        </pc:graphicFrameChg>
        <pc:picChg chg="mod">
          <ac:chgData name="Kirsten van de Groep" userId="e318276a-e8ff-4d24-a1f6-2db9ed752c80" providerId="ADAL" clId="{BA760A10-F784-AF47-9FF7-42ACC6BED328}" dt="2021-10-05T14:53:56.976" v="7531" actId="1076"/>
          <ac:picMkLst>
            <pc:docMk/>
            <pc:sldMk cId="2246387425" sldId="651"/>
            <ac:picMk id="14" creationId="{AC0ACCF4-2A0A-EF4E-9FEE-9FF41CC24951}"/>
          </ac:picMkLst>
        </pc:picChg>
        <pc:picChg chg="mod">
          <ac:chgData name="Kirsten van de Groep" userId="e318276a-e8ff-4d24-a1f6-2db9ed752c80" providerId="ADAL" clId="{BA760A10-F784-AF47-9FF7-42ACC6BED328}" dt="2021-10-05T14:54:56.943" v="7535" actId="1076"/>
          <ac:picMkLst>
            <pc:docMk/>
            <pc:sldMk cId="2246387425" sldId="651"/>
            <ac:picMk id="15" creationId="{FCC3E45F-196A-8D44-946D-8D1E23F46627}"/>
          </ac:picMkLst>
        </pc:picChg>
        <pc:picChg chg="mod">
          <ac:chgData name="Kirsten van de Groep" userId="e318276a-e8ff-4d24-a1f6-2db9ed752c80" providerId="ADAL" clId="{BA760A10-F784-AF47-9FF7-42ACC6BED328}" dt="2021-10-05T14:56:39.667" v="7536" actId="1076"/>
          <ac:picMkLst>
            <pc:docMk/>
            <pc:sldMk cId="2246387425" sldId="651"/>
            <ac:picMk id="16" creationId="{609701AE-B830-6243-8ECC-1AEAC1D7535E}"/>
          </ac:picMkLst>
        </pc:picChg>
        <pc:picChg chg="mod">
          <ac:chgData name="Kirsten van de Groep" userId="e318276a-e8ff-4d24-a1f6-2db9ed752c80" providerId="ADAL" clId="{BA760A10-F784-AF47-9FF7-42ACC6BED328}" dt="2021-10-05T14:54:54.727" v="7534" actId="1076"/>
          <ac:picMkLst>
            <pc:docMk/>
            <pc:sldMk cId="2246387425" sldId="651"/>
            <ac:picMk id="22" creationId="{B0CA6FF3-C40D-D143-8701-21FB5839EB4B}"/>
          </ac:picMkLst>
        </pc:picChg>
        <pc:picChg chg="add mod">
          <ac:chgData name="Kirsten van de Groep" userId="e318276a-e8ff-4d24-a1f6-2db9ed752c80" providerId="ADAL" clId="{BA760A10-F784-AF47-9FF7-42ACC6BED328}" dt="2021-10-05T14:57:05.091" v="7537" actId="1076"/>
          <ac:picMkLst>
            <pc:docMk/>
            <pc:sldMk cId="2246387425" sldId="651"/>
            <ac:picMk id="23" creationId="{9B2D21D7-34C9-A747-A093-47F9E33B824B}"/>
          </ac:picMkLst>
        </pc:picChg>
        <pc:cxnChg chg="mod">
          <ac:chgData name="Kirsten van de Groep" userId="e318276a-e8ff-4d24-a1f6-2db9ed752c80" providerId="ADAL" clId="{BA760A10-F784-AF47-9FF7-42ACC6BED328}" dt="2021-10-05T14:49:15.748" v="7324" actId="1076"/>
          <ac:cxnSpMkLst>
            <pc:docMk/>
            <pc:sldMk cId="2246387425" sldId="651"/>
            <ac:cxnSpMk id="3" creationId="{28BDC0E6-56BD-7D4C-8B36-BA3328D9A0F4}"/>
          </ac:cxnSpMkLst>
        </pc:cxnChg>
        <pc:cxnChg chg="mod">
          <ac:chgData name="Kirsten van de Groep" userId="e318276a-e8ff-4d24-a1f6-2db9ed752c80" providerId="ADAL" clId="{BA760A10-F784-AF47-9FF7-42ACC6BED328}" dt="2021-10-05T14:49:20.881" v="7325" actId="1076"/>
          <ac:cxnSpMkLst>
            <pc:docMk/>
            <pc:sldMk cId="2246387425" sldId="651"/>
            <ac:cxnSpMk id="5" creationId="{3D7E911C-AEC6-8543-8D35-F0720153692E}"/>
          </ac:cxnSpMkLst>
        </pc:cxnChg>
      </pc:sldChg>
      <pc:sldChg chg="addSp delSp modSp add mod">
        <pc:chgData name="Kirsten van de Groep" userId="e318276a-e8ff-4d24-a1f6-2db9ed752c80" providerId="ADAL" clId="{BA760A10-F784-AF47-9FF7-42ACC6BED328}" dt="2021-10-05T22:13:25.185" v="8586" actId="1076"/>
        <pc:sldMkLst>
          <pc:docMk/>
          <pc:sldMk cId="2135915635" sldId="652"/>
        </pc:sldMkLst>
        <pc:spChg chg="add mod">
          <ac:chgData name="Kirsten van de Groep" userId="e318276a-e8ff-4d24-a1f6-2db9ed752c80" providerId="ADAL" clId="{BA760A10-F784-AF47-9FF7-42ACC6BED328}" dt="2021-10-05T15:02:36.160" v="7720" actId="1076"/>
          <ac:spMkLst>
            <pc:docMk/>
            <pc:sldMk cId="2135915635" sldId="652"/>
            <ac:spMk id="2" creationId="{AE6D07D4-1C81-F540-AB60-51F4340F6032}"/>
          </ac:spMkLst>
        </pc:spChg>
        <pc:spChg chg="mod">
          <ac:chgData name="Kirsten van de Groep" userId="e318276a-e8ff-4d24-a1f6-2db9ed752c80" providerId="ADAL" clId="{BA760A10-F784-AF47-9FF7-42ACC6BED328}" dt="2021-10-05T14:57:55.813" v="7544" actId="1076"/>
          <ac:spMkLst>
            <pc:docMk/>
            <pc:sldMk cId="2135915635" sldId="652"/>
            <ac:spMk id="6" creationId="{DB51D48B-CE1D-074F-9323-11C65916C5B2}"/>
          </ac:spMkLst>
        </pc:spChg>
        <pc:spChg chg="mod">
          <ac:chgData name="Kirsten van de Groep" userId="e318276a-e8ff-4d24-a1f6-2db9ed752c80" providerId="ADAL" clId="{BA760A10-F784-AF47-9FF7-42ACC6BED328}" dt="2021-10-05T14:57:46.426" v="7543" actId="1076"/>
          <ac:spMkLst>
            <pc:docMk/>
            <pc:sldMk cId="2135915635" sldId="652"/>
            <ac:spMk id="24" creationId="{30C9BDCA-4E50-1E48-AA12-BF6B88521EBA}"/>
          </ac:spMkLst>
        </pc:spChg>
        <pc:spChg chg="mod">
          <ac:chgData name="Kirsten van de Groep" userId="e318276a-e8ff-4d24-a1f6-2db9ed752c80" providerId="ADAL" clId="{BA760A10-F784-AF47-9FF7-42ACC6BED328}" dt="2021-10-05T14:57:35.337" v="7541" actId="1076"/>
          <ac:spMkLst>
            <pc:docMk/>
            <pc:sldMk cId="2135915635" sldId="652"/>
            <ac:spMk id="25" creationId="{C09E4422-156E-2045-8185-B432AA06D87D}"/>
          </ac:spMkLst>
        </pc:spChg>
        <pc:spChg chg="mod">
          <ac:chgData name="Kirsten van de Groep" userId="e318276a-e8ff-4d24-a1f6-2db9ed752c80" providerId="ADAL" clId="{BA760A10-F784-AF47-9FF7-42ACC6BED328}" dt="2021-10-05T14:57:29.317" v="7540" actId="1076"/>
          <ac:spMkLst>
            <pc:docMk/>
            <pc:sldMk cId="2135915635" sldId="652"/>
            <ac:spMk id="26" creationId="{4C08EE87-BFB3-A942-9600-AE0C00FD3093}"/>
          </ac:spMkLst>
        </pc:spChg>
        <pc:spChg chg="add mod">
          <ac:chgData name="Kirsten van de Groep" userId="e318276a-e8ff-4d24-a1f6-2db9ed752c80" providerId="ADAL" clId="{BA760A10-F784-AF47-9FF7-42ACC6BED328}" dt="2021-10-05T15:00:27.568" v="7687" actId="1076"/>
          <ac:spMkLst>
            <pc:docMk/>
            <pc:sldMk cId="2135915635" sldId="652"/>
            <ac:spMk id="27" creationId="{106D79EE-7CB8-7C4D-96CB-E80A4A5CEBAF}"/>
          </ac:spMkLst>
        </pc:spChg>
        <pc:graphicFrameChg chg="mod">
          <ac:chgData name="Kirsten van de Groep" userId="e318276a-e8ff-4d24-a1f6-2db9ed752c80" providerId="ADAL" clId="{BA760A10-F784-AF47-9FF7-42ACC6BED328}" dt="2021-10-03T10:44:59.521" v="4759" actId="208"/>
          <ac:graphicFrameMkLst>
            <pc:docMk/>
            <pc:sldMk cId="2135915635" sldId="652"/>
            <ac:graphicFrameMk id="10" creationId="{8C7701F9-BBD3-7249-B1FC-330F5D427C6F}"/>
          </ac:graphicFrameMkLst>
        </pc:graphicFrameChg>
        <pc:picChg chg="del mod">
          <ac:chgData name="Kirsten van de Groep" userId="e318276a-e8ff-4d24-a1f6-2db9ed752c80" providerId="ADAL" clId="{BA760A10-F784-AF47-9FF7-42ACC6BED328}" dt="2021-10-05T15:03:17.963" v="7727" actId="478"/>
          <ac:picMkLst>
            <pc:docMk/>
            <pc:sldMk cId="2135915635" sldId="652"/>
            <ac:picMk id="14" creationId="{AC0ACCF4-2A0A-EF4E-9FEE-9FF41CC24951}"/>
          </ac:picMkLst>
        </pc:picChg>
        <pc:picChg chg="mod">
          <ac:chgData name="Kirsten van de Groep" userId="e318276a-e8ff-4d24-a1f6-2db9ed752c80" providerId="ADAL" clId="{BA760A10-F784-AF47-9FF7-42ACC6BED328}" dt="2021-10-05T22:13:12.429" v="8582" actId="1076"/>
          <ac:picMkLst>
            <pc:docMk/>
            <pc:sldMk cId="2135915635" sldId="652"/>
            <ac:picMk id="15" creationId="{FCC3E45F-196A-8D44-946D-8D1E23F46627}"/>
          </ac:picMkLst>
        </pc:picChg>
        <pc:picChg chg="mod">
          <ac:chgData name="Kirsten van de Groep" userId="e318276a-e8ff-4d24-a1f6-2db9ed752c80" providerId="ADAL" clId="{BA760A10-F784-AF47-9FF7-42ACC6BED328}" dt="2021-10-05T22:13:10.639" v="8581" actId="1076"/>
          <ac:picMkLst>
            <pc:docMk/>
            <pc:sldMk cId="2135915635" sldId="652"/>
            <ac:picMk id="16" creationId="{609701AE-B830-6243-8ECC-1AEAC1D7535E}"/>
          </ac:picMkLst>
        </pc:picChg>
        <pc:picChg chg="mod">
          <ac:chgData name="Kirsten van de Groep" userId="e318276a-e8ff-4d24-a1f6-2db9ed752c80" providerId="ADAL" clId="{BA760A10-F784-AF47-9FF7-42ACC6BED328}" dt="2021-10-05T22:13:21.023" v="8585" actId="1076"/>
          <ac:picMkLst>
            <pc:docMk/>
            <pc:sldMk cId="2135915635" sldId="652"/>
            <ac:picMk id="22" creationId="{B0CA6FF3-C40D-D143-8701-21FB5839EB4B}"/>
          </ac:picMkLst>
        </pc:picChg>
        <pc:picChg chg="mod">
          <ac:chgData name="Kirsten van de Groep" userId="e318276a-e8ff-4d24-a1f6-2db9ed752c80" providerId="ADAL" clId="{BA760A10-F784-AF47-9FF7-42ACC6BED328}" dt="2021-10-05T15:04:03.417" v="7734" actId="1076"/>
          <ac:picMkLst>
            <pc:docMk/>
            <pc:sldMk cId="2135915635" sldId="652"/>
            <ac:picMk id="23" creationId="{9B2D21D7-34C9-A747-A093-47F9E33B824B}"/>
          </ac:picMkLst>
        </pc:picChg>
        <pc:picChg chg="add mod">
          <ac:chgData name="Kirsten van de Groep" userId="e318276a-e8ff-4d24-a1f6-2db9ed752c80" providerId="ADAL" clId="{BA760A10-F784-AF47-9FF7-42ACC6BED328}" dt="2021-10-05T22:13:25.185" v="8586" actId="1076"/>
          <ac:picMkLst>
            <pc:docMk/>
            <pc:sldMk cId="2135915635" sldId="652"/>
            <ac:picMk id="28" creationId="{5830D16B-991A-D542-B25A-0737D2B6AF28}"/>
          </ac:picMkLst>
        </pc:picChg>
        <pc:cxnChg chg="mod">
          <ac:chgData name="Kirsten van de Groep" userId="e318276a-e8ff-4d24-a1f6-2db9ed752c80" providerId="ADAL" clId="{BA760A10-F784-AF47-9FF7-42ACC6BED328}" dt="2021-10-05T14:57:19.197" v="7538" actId="1076"/>
          <ac:cxnSpMkLst>
            <pc:docMk/>
            <pc:sldMk cId="2135915635" sldId="652"/>
            <ac:cxnSpMk id="3" creationId="{28BDC0E6-56BD-7D4C-8B36-BA3328D9A0F4}"/>
          </ac:cxnSpMkLst>
        </pc:cxnChg>
        <pc:cxnChg chg="mod">
          <ac:chgData name="Kirsten van de Groep" userId="e318276a-e8ff-4d24-a1f6-2db9ed752c80" providerId="ADAL" clId="{BA760A10-F784-AF47-9FF7-42ACC6BED328}" dt="2021-10-05T14:57:22.521" v="7539" actId="1076"/>
          <ac:cxnSpMkLst>
            <pc:docMk/>
            <pc:sldMk cId="2135915635" sldId="652"/>
            <ac:cxnSpMk id="5" creationId="{3D7E911C-AEC6-8543-8D35-F0720153692E}"/>
          </ac:cxnSpMkLst>
        </pc:cxnChg>
      </pc:sldChg>
      <pc:sldChg chg="addSp modSp add mod">
        <pc:chgData name="Kirsten van de Groep" userId="e318276a-e8ff-4d24-a1f6-2db9ed752c80" providerId="ADAL" clId="{BA760A10-F784-AF47-9FF7-42ACC6BED328}" dt="2021-10-05T15:09:30.477" v="7905" actId="1076"/>
        <pc:sldMkLst>
          <pc:docMk/>
          <pc:sldMk cId="3138453227" sldId="653"/>
        </pc:sldMkLst>
        <pc:spChg chg="add mod">
          <ac:chgData name="Kirsten van de Groep" userId="e318276a-e8ff-4d24-a1f6-2db9ed752c80" providerId="ADAL" clId="{BA760A10-F784-AF47-9FF7-42ACC6BED328}" dt="2021-10-05T15:07:58.610" v="7852" actId="255"/>
          <ac:spMkLst>
            <pc:docMk/>
            <pc:sldMk cId="3138453227" sldId="653"/>
            <ac:spMk id="2" creationId="{EAA6D939-CDAA-B14C-8A20-C15188B99E42}"/>
          </ac:spMkLst>
        </pc:spChg>
        <pc:spChg chg="mod">
          <ac:chgData name="Kirsten van de Groep" userId="e318276a-e8ff-4d24-a1f6-2db9ed752c80" providerId="ADAL" clId="{BA760A10-F784-AF47-9FF7-42ACC6BED328}" dt="2021-10-05T15:06:13.112" v="7745" actId="1076"/>
          <ac:spMkLst>
            <pc:docMk/>
            <pc:sldMk cId="3138453227" sldId="653"/>
            <ac:spMk id="6" creationId="{DB51D48B-CE1D-074F-9323-11C65916C5B2}"/>
          </ac:spMkLst>
        </pc:spChg>
        <pc:spChg chg="mod">
          <ac:chgData name="Kirsten van de Groep" userId="e318276a-e8ff-4d24-a1f6-2db9ed752c80" providerId="ADAL" clId="{BA760A10-F784-AF47-9FF7-42ACC6BED328}" dt="2021-10-05T15:06:01.035" v="7743" actId="1076"/>
          <ac:spMkLst>
            <pc:docMk/>
            <pc:sldMk cId="3138453227" sldId="653"/>
            <ac:spMk id="24" creationId="{30C9BDCA-4E50-1E48-AA12-BF6B88521EBA}"/>
          </ac:spMkLst>
        </pc:spChg>
        <pc:spChg chg="mod">
          <ac:chgData name="Kirsten van de Groep" userId="e318276a-e8ff-4d24-a1f6-2db9ed752c80" providerId="ADAL" clId="{BA760A10-F784-AF47-9FF7-42ACC6BED328}" dt="2021-10-05T15:06:06.869" v="7744" actId="1076"/>
          <ac:spMkLst>
            <pc:docMk/>
            <pc:sldMk cId="3138453227" sldId="653"/>
            <ac:spMk id="25" creationId="{C09E4422-156E-2045-8185-B432AA06D87D}"/>
          </ac:spMkLst>
        </pc:spChg>
        <pc:spChg chg="mod">
          <ac:chgData name="Kirsten van de Groep" userId="e318276a-e8ff-4d24-a1f6-2db9ed752c80" providerId="ADAL" clId="{BA760A10-F784-AF47-9FF7-42ACC6BED328}" dt="2021-10-05T15:05:55.786" v="7742" actId="1076"/>
          <ac:spMkLst>
            <pc:docMk/>
            <pc:sldMk cId="3138453227" sldId="653"/>
            <ac:spMk id="26" creationId="{4C08EE87-BFB3-A942-9600-AE0C00FD3093}"/>
          </ac:spMkLst>
        </pc:spChg>
        <pc:spChg chg="add mod">
          <ac:chgData name="Kirsten van de Groep" userId="e318276a-e8ff-4d24-a1f6-2db9ed752c80" providerId="ADAL" clId="{BA760A10-F784-AF47-9FF7-42ACC6BED328}" dt="2021-10-05T15:09:23.970" v="7904" actId="1076"/>
          <ac:spMkLst>
            <pc:docMk/>
            <pc:sldMk cId="3138453227" sldId="653"/>
            <ac:spMk id="27" creationId="{45E5080B-36CB-3A4D-AAAD-1B485CE9ACB9}"/>
          </ac:spMkLst>
        </pc:spChg>
        <pc:graphicFrameChg chg="mod">
          <ac:chgData name="Kirsten van de Groep" userId="e318276a-e8ff-4d24-a1f6-2db9ed752c80" providerId="ADAL" clId="{BA760A10-F784-AF47-9FF7-42ACC6BED328}" dt="2021-10-05T15:05:22.796" v="7739" actId="208"/>
          <ac:graphicFrameMkLst>
            <pc:docMk/>
            <pc:sldMk cId="3138453227" sldId="653"/>
            <ac:graphicFrameMk id="10" creationId="{8C7701F9-BBD3-7249-B1FC-330F5D427C6F}"/>
          </ac:graphicFrameMkLst>
        </pc:graphicFrameChg>
        <pc:picChg chg="mod">
          <ac:chgData name="Kirsten van de Groep" userId="e318276a-e8ff-4d24-a1f6-2db9ed752c80" providerId="ADAL" clId="{BA760A10-F784-AF47-9FF7-42ACC6BED328}" dt="2021-10-05T15:07:00.844" v="7759" actId="1076"/>
          <ac:picMkLst>
            <pc:docMk/>
            <pc:sldMk cId="3138453227" sldId="653"/>
            <ac:picMk id="14" creationId="{AC0ACCF4-2A0A-EF4E-9FEE-9FF41CC24951}"/>
          </ac:picMkLst>
        </pc:picChg>
        <pc:picChg chg="mod">
          <ac:chgData name="Kirsten van de Groep" userId="e318276a-e8ff-4d24-a1f6-2db9ed752c80" providerId="ADAL" clId="{BA760A10-F784-AF47-9FF7-42ACC6BED328}" dt="2021-10-05T15:06:57.246" v="7757" actId="1076"/>
          <ac:picMkLst>
            <pc:docMk/>
            <pc:sldMk cId="3138453227" sldId="653"/>
            <ac:picMk id="15" creationId="{FCC3E45F-196A-8D44-946D-8D1E23F46627}"/>
          </ac:picMkLst>
        </pc:picChg>
        <pc:picChg chg="mod">
          <ac:chgData name="Kirsten van de Groep" userId="e318276a-e8ff-4d24-a1f6-2db9ed752c80" providerId="ADAL" clId="{BA760A10-F784-AF47-9FF7-42ACC6BED328}" dt="2021-10-05T15:06:59.148" v="7758" actId="1076"/>
          <ac:picMkLst>
            <pc:docMk/>
            <pc:sldMk cId="3138453227" sldId="653"/>
            <ac:picMk id="16" creationId="{609701AE-B830-6243-8ECC-1AEAC1D7535E}"/>
          </ac:picMkLst>
        </pc:picChg>
        <pc:picChg chg="mod">
          <ac:chgData name="Kirsten van de Groep" userId="e318276a-e8ff-4d24-a1f6-2db9ed752c80" providerId="ADAL" clId="{BA760A10-F784-AF47-9FF7-42ACC6BED328}" dt="2021-10-05T15:06:52.280" v="7755" actId="1076"/>
          <ac:picMkLst>
            <pc:docMk/>
            <pc:sldMk cId="3138453227" sldId="653"/>
            <ac:picMk id="22" creationId="{B0CA6FF3-C40D-D143-8701-21FB5839EB4B}"/>
          </ac:picMkLst>
        </pc:picChg>
        <pc:picChg chg="mod">
          <ac:chgData name="Kirsten van de Groep" userId="e318276a-e8ff-4d24-a1f6-2db9ed752c80" providerId="ADAL" clId="{BA760A10-F784-AF47-9FF7-42ACC6BED328}" dt="2021-10-05T15:09:30.477" v="7905" actId="1076"/>
          <ac:picMkLst>
            <pc:docMk/>
            <pc:sldMk cId="3138453227" sldId="653"/>
            <ac:picMk id="23" creationId="{9B2D21D7-34C9-A747-A093-47F9E33B824B}"/>
          </ac:picMkLst>
        </pc:picChg>
        <pc:cxnChg chg="mod">
          <ac:chgData name="Kirsten van de Groep" userId="e318276a-e8ff-4d24-a1f6-2db9ed752c80" providerId="ADAL" clId="{BA760A10-F784-AF47-9FF7-42ACC6BED328}" dt="2021-10-05T15:05:46.444" v="7740" actId="1076"/>
          <ac:cxnSpMkLst>
            <pc:docMk/>
            <pc:sldMk cId="3138453227" sldId="653"/>
            <ac:cxnSpMk id="3" creationId="{28BDC0E6-56BD-7D4C-8B36-BA3328D9A0F4}"/>
          </ac:cxnSpMkLst>
        </pc:cxnChg>
        <pc:cxnChg chg="mod">
          <ac:chgData name="Kirsten van de Groep" userId="e318276a-e8ff-4d24-a1f6-2db9ed752c80" providerId="ADAL" clId="{BA760A10-F784-AF47-9FF7-42ACC6BED328}" dt="2021-10-05T15:05:50.666" v="7741" actId="1076"/>
          <ac:cxnSpMkLst>
            <pc:docMk/>
            <pc:sldMk cId="3138453227" sldId="653"/>
            <ac:cxnSpMk id="5" creationId="{3D7E911C-AEC6-8543-8D35-F0720153692E}"/>
          </ac:cxnSpMkLst>
        </pc:cxnChg>
      </pc:sldChg>
      <pc:sldChg chg="add del">
        <pc:chgData name="Kirsten van de Groep" userId="e318276a-e8ff-4d24-a1f6-2db9ed752c80" providerId="ADAL" clId="{BA760A10-F784-AF47-9FF7-42ACC6BED328}" dt="2021-10-05T14:31:26.448" v="6637" actId="2696"/>
        <pc:sldMkLst>
          <pc:docMk/>
          <pc:sldMk cId="294953253" sldId="654"/>
        </pc:sldMkLst>
      </pc:sldChg>
      <pc:sldChg chg="addSp modSp add mod modAnim">
        <pc:chgData name="Kirsten van de Groep" userId="e318276a-e8ff-4d24-a1f6-2db9ed752c80" providerId="ADAL" clId="{BA760A10-F784-AF47-9FF7-42ACC6BED328}" dt="2021-10-05T22:04:35.847" v="8546" actId="1076"/>
        <pc:sldMkLst>
          <pc:docMk/>
          <pc:sldMk cId="3436097732" sldId="655"/>
        </pc:sldMkLst>
        <pc:spChg chg="mod">
          <ac:chgData name="Kirsten van de Groep" userId="e318276a-e8ff-4d24-a1f6-2db9ed752c80" providerId="ADAL" clId="{BA760A10-F784-AF47-9FF7-42ACC6BED328}" dt="2021-10-05T14:30:15.788" v="6585" actId="20577"/>
          <ac:spMkLst>
            <pc:docMk/>
            <pc:sldMk cId="3436097732" sldId="655"/>
            <ac:spMk id="2" creationId="{2D03D488-3183-F243-96C1-52A6E54057CB}"/>
          </ac:spMkLst>
        </pc:spChg>
        <pc:picChg chg="add mod">
          <ac:chgData name="Kirsten van de Groep" userId="e318276a-e8ff-4d24-a1f6-2db9ed752c80" providerId="ADAL" clId="{BA760A10-F784-AF47-9FF7-42ACC6BED328}" dt="2021-10-05T22:04:35.847" v="8546" actId="1076"/>
          <ac:picMkLst>
            <pc:docMk/>
            <pc:sldMk cId="3436097732" sldId="655"/>
            <ac:picMk id="3" creationId="{9E689CB0-E625-204B-9F39-047831652072}"/>
          </ac:picMkLst>
        </pc:picChg>
      </pc:sldChg>
      <pc:sldChg chg="addSp modSp add mod">
        <pc:chgData name="Kirsten van de Groep" userId="e318276a-e8ff-4d24-a1f6-2db9ed752c80" providerId="ADAL" clId="{BA760A10-F784-AF47-9FF7-42ACC6BED328}" dt="2021-10-05T22:06:48.344" v="8549" actId="1076"/>
        <pc:sldMkLst>
          <pc:docMk/>
          <pc:sldMk cId="306139720" sldId="656"/>
        </pc:sldMkLst>
        <pc:spChg chg="mod">
          <ac:chgData name="Kirsten van de Groep" userId="e318276a-e8ff-4d24-a1f6-2db9ed752c80" providerId="ADAL" clId="{BA760A10-F784-AF47-9FF7-42ACC6BED328}" dt="2021-10-05T14:30:37.360" v="6595" actId="20577"/>
          <ac:spMkLst>
            <pc:docMk/>
            <pc:sldMk cId="306139720" sldId="656"/>
            <ac:spMk id="2" creationId="{2D03D488-3183-F243-96C1-52A6E54057CB}"/>
          </ac:spMkLst>
        </pc:spChg>
        <pc:picChg chg="add mod">
          <ac:chgData name="Kirsten van de Groep" userId="e318276a-e8ff-4d24-a1f6-2db9ed752c80" providerId="ADAL" clId="{BA760A10-F784-AF47-9FF7-42ACC6BED328}" dt="2021-10-05T22:06:48.344" v="8549" actId="1076"/>
          <ac:picMkLst>
            <pc:docMk/>
            <pc:sldMk cId="306139720" sldId="656"/>
            <ac:picMk id="4" creationId="{056A5DB0-D333-C849-B82D-031D5A6EA3C0}"/>
          </ac:picMkLst>
        </pc:picChg>
      </pc:sldChg>
      <pc:sldChg chg="addSp modSp add mod">
        <pc:chgData name="Kirsten van de Groep" userId="e318276a-e8ff-4d24-a1f6-2db9ed752c80" providerId="ADAL" clId="{BA760A10-F784-AF47-9FF7-42ACC6BED328}" dt="2021-10-05T22:08:44.092" v="8555" actId="1076"/>
        <pc:sldMkLst>
          <pc:docMk/>
          <pc:sldMk cId="4286635466" sldId="657"/>
        </pc:sldMkLst>
        <pc:spChg chg="mod">
          <ac:chgData name="Kirsten van de Groep" userId="e318276a-e8ff-4d24-a1f6-2db9ed752c80" providerId="ADAL" clId="{BA760A10-F784-AF47-9FF7-42ACC6BED328}" dt="2021-10-05T14:31:15.629" v="6636" actId="20577"/>
          <ac:spMkLst>
            <pc:docMk/>
            <pc:sldMk cId="4286635466" sldId="657"/>
            <ac:spMk id="2" creationId="{2D03D488-3183-F243-96C1-52A6E54057CB}"/>
          </ac:spMkLst>
        </pc:spChg>
        <pc:spChg chg="mod">
          <ac:chgData name="Kirsten van de Groep" userId="e318276a-e8ff-4d24-a1f6-2db9ed752c80" providerId="ADAL" clId="{BA760A10-F784-AF47-9FF7-42ACC6BED328}" dt="2021-10-05T22:07:03.384" v="8550" actId="5793"/>
          <ac:spMkLst>
            <pc:docMk/>
            <pc:sldMk cId="4286635466" sldId="657"/>
            <ac:spMk id="9" creationId="{D6016DC4-4C3E-5E4D-8DA1-BB324E3EDC1C}"/>
          </ac:spMkLst>
        </pc:spChg>
        <pc:picChg chg="add mod">
          <ac:chgData name="Kirsten van de Groep" userId="e318276a-e8ff-4d24-a1f6-2db9ed752c80" providerId="ADAL" clId="{BA760A10-F784-AF47-9FF7-42ACC6BED328}" dt="2021-10-05T22:08:44.092" v="8555" actId="1076"/>
          <ac:picMkLst>
            <pc:docMk/>
            <pc:sldMk cId="4286635466" sldId="657"/>
            <ac:picMk id="4" creationId="{0F280DCC-E4FD-0343-9C68-4F16358E00F2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5T22:00:37.083" v="8527" actId="1076"/>
        <pc:sldMkLst>
          <pc:docMk/>
          <pc:sldMk cId="3876753364" sldId="658"/>
        </pc:sldMkLst>
        <pc:picChg chg="add mod">
          <ac:chgData name="Kirsten van de Groep" userId="e318276a-e8ff-4d24-a1f6-2db9ed752c80" providerId="ADAL" clId="{BA760A10-F784-AF47-9FF7-42ACC6BED328}" dt="2021-10-05T22:00:37.083" v="8527" actId="1076"/>
          <ac:picMkLst>
            <pc:docMk/>
            <pc:sldMk cId="3876753364" sldId="658"/>
            <ac:picMk id="4" creationId="{CBF7A03F-F50C-974D-BF68-5985100A32CC}"/>
          </ac:picMkLst>
        </pc:picChg>
        <pc:picChg chg="del">
          <ac:chgData name="Kirsten van de Groep" userId="e318276a-e8ff-4d24-a1f6-2db9ed752c80" providerId="ADAL" clId="{BA760A10-F784-AF47-9FF7-42ACC6BED328}" dt="2021-10-05T22:00:20.599" v="8524" actId="478"/>
          <ac:picMkLst>
            <pc:docMk/>
            <pc:sldMk cId="3876753364" sldId="658"/>
            <ac:picMk id="11" creationId="{A2270142-8D99-7E40-B3A2-978D2E2266C3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5T22:01:05.265" v="8535" actId="1076"/>
        <pc:sldMkLst>
          <pc:docMk/>
          <pc:sldMk cId="2674876787" sldId="659"/>
        </pc:sldMkLst>
        <pc:picChg chg="del">
          <ac:chgData name="Kirsten van de Groep" userId="e318276a-e8ff-4d24-a1f6-2db9ed752c80" providerId="ADAL" clId="{BA760A10-F784-AF47-9FF7-42ACC6BED328}" dt="2021-10-05T22:00:47.459" v="8529" actId="478"/>
          <ac:picMkLst>
            <pc:docMk/>
            <pc:sldMk cId="2674876787" sldId="659"/>
            <ac:picMk id="4" creationId="{CBF7A03F-F50C-974D-BF68-5985100A32CC}"/>
          </ac:picMkLst>
        </pc:picChg>
        <pc:picChg chg="add mod">
          <ac:chgData name="Kirsten van de Groep" userId="e318276a-e8ff-4d24-a1f6-2db9ed752c80" providerId="ADAL" clId="{BA760A10-F784-AF47-9FF7-42ACC6BED328}" dt="2021-10-05T22:01:05.265" v="8535" actId="1076"/>
          <ac:picMkLst>
            <pc:docMk/>
            <pc:sldMk cId="2674876787" sldId="659"/>
            <ac:picMk id="5" creationId="{D8C4295D-65B0-8B48-B3F7-4AE9CBED9942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5T22:01:30.772" v="8542" actId="1076"/>
        <pc:sldMkLst>
          <pc:docMk/>
          <pc:sldMk cId="629417871" sldId="660"/>
        </pc:sldMkLst>
        <pc:picChg chg="add mod">
          <ac:chgData name="Kirsten van de Groep" userId="e318276a-e8ff-4d24-a1f6-2db9ed752c80" providerId="ADAL" clId="{BA760A10-F784-AF47-9FF7-42ACC6BED328}" dt="2021-10-05T22:01:30.772" v="8542" actId="1076"/>
          <ac:picMkLst>
            <pc:docMk/>
            <pc:sldMk cId="629417871" sldId="660"/>
            <ac:picMk id="4" creationId="{AF8EA89D-1174-9A4A-8DB2-CA76EEEA17FE}"/>
          </ac:picMkLst>
        </pc:picChg>
        <pc:picChg chg="del">
          <ac:chgData name="Kirsten van de Groep" userId="e318276a-e8ff-4d24-a1f6-2db9ed752c80" providerId="ADAL" clId="{BA760A10-F784-AF47-9FF7-42ACC6BED328}" dt="2021-10-05T22:01:14.641" v="8537" actId="478"/>
          <ac:picMkLst>
            <pc:docMk/>
            <pc:sldMk cId="629417871" sldId="660"/>
            <ac:picMk id="5" creationId="{D8C4295D-65B0-8B48-B3F7-4AE9CBED9942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6T06:24:45.735" v="8625" actId="1076"/>
        <pc:sldMkLst>
          <pc:docMk/>
          <pc:sldMk cId="3791445075" sldId="661"/>
        </pc:sldMkLst>
        <pc:spChg chg="mod">
          <ac:chgData name="Kirsten van de Groep" userId="e318276a-e8ff-4d24-a1f6-2db9ed752c80" providerId="ADAL" clId="{BA760A10-F784-AF47-9FF7-42ACC6BED328}" dt="2021-10-05T22:09:42.562" v="8559"/>
          <ac:spMkLst>
            <pc:docMk/>
            <pc:sldMk cId="3791445075" sldId="661"/>
            <ac:spMk id="9" creationId="{D6016DC4-4C3E-5E4D-8DA1-BB324E3EDC1C}"/>
          </ac:spMkLst>
        </pc:spChg>
        <pc:picChg chg="del">
          <ac:chgData name="Kirsten van de Groep" userId="e318276a-e8ff-4d24-a1f6-2db9ed752c80" providerId="ADAL" clId="{BA760A10-F784-AF47-9FF7-42ACC6BED328}" dt="2021-10-05T22:08:53.576" v="8557" actId="478"/>
          <ac:picMkLst>
            <pc:docMk/>
            <pc:sldMk cId="3791445075" sldId="661"/>
            <ac:picMk id="4" creationId="{0F280DCC-E4FD-0343-9C68-4F16358E00F2}"/>
          </ac:picMkLst>
        </pc:picChg>
        <pc:picChg chg="add mod">
          <ac:chgData name="Kirsten van de Groep" userId="e318276a-e8ff-4d24-a1f6-2db9ed752c80" providerId="ADAL" clId="{BA760A10-F784-AF47-9FF7-42ACC6BED328}" dt="2021-10-06T06:24:45.735" v="8625" actId="1076"/>
          <ac:picMkLst>
            <pc:docMk/>
            <pc:sldMk cId="3791445075" sldId="661"/>
            <ac:picMk id="5" creationId="{91EC1A0B-DC4F-5B47-B8EB-FBA338A990BE}"/>
          </ac:picMkLst>
        </pc:picChg>
      </pc:sldChg>
      <pc:sldChg chg="addSp delSp modSp add mod">
        <pc:chgData name="Kirsten van de Groep" userId="e318276a-e8ff-4d24-a1f6-2db9ed752c80" providerId="ADAL" clId="{BA760A10-F784-AF47-9FF7-42ACC6BED328}" dt="2021-10-05T22:11:19.436" v="8570" actId="1076"/>
        <pc:sldMkLst>
          <pc:docMk/>
          <pc:sldMk cId="706221461" sldId="662"/>
        </pc:sldMkLst>
        <pc:picChg chg="add mod">
          <ac:chgData name="Kirsten van de Groep" userId="e318276a-e8ff-4d24-a1f6-2db9ed752c80" providerId="ADAL" clId="{BA760A10-F784-AF47-9FF7-42ACC6BED328}" dt="2021-10-05T22:11:19.436" v="8570" actId="1076"/>
          <ac:picMkLst>
            <pc:docMk/>
            <pc:sldMk cId="706221461" sldId="662"/>
            <ac:picMk id="4" creationId="{D8321E1D-232C-B64F-96C8-A29688768D54}"/>
          </ac:picMkLst>
        </pc:picChg>
        <pc:picChg chg="del">
          <ac:chgData name="Kirsten van de Groep" userId="e318276a-e8ff-4d24-a1f6-2db9ed752c80" providerId="ADAL" clId="{BA760A10-F784-AF47-9FF7-42ACC6BED328}" dt="2021-10-05T22:10:11.040" v="8567" actId="478"/>
          <ac:picMkLst>
            <pc:docMk/>
            <pc:sldMk cId="706221461" sldId="662"/>
            <ac:picMk id="5" creationId="{91EC1A0B-DC4F-5B47-B8EB-FBA338A990BE}"/>
          </ac:picMkLst>
        </pc:picChg>
      </pc:sldChg>
      <pc:sldChg chg="modSp add del mod">
        <pc:chgData name="Kirsten van de Groep" userId="e318276a-e8ff-4d24-a1f6-2db9ed752c80" providerId="ADAL" clId="{BA760A10-F784-AF47-9FF7-42ACC6BED328}" dt="2021-10-05T22:18:43.416" v="8620"/>
        <pc:sldMkLst>
          <pc:docMk/>
          <pc:sldMk cId="355128538" sldId="663"/>
        </pc:sldMkLst>
        <pc:spChg chg="mod">
          <ac:chgData name="Kirsten van de Groep" userId="e318276a-e8ff-4d24-a1f6-2db9ed752c80" providerId="ADAL" clId="{BA760A10-F784-AF47-9FF7-42ACC6BED328}" dt="2021-10-05T22:18:43.270" v="8619"/>
          <ac:spMkLst>
            <pc:docMk/>
            <pc:sldMk cId="355128538" sldId="663"/>
            <ac:spMk id="3" creationId="{00000000-0000-0000-0000-000000000000}"/>
          </ac:spMkLst>
        </pc:spChg>
      </pc:sldChg>
      <pc:sldChg chg="add del">
        <pc:chgData name="Kirsten van de Groep" userId="e318276a-e8ff-4d24-a1f6-2db9ed752c80" providerId="ADAL" clId="{BA760A10-F784-AF47-9FF7-42ACC6BED328}" dt="2021-10-05T22:18:43.416" v="8620"/>
        <pc:sldMkLst>
          <pc:docMk/>
          <pc:sldMk cId="3067211513" sldId="664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2989920334" sldId="665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874597826" sldId="8820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3785965094" sldId="2113416478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786869112" sldId="2113416558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683085801" sldId="2113416609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780965584" sldId="2113416658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1492833881" sldId="2113416664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268333374" sldId="2113416665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329943918" sldId="2113416666"/>
        </pc:sldMkLst>
      </pc:sldChg>
      <pc:sldChg chg="add del">
        <pc:chgData name="Kirsten van de Groep" userId="e318276a-e8ff-4d24-a1f6-2db9ed752c80" providerId="ADAL" clId="{BA760A10-F784-AF47-9FF7-42ACC6BED328}" dt="2021-10-06T06:22:06.036" v="8623"/>
        <pc:sldMkLst>
          <pc:docMk/>
          <pc:sldMk cId="1648838498" sldId="2146846629"/>
        </pc:sldMkLst>
      </pc:sldChg>
      <pc:sldChg chg="add">
        <pc:chgData name="Kirsten van de Groep" userId="e318276a-e8ff-4d24-a1f6-2db9ed752c80" providerId="ADAL" clId="{BA760A10-F784-AF47-9FF7-42ACC6BED328}" dt="2021-10-06T06:27:23.202" v="8705" actId="2890"/>
        <pc:sldMkLst>
          <pc:docMk/>
          <pc:sldMk cId="3836065756" sldId="214684663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USB:gr&#225;ficos%20encuesta%20headway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Workbook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USB:gr&#225;ficos%20encuesta%20headway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USB:HEADWAY:gr&#225;ficos%20encuesta%20headway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USB:HEADWAY:gr&#225;ficos%20encuesta%20headwa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Sales NFI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F4-4C3D-9452-C64D9CBA6B9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AF4-4C3D-9452-C64D9CBA6B9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AF4-4C3D-9452-C64D9CBA6B9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AF4-4C3D-9452-C64D9CBA6B94}"/>
              </c:ext>
            </c:extLst>
          </c:dPt>
          <c:cat>
            <c:strRef>
              <c:f>Sheet1!$A$2:$A$5</c:f>
              <c:strCache>
                <c:ptCount val="4"/>
                <c:pt idx="0">
                  <c:v>Executive Search</c:v>
                </c:pt>
                <c:pt idx="1">
                  <c:v>HR Outsourcing</c:v>
                </c:pt>
                <c:pt idx="2">
                  <c:v>RPO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11-437F-8EE4-24AE0A28B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65711600"/>
        <c:axId val="565716176"/>
        <c:axId val="0"/>
      </c:bar3DChart>
      <c:catAx>
        <c:axId val="56571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65716176"/>
        <c:crosses val="autoZero"/>
        <c:auto val="1"/>
        <c:lblAlgn val="ctr"/>
        <c:lblOffset val="100"/>
        <c:noMultiLvlLbl val="0"/>
      </c:catAx>
      <c:valAx>
        <c:axId val="56571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65711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Sales NFI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00-42F0-AF3F-70BC85D5BA4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00-42F0-AF3F-70BC85D5BA4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F00-42F0-AF3F-70BC85D5BA4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F00-42F0-AF3F-70BC85D5BA4A}"/>
              </c:ext>
            </c:extLst>
          </c:dPt>
          <c:cat>
            <c:strRef>
              <c:f>Sheet1!$A$2:$A$5</c:f>
              <c:strCache>
                <c:ptCount val="4"/>
                <c:pt idx="0">
                  <c:v>Executive Search</c:v>
                </c:pt>
                <c:pt idx="1">
                  <c:v>HR Outsourcing</c:v>
                </c:pt>
                <c:pt idx="2">
                  <c:v>RPO</c:v>
                </c:pt>
                <c:pt idx="3">
                  <c:v>Others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11-437F-8EE4-24AE0A28B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65714928"/>
        <c:axId val="565718672"/>
        <c:axId val="0"/>
      </c:bar3DChart>
      <c:catAx>
        <c:axId val="56571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65718672"/>
        <c:crosses val="autoZero"/>
        <c:auto val="1"/>
        <c:lblAlgn val="ctr"/>
        <c:lblOffset val="100"/>
        <c:noMultiLvlLbl val="0"/>
      </c:catAx>
      <c:valAx>
        <c:axId val="56571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65714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Sales NFI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8FC-437D-9AA8-88785490FDA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8FC-437D-9AA8-88785490FDA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8FC-437D-9AA8-88785490FDA3}"/>
              </c:ext>
            </c:extLst>
          </c:dPt>
          <c:cat>
            <c:strRef>
              <c:f>Sheet1!$A$2:$A$4</c:f>
              <c:strCache>
                <c:ptCount val="3"/>
                <c:pt idx="0">
                  <c:v>Executive Search</c:v>
                </c:pt>
                <c:pt idx="1">
                  <c:v>HR Outsourcing</c:v>
                </c:pt>
                <c:pt idx="2">
                  <c:v>RPO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11-437F-8EE4-24AE0A28B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563556448"/>
        <c:axId val="563550624"/>
        <c:axId val="0"/>
      </c:bar3DChart>
      <c:catAx>
        <c:axId val="56355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63550624"/>
        <c:crosses val="autoZero"/>
        <c:auto val="1"/>
        <c:lblAlgn val="ctr"/>
        <c:lblOffset val="100"/>
        <c:noMultiLvlLbl val="0"/>
      </c:catAx>
      <c:valAx>
        <c:axId val="563550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56355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4080"/>
            </a:solidFill>
          </c:spPr>
          <c:invertIfNegative val="0"/>
          <c:cat>
            <c:strRef>
              <c:f>Sheet6!$A$12:$A$19</c:f>
              <c:strCache>
                <c:ptCount val="8"/>
                <c:pt idx="0">
                  <c:v>Automotive</c:v>
                </c:pt>
                <c:pt idx="1">
                  <c:v>Logistics &amp; Transport</c:v>
                </c:pt>
                <c:pt idx="2">
                  <c:v>Tourism, Hospitality &amp; Communications</c:v>
                </c:pt>
                <c:pt idx="3">
                  <c:v>IT/ Telecom</c:v>
                </c:pt>
                <c:pt idx="4">
                  <c:v>Pharmaceutical</c:v>
                </c:pt>
                <c:pt idx="5">
                  <c:v>Finance &amp; Professional Services</c:v>
                </c:pt>
                <c:pt idx="6">
                  <c:v>FMCG &amp; Retail</c:v>
                </c:pt>
                <c:pt idx="7">
                  <c:v>Industry, Infrastructure &amp; Utilities</c:v>
                </c:pt>
              </c:strCache>
            </c:strRef>
          </c:cat>
          <c:val>
            <c:numRef>
              <c:f>Sheet6!$B$12:$B$19</c:f>
              <c:numCache>
                <c:formatCode>0.00%</c:formatCode>
                <c:ptCount val="8"/>
                <c:pt idx="0">
                  <c:v>5.3999999999999999E-2</c:v>
                </c:pt>
                <c:pt idx="1">
                  <c:v>5.5E-2</c:v>
                </c:pt>
                <c:pt idx="2">
                  <c:v>6.5000000000000002E-2</c:v>
                </c:pt>
                <c:pt idx="3">
                  <c:v>0.14099999999999999</c:v>
                </c:pt>
                <c:pt idx="4">
                  <c:v>0.151</c:v>
                </c:pt>
                <c:pt idx="5">
                  <c:v>0.159</c:v>
                </c:pt>
                <c:pt idx="6">
                  <c:v>0.17799999999999999</c:v>
                </c:pt>
                <c:pt idx="7">
                  <c:v>0.19700000000000001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FE-0649-94F2-DD0F88D0A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991872"/>
        <c:axId val="214518016"/>
      </c:barChart>
      <c:catAx>
        <c:axId val="2029918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cap="small" baseline="0">
                <a:latin typeface="Avenir Heavy"/>
              </a:defRPr>
            </a:pPr>
            <a:endParaRPr lang="nl-NL"/>
          </a:p>
        </c:txPr>
        <c:crossAx val="214518016"/>
        <c:crosses val="autoZero"/>
        <c:auto val="1"/>
        <c:lblAlgn val="ctr"/>
        <c:lblOffset val="100"/>
        <c:noMultiLvlLbl val="0"/>
      </c:catAx>
      <c:valAx>
        <c:axId val="214518016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202991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c:style val="15"/>
  <c:chart>
    <c:autoTitleDeleted val="0"/>
    <c:plotArea>
      <c:layout/>
      <c:doughnutChart>
        <c:varyColors val="1"/>
        <c:ser>
          <c:idx val="0"/>
          <c:order val="0"/>
          <c:spPr>
            <a:solidFill>
              <a:srgbClr val="004080"/>
            </a:solidFill>
          </c:spPr>
          <c:dPt>
            <c:idx val="0"/>
            <c:bubble3D val="0"/>
            <c:spPr>
              <a:solidFill>
                <a:srgbClr val="666666"/>
              </a:solidFill>
            </c:spPr>
            <c:extLst>
              <c:ext xmlns:c16="http://schemas.microsoft.com/office/drawing/2014/chart" uri="{C3380CC4-5D6E-409C-BE32-E72D297353CC}">
                <c16:uniqueId val="{00000001-21DC-4359-935E-7609CE41E9A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21DC-4359-935E-7609CE41E9A4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4-21DC-4359-935E-7609CE41E9A4}"/>
              </c:ext>
            </c:extLst>
          </c:dPt>
          <c:cat>
            <c:strRef>
              <c:f>Sheet2!$A$3:$A$5</c:f>
              <c:strCache>
                <c:ptCount val="3"/>
                <c:pt idx="0">
                  <c:v>Ambos</c:v>
                </c:pt>
                <c:pt idx="1">
                  <c:v>En persona</c:v>
                </c:pt>
                <c:pt idx="2">
                  <c:v>Online</c:v>
                </c:pt>
              </c:strCache>
            </c:strRef>
          </c:cat>
          <c:val>
            <c:numRef>
              <c:f>Sheet2!$B$3:$B$5</c:f>
              <c:numCache>
                <c:formatCode>0.00%</c:formatCode>
                <c:ptCount val="3"/>
                <c:pt idx="0">
                  <c:v>0.45900000000000002</c:v>
                </c:pt>
                <c:pt idx="1">
                  <c:v>0.44600000000000001</c:v>
                </c:pt>
                <c:pt idx="2">
                  <c:v>9.5000000000000001E-2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DC-4359-935E-7609CE41E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4080"/>
            </a:solidFill>
          </c:spPr>
          <c:invertIfNegative val="0"/>
          <c:cat>
            <c:strRef>
              <c:f>Sheet4!$A$34:$A$43</c:f>
              <c:strCache>
                <c:ptCount val="10"/>
                <c:pt idx="0">
                  <c:v>Ensure the skills assessment online is done by the candidate</c:v>
                </c:pt>
                <c:pt idx="1">
                  <c:v>Go deep enough into a specific topic</c:v>
                </c:pt>
                <c:pt idx="2">
                  <c:v>Giving a warm welcome in-person</c:v>
                </c:pt>
                <c:pt idx="3">
                  <c:v>Capacity to transmit the role and company's culture</c:v>
                </c:pt>
                <c:pt idx="4">
                  <c:v>Losing the dynamics of the conversation</c:v>
                </c:pt>
                <c:pt idx="5">
                  <c:v>Gain the confidence of the candidate</c:v>
                </c:pt>
                <c:pt idx="6">
                  <c:v>Spot candidate's interest &amp; motivation</c:v>
                </c:pt>
                <c:pt idx="7">
                  <c:v>Hard to assess the candidate's job fit (Soft skills)</c:v>
                </c:pt>
                <c:pt idx="8">
                  <c:v>Evaluate the first impression (handshake, appearance, neatness)</c:v>
                </c:pt>
                <c:pt idx="9">
                  <c:v>Hard to read body language</c:v>
                </c:pt>
              </c:strCache>
            </c:strRef>
          </c:cat>
          <c:val>
            <c:numRef>
              <c:f>Sheet4!$B$34:$B$43</c:f>
              <c:numCache>
                <c:formatCode>0.00%</c:formatCode>
                <c:ptCount val="10"/>
                <c:pt idx="0">
                  <c:v>2E-3</c:v>
                </c:pt>
                <c:pt idx="1">
                  <c:v>1.7000000000000001E-2</c:v>
                </c:pt>
                <c:pt idx="2">
                  <c:v>3.4000000000000002E-2</c:v>
                </c:pt>
                <c:pt idx="3">
                  <c:v>0.04</c:v>
                </c:pt>
                <c:pt idx="4">
                  <c:v>4.8000000000000001E-2</c:v>
                </c:pt>
                <c:pt idx="5">
                  <c:v>0.05</c:v>
                </c:pt>
                <c:pt idx="6">
                  <c:v>6.7000000000000004E-2</c:v>
                </c:pt>
                <c:pt idx="7">
                  <c:v>0.11</c:v>
                </c:pt>
                <c:pt idx="8">
                  <c:v>0.252</c:v>
                </c:pt>
                <c:pt idx="9">
                  <c:v>0.379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FF-7A44-A939-940D8F81E2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8097664"/>
        <c:axId val="148717952"/>
      </c:barChart>
      <c:catAx>
        <c:axId val="1480976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 algn="r">
              <a:defRPr/>
            </a:pPr>
            <a:endParaRPr lang="nl-NL"/>
          </a:p>
        </c:txPr>
        <c:crossAx val="148717952"/>
        <c:crosses val="autoZero"/>
        <c:auto val="1"/>
        <c:lblAlgn val="ctr"/>
        <c:lblOffset val="100"/>
        <c:noMultiLvlLbl val="0"/>
      </c:catAx>
      <c:valAx>
        <c:axId val="148717952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1480976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cap="small">
          <a:latin typeface="Avenir Heavy"/>
        </a:defRPr>
      </a:pPr>
      <a:endParaRPr lang="nl-N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c:style val="18"/>
  <c:chart>
    <c:autoTitleDeleted val="0"/>
    <c:plotArea>
      <c:layout/>
      <c:doughnutChart>
        <c:varyColors val="1"/>
        <c:ser>
          <c:idx val="0"/>
          <c:order val="0"/>
          <c:spPr>
            <a:solidFill>
              <a:srgbClr val="004080"/>
            </a:solidFill>
          </c:spPr>
          <c:dPt>
            <c:idx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A73-4F4E-9605-D177DBA7A4BA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2-DA73-4F4E-9605-D177DBA7A4BA}"/>
              </c:ext>
            </c:extLst>
          </c:dPt>
          <c:cat>
            <c:strRef>
              <c:f>Sheet5!$A$3:$A$4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Sheet5!$B$3:$B$4</c:f>
              <c:numCache>
                <c:formatCode>0.00%</c:formatCode>
                <c:ptCount val="2"/>
                <c:pt idx="0">
                  <c:v>0.34699999999999998</c:v>
                </c:pt>
                <c:pt idx="1">
                  <c:v>0.65300000000000002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A73-4F4E-9605-D177DBA7A4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c:style val="18"/>
  <c:chart>
    <c:autoTitleDeleted val="0"/>
    <c:plotArea>
      <c:layout/>
      <c:doughnutChart>
        <c:varyColors val="1"/>
        <c:ser>
          <c:idx val="0"/>
          <c:order val="0"/>
          <c:spPr>
            <a:solidFill>
              <a:srgbClr val="333333"/>
            </a:solidFill>
          </c:spPr>
          <c:dPt>
            <c:idx val="0"/>
            <c:bubble3D val="0"/>
            <c:spPr>
              <a:solidFill>
                <a:srgbClr val="004080"/>
              </a:solidFill>
            </c:spPr>
            <c:extLst>
              <c:ext xmlns:c16="http://schemas.microsoft.com/office/drawing/2014/chart" uri="{C3380CC4-5D6E-409C-BE32-E72D297353CC}">
                <c16:uniqueId val="{00000001-D396-43B8-92B3-7FCEDCFB57A3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D396-43B8-92B3-7FCEDCFB57A3}"/>
              </c:ext>
            </c:extLst>
          </c:dPt>
          <c:cat>
            <c:strRef>
              <c:f>Sheet7!$A$2:$A$3</c:f>
              <c:strCache>
                <c:ptCount val="2"/>
                <c:pt idx="0">
                  <c:v>No</c:v>
                </c:pt>
                <c:pt idx="1">
                  <c:v>SI</c:v>
                </c:pt>
              </c:strCache>
            </c:strRef>
          </c:cat>
          <c:val>
            <c:numRef>
              <c:f>Sheet7!$B$2:$B$3</c:f>
              <c:numCache>
                <c:formatCode>0.00%</c:formatCode>
                <c:ptCount val="2"/>
                <c:pt idx="0">
                  <c:v>0.64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396-43B8-92B3-7FCEDCFB5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3DDD7C-4F3F-4BBC-AA78-58BD67243C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02A745-9FD0-43B9-9A05-9788E9426DF1}">
      <dgm:prSet/>
      <dgm:spPr>
        <a:solidFill>
          <a:srgbClr val="1671BA"/>
        </a:solidFill>
      </dgm:spPr>
      <dgm:t>
        <a:bodyPr/>
        <a:lstStyle/>
        <a:p>
          <a:r>
            <a:rPr lang="en-GB"/>
            <a:t>Pricing</a:t>
          </a:r>
          <a:endParaRPr lang="en-US"/>
        </a:p>
      </dgm:t>
    </dgm:pt>
    <dgm:pt modelId="{BDEC6C09-7B44-4D6E-B6AE-FE8C191C4775}" type="parTrans" cxnId="{CD4E56EC-AFCD-4A63-9F60-9B69729AAAB7}">
      <dgm:prSet/>
      <dgm:spPr/>
      <dgm:t>
        <a:bodyPr/>
        <a:lstStyle/>
        <a:p>
          <a:endParaRPr lang="en-US"/>
        </a:p>
      </dgm:t>
    </dgm:pt>
    <dgm:pt modelId="{7367A710-8368-426B-9867-2BB0CCA1B42B}" type="sibTrans" cxnId="{CD4E56EC-AFCD-4A63-9F60-9B69729AAAB7}">
      <dgm:prSet/>
      <dgm:spPr/>
      <dgm:t>
        <a:bodyPr/>
        <a:lstStyle/>
        <a:p>
          <a:endParaRPr lang="en-US"/>
        </a:p>
      </dgm:t>
    </dgm:pt>
    <dgm:pt modelId="{E932EDA7-5A46-4AE1-9CFF-05B4CC18A3C5}">
      <dgm:prSet/>
      <dgm:spPr>
        <a:solidFill>
          <a:srgbClr val="1671BA"/>
        </a:solidFill>
      </dgm:spPr>
      <dgm:t>
        <a:bodyPr/>
        <a:lstStyle/>
        <a:p>
          <a:r>
            <a:rPr lang="en-GB"/>
            <a:t>Marketing Strategy</a:t>
          </a:r>
          <a:endParaRPr lang="en-US"/>
        </a:p>
      </dgm:t>
    </dgm:pt>
    <dgm:pt modelId="{DE473B9C-A1B0-4679-986F-134FCF5D3171}" type="parTrans" cxnId="{8EBD1557-715B-4EE3-94A7-60F1A2E46528}">
      <dgm:prSet/>
      <dgm:spPr/>
      <dgm:t>
        <a:bodyPr/>
        <a:lstStyle/>
        <a:p>
          <a:endParaRPr lang="en-US"/>
        </a:p>
      </dgm:t>
    </dgm:pt>
    <dgm:pt modelId="{9452E436-5ECA-4679-991E-4A0D5BC10B4D}" type="sibTrans" cxnId="{8EBD1557-715B-4EE3-94A7-60F1A2E46528}">
      <dgm:prSet/>
      <dgm:spPr/>
      <dgm:t>
        <a:bodyPr/>
        <a:lstStyle/>
        <a:p>
          <a:endParaRPr lang="en-US"/>
        </a:p>
      </dgm:t>
    </dgm:pt>
    <dgm:pt modelId="{45B2684F-ABA0-4FB6-999C-4FEB92BA6D3D}">
      <dgm:prSet/>
      <dgm:spPr>
        <a:solidFill>
          <a:srgbClr val="1671BA"/>
        </a:solidFill>
      </dgm:spPr>
      <dgm:t>
        <a:bodyPr/>
        <a:lstStyle/>
        <a:p>
          <a:r>
            <a:rPr lang="en-GB"/>
            <a:t>Products &amp; Services</a:t>
          </a:r>
          <a:endParaRPr lang="en-US"/>
        </a:p>
      </dgm:t>
    </dgm:pt>
    <dgm:pt modelId="{7DB025F7-F68A-47C1-A613-78789BF6751A}" type="parTrans" cxnId="{2B4D19BA-68F0-4ACD-BBDD-FAFAC5B66FFB}">
      <dgm:prSet/>
      <dgm:spPr/>
      <dgm:t>
        <a:bodyPr/>
        <a:lstStyle/>
        <a:p>
          <a:endParaRPr lang="en-US"/>
        </a:p>
      </dgm:t>
    </dgm:pt>
    <dgm:pt modelId="{2C9A831F-ADF6-4536-85FC-0B38F28D5930}" type="sibTrans" cxnId="{2B4D19BA-68F0-4ACD-BBDD-FAFAC5B66FFB}">
      <dgm:prSet/>
      <dgm:spPr/>
      <dgm:t>
        <a:bodyPr/>
        <a:lstStyle/>
        <a:p>
          <a:endParaRPr lang="en-US"/>
        </a:p>
      </dgm:t>
    </dgm:pt>
    <dgm:pt modelId="{A85D40CE-5367-4B44-B97D-804C6ED80B80}">
      <dgm:prSet/>
      <dgm:spPr>
        <a:solidFill>
          <a:srgbClr val="1671BA"/>
        </a:solidFill>
      </dgm:spPr>
      <dgm:t>
        <a:bodyPr/>
        <a:lstStyle/>
        <a:p>
          <a:r>
            <a:rPr lang="en-GB"/>
            <a:t>Strategy</a:t>
          </a:r>
          <a:endParaRPr lang="en-US"/>
        </a:p>
      </dgm:t>
    </dgm:pt>
    <dgm:pt modelId="{3774FCF3-68F4-49EC-875E-F372CF7B0978}" type="parTrans" cxnId="{407E6470-384F-4CD5-8216-428B071DC3A4}">
      <dgm:prSet/>
      <dgm:spPr/>
      <dgm:t>
        <a:bodyPr/>
        <a:lstStyle/>
        <a:p>
          <a:endParaRPr lang="en-US"/>
        </a:p>
      </dgm:t>
    </dgm:pt>
    <dgm:pt modelId="{7A32A7F1-52F1-4481-98DE-19067E3ED3EC}" type="sibTrans" cxnId="{407E6470-384F-4CD5-8216-428B071DC3A4}">
      <dgm:prSet/>
      <dgm:spPr/>
      <dgm:t>
        <a:bodyPr/>
        <a:lstStyle/>
        <a:p>
          <a:endParaRPr lang="en-US"/>
        </a:p>
      </dgm:t>
    </dgm:pt>
    <dgm:pt modelId="{9DE381AC-009A-4486-AFA7-2FFD6EACC601}">
      <dgm:prSet/>
      <dgm:spPr>
        <a:solidFill>
          <a:srgbClr val="1671BA"/>
        </a:solidFill>
      </dgm:spPr>
      <dgm:t>
        <a:bodyPr/>
        <a:lstStyle/>
        <a:p>
          <a:r>
            <a:rPr lang="en-GB"/>
            <a:t>Target Market</a:t>
          </a:r>
          <a:endParaRPr lang="en-US"/>
        </a:p>
      </dgm:t>
    </dgm:pt>
    <dgm:pt modelId="{669E44AD-B216-4396-B9F7-DB3319B2124F}" type="parTrans" cxnId="{494C6DB2-9E7B-4472-B235-3BAEB1379328}">
      <dgm:prSet/>
      <dgm:spPr/>
      <dgm:t>
        <a:bodyPr/>
        <a:lstStyle/>
        <a:p>
          <a:endParaRPr lang="en-US"/>
        </a:p>
      </dgm:t>
    </dgm:pt>
    <dgm:pt modelId="{A9E4FAE6-2050-40BE-B671-954472BC3C24}" type="sibTrans" cxnId="{494C6DB2-9E7B-4472-B235-3BAEB1379328}">
      <dgm:prSet/>
      <dgm:spPr/>
      <dgm:t>
        <a:bodyPr/>
        <a:lstStyle/>
        <a:p>
          <a:endParaRPr lang="en-US"/>
        </a:p>
      </dgm:t>
    </dgm:pt>
    <dgm:pt modelId="{4777CFC6-DE6D-4BDC-B53B-21C0988598BF}">
      <dgm:prSet/>
      <dgm:spPr>
        <a:solidFill>
          <a:srgbClr val="1671BA"/>
        </a:solidFill>
      </dgm:spPr>
      <dgm:t>
        <a:bodyPr/>
        <a:lstStyle/>
        <a:p>
          <a:r>
            <a:rPr lang="en-GB"/>
            <a:t>Number of locations &amp; global visibility</a:t>
          </a:r>
          <a:br>
            <a:rPr lang="en-GB"/>
          </a:br>
          <a:r>
            <a:rPr lang="en-GB"/>
            <a:t> </a:t>
          </a:r>
          <a:endParaRPr lang="en-US"/>
        </a:p>
      </dgm:t>
    </dgm:pt>
    <dgm:pt modelId="{B65877DA-5692-46BA-BC10-07AA7C34ABE7}" type="parTrans" cxnId="{70F93FB3-2ADE-4177-9CAB-2AD8553716EA}">
      <dgm:prSet/>
      <dgm:spPr/>
      <dgm:t>
        <a:bodyPr/>
        <a:lstStyle/>
        <a:p>
          <a:endParaRPr lang="en-US"/>
        </a:p>
      </dgm:t>
    </dgm:pt>
    <dgm:pt modelId="{C44BF41F-44B5-4650-8E36-53B1E7458C8B}" type="sibTrans" cxnId="{70F93FB3-2ADE-4177-9CAB-2AD8553716EA}">
      <dgm:prSet/>
      <dgm:spPr/>
      <dgm:t>
        <a:bodyPr/>
        <a:lstStyle/>
        <a:p>
          <a:endParaRPr lang="en-US"/>
        </a:p>
      </dgm:t>
    </dgm:pt>
    <dgm:pt modelId="{0D9D1BC3-DFCE-9D46-B605-266685D9B4F2}" type="pres">
      <dgm:prSet presAssocID="{0F3DDD7C-4F3F-4BBC-AA78-58BD67243CF8}" presName="Name0" presStyleCnt="0">
        <dgm:presLayoutVars>
          <dgm:dir/>
          <dgm:animLvl val="lvl"/>
          <dgm:resizeHandles val="exact"/>
        </dgm:presLayoutVars>
      </dgm:prSet>
      <dgm:spPr/>
    </dgm:pt>
    <dgm:pt modelId="{26D2AF74-6D35-E74F-8339-A9A57FA0AD68}" type="pres">
      <dgm:prSet presAssocID="{DD02A745-9FD0-43B9-9A05-9788E9426DF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18ABC87-5FDD-2240-B4FA-EF4509C42871}" type="pres">
      <dgm:prSet presAssocID="{7367A710-8368-426B-9867-2BB0CCA1B42B}" presName="parTxOnlySpace" presStyleCnt="0"/>
      <dgm:spPr/>
    </dgm:pt>
    <dgm:pt modelId="{A2BB76A6-C9BD-284C-BF76-2A68D2266B41}" type="pres">
      <dgm:prSet presAssocID="{E932EDA7-5A46-4AE1-9CFF-05B4CC18A3C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FF1A64-F2C8-A743-8FFD-3DDCDE2E58EF}" type="pres">
      <dgm:prSet presAssocID="{9452E436-5ECA-4679-991E-4A0D5BC10B4D}" presName="parTxOnlySpace" presStyleCnt="0"/>
      <dgm:spPr/>
    </dgm:pt>
    <dgm:pt modelId="{55B41E8F-C111-7842-AB1C-C99DE55EDAE4}" type="pres">
      <dgm:prSet presAssocID="{45B2684F-ABA0-4FB6-999C-4FEB92BA6D3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4B7BD64-6AA7-264B-B320-921CDA20616F}" type="pres">
      <dgm:prSet presAssocID="{2C9A831F-ADF6-4536-85FC-0B38F28D5930}" presName="parTxOnlySpace" presStyleCnt="0"/>
      <dgm:spPr/>
    </dgm:pt>
    <dgm:pt modelId="{B80B6841-7D1C-F242-B45B-53101E4A52FD}" type="pres">
      <dgm:prSet presAssocID="{A85D40CE-5367-4B44-B97D-804C6ED80B8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F835145-82E6-9943-95DA-14258FF31C28}" type="pres">
      <dgm:prSet presAssocID="{7A32A7F1-52F1-4481-98DE-19067E3ED3EC}" presName="parTxOnlySpace" presStyleCnt="0"/>
      <dgm:spPr/>
    </dgm:pt>
    <dgm:pt modelId="{8D155C94-687C-2243-BAF3-D67006F7829E}" type="pres">
      <dgm:prSet presAssocID="{9DE381AC-009A-4486-AFA7-2FFD6EACC601}" presName="parTxOnly" presStyleLbl="node1" presStyleIdx="4" presStyleCnt="6" custLinFactNeighborX="14060" custLinFactNeighborY="-4803">
        <dgm:presLayoutVars>
          <dgm:chMax val="0"/>
          <dgm:chPref val="0"/>
          <dgm:bulletEnabled val="1"/>
        </dgm:presLayoutVars>
      </dgm:prSet>
      <dgm:spPr/>
    </dgm:pt>
    <dgm:pt modelId="{7FF0D9C3-01CF-4F4A-9E63-818575722934}" type="pres">
      <dgm:prSet presAssocID="{A9E4FAE6-2050-40BE-B671-954472BC3C24}" presName="parTxOnlySpace" presStyleCnt="0"/>
      <dgm:spPr/>
    </dgm:pt>
    <dgm:pt modelId="{430D3B97-0B38-0242-B66E-BF19BDDF6200}" type="pres">
      <dgm:prSet presAssocID="{4777CFC6-DE6D-4BDC-B53B-21C0988598B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6CAD926-4624-5148-8DA5-EC68752EFE62}" type="presOf" srcId="{0F3DDD7C-4F3F-4BBC-AA78-58BD67243CF8}" destId="{0D9D1BC3-DFCE-9D46-B605-266685D9B4F2}" srcOrd="0" destOrd="0" presId="urn:microsoft.com/office/officeart/2005/8/layout/chevron1"/>
    <dgm:cxn modelId="{A5AE5D33-79BA-A84C-8D41-E633C41BE01B}" type="presOf" srcId="{4777CFC6-DE6D-4BDC-B53B-21C0988598BF}" destId="{430D3B97-0B38-0242-B66E-BF19BDDF6200}" srcOrd="0" destOrd="0" presId="urn:microsoft.com/office/officeart/2005/8/layout/chevron1"/>
    <dgm:cxn modelId="{FD09504A-DF47-334A-9ACE-5ADB02A697D7}" type="presOf" srcId="{A85D40CE-5367-4B44-B97D-804C6ED80B80}" destId="{B80B6841-7D1C-F242-B45B-53101E4A52FD}" srcOrd="0" destOrd="0" presId="urn:microsoft.com/office/officeart/2005/8/layout/chevron1"/>
    <dgm:cxn modelId="{8EBD1557-715B-4EE3-94A7-60F1A2E46528}" srcId="{0F3DDD7C-4F3F-4BBC-AA78-58BD67243CF8}" destId="{E932EDA7-5A46-4AE1-9CFF-05B4CC18A3C5}" srcOrd="1" destOrd="0" parTransId="{DE473B9C-A1B0-4679-986F-134FCF5D3171}" sibTransId="{9452E436-5ECA-4679-991E-4A0D5BC10B4D}"/>
    <dgm:cxn modelId="{407E6470-384F-4CD5-8216-428B071DC3A4}" srcId="{0F3DDD7C-4F3F-4BBC-AA78-58BD67243CF8}" destId="{A85D40CE-5367-4B44-B97D-804C6ED80B80}" srcOrd="3" destOrd="0" parTransId="{3774FCF3-68F4-49EC-875E-F372CF7B0978}" sibTransId="{7A32A7F1-52F1-4481-98DE-19067E3ED3EC}"/>
    <dgm:cxn modelId="{70B2EF86-413B-9A4B-A0F2-37F203D17E82}" type="presOf" srcId="{E932EDA7-5A46-4AE1-9CFF-05B4CC18A3C5}" destId="{A2BB76A6-C9BD-284C-BF76-2A68D2266B41}" srcOrd="0" destOrd="0" presId="urn:microsoft.com/office/officeart/2005/8/layout/chevron1"/>
    <dgm:cxn modelId="{84690FA3-878E-9C46-A9A0-A4B96BA9E77F}" type="presOf" srcId="{DD02A745-9FD0-43B9-9A05-9788E9426DF1}" destId="{26D2AF74-6D35-E74F-8339-A9A57FA0AD68}" srcOrd="0" destOrd="0" presId="urn:microsoft.com/office/officeart/2005/8/layout/chevron1"/>
    <dgm:cxn modelId="{494C6DB2-9E7B-4472-B235-3BAEB1379328}" srcId="{0F3DDD7C-4F3F-4BBC-AA78-58BD67243CF8}" destId="{9DE381AC-009A-4486-AFA7-2FFD6EACC601}" srcOrd="4" destOrd="0" parTransId="{669E44AD-B216-4396-B9F7-DB3319B2124F}" sibTransId="{A9E4FAE6-2050-40BE-B671-954472BC3C24}"/>
    <dgm:cxn modelId="{70F93FB3-2ADE-4177-9CAB-2AD8553716EA}" srcId="{0F3DDD7C-4F3F-4BBC-AA78-58BD67243CF8}" destId="{4777CFC6-DE6D-4BDC-B53B-21C0988598BF}" srcOrd="5" destOrd="0" parTransId="{B65877DA-5692-46BA-BC10-07AA7C34ABE7}" sibTransId="{C44BF41F-44B5-4650-8E36-53B1E7458C8B}"/>
    <dgm:cxn modelId="{2B4D19BA-68F0-4ACD-BBDD-FAFAC5B66FFB}" srcId="{0F3DDD7C-4F3F-4BBC-AA78-58BD67243CF8}" destId="{45B2684F-ABA0-4FB6-999C-4FEB92BA6D3D}" srcOrd="2" destOrd="0" parTransId="{7DB025F7-F68A-47C1-A613-78789BF6751A}" sibTransId="{2C9A831F-ADF6-4536-85FC-0B38F28D5930}"/>
    <dgm:cxn modelId="{E781DEC1-4C94-5949-B3A2-00B74B282CC3}" type="presOf" srcId="{9DE381AC-009A-4486-AFA7-2FFD6EACC601}" destId="{8D155C94-687C-2243-BAF3-D67006F7829E}" srcOrd="0" destOrd="0" presId="urn:microsoft.com/office/officeart/2005/8/layout/chevron1"/>
    <dgm:cxn modelId="{CD4E56EC-AFCD-4A63-9F60-9B69729AAAB7}" srcId="{0F3DDD7C-4F3F-4BBC-AA78-58BD67243CF8}" destId="{DD02A745-9FD0-43B9-9A05-9788E9426DF1}" srcOrd="0" destOrd="0" parTransId="{BDEC6C09-7B44-4D6E-B6AE-FE8C191C4775}" sibTransId="{7367A710-8368-426B-9867-2BB0CCA1B42B}"/>
    <dgm:cxn modelId="{7980BFFD-3404-A94F-9A0D-59E81EF7229D}" type="presOf" srcId="{45B2684F-ABA0-4FB6-999C-4FEB92BA6D3D}" destId="{55B41E8F-C111-7842-AB1C-C99DE55EDAE4}" srcOrd="0" destOrd="0" presId="urn:microsoft.com/office/officeart/2005/8/layout/chevron1"/>
    <dgm:cxn modelId="{13ABE216-19FD-7D47-A956-F21627E4BFD3}" type="presParOf" srcId="{0D9D1BC3-DFCE-9D46-B605-266685D9B4F2}" destId="{26D2AF74-6D35-E74F-8339-A9A57FA0AD68}" srcOrd="0" destOrd="0" presId="urn:microsoft.com/office/officeart/2005/8/layout/chevron1"/>
    <dgm:cxn modelId="{59194E69-65CB-E843-BF87-0B9FC800A29E}" type="presParOf" srcId="{0D9D1BC3-DFCE-9D46-B605-266685D9B4F2}" destId="{F18ABC87-5FDD-2240-B4FA-EF4509C42871}" srcOrd="1" destOrd="0" presId="urn:microsoft.com/office/officeart/2005/8/layout/chevron1"/>
    <dgm:cxn modelId="{275BE96B-D570-574E-90BD-07DC2FBB2CDB}" type="presParOf" srcId="{0D9D1BC3-DFCE-9D46-B605-266685D9B4F2}" destId="{A2BB76A6-C9BD-284C-BF76-2A68D2266B41}" srcOrd="2" destOrd="0" presId="urn:microsoft.com/office/officeart/2005/8/layout/chevron1"/>
    <dgm:cxn modelId="{0481AB3E-7A16-5E49-9137-E6E1703D2669}" type="presParOf" srcId="{0D9D1BC3-DFCE-9D46-B605-266685D9B4F2}" destId="{F6FF1A64-F2C8-A743-8FFD-3DDCDE2E58EF}" srcOrd="3" destOrd="0" presId="urn:microsoft.com/office/officeart/2005/8/layout/chevron1"/>
    <dgm:cxn modelId="{20607DF5-A715-574D-BA97-8252CAA054E4}" type="presParOf" srcId="{0D9D1BC3-DFCE-9D46-B605-266685D9B4F2}" destId="{55B41E8F-C111-7842-AB1C-C99DE55EDAE4}" srcOrd="4" destOrd="0" presId="urn:microsoft.com/office/officeart/2005/8/layout/chevron1"/>
    <dgm:cxn modelId="{C2E9E924-C583-EF4C-8312-59842859FE3F}" type="presParOf" srcId="{0D9D1BC3-DFCE-9D46-B605-266685D9B4F2}" destId="{74B7BD64-6AA7-264B-B320-921CDA20616F}" srcOrd="5" destOrd="0" presId="urn:microsoft.com/office/officeart/2005/8/layout/chevron1"/>
    <dgm:cxn modelId="{53916BDE-2CCC-B343-82BC-4ECC0607D30F}" type="presParOf" srcId="{0D9D1BC3-DFCE-9D46-B605-266685D9B4F2}" destId="{B80B6841-7D1C-F242-B45B-53101E4A52FD}" srcOrd="6" destOrd="0" presId="urn:microsoft.com/office/officeart/2005/8/layout/chevron1"/>
    <dgm:cxn modelId="{5DA7DD9C-B197-0C42-AF51-7FB04E0EFD6B}" type="presParOf" srcId="{0D9D1BC3-DFCE-9D46-B605-266685D9B4F2}" destId="{4F835145-82E6-9943-95DA-14258FF31C28}" srcOrd="7" destOrd="0" presId="urn:microsoft.com/office/officeart/2005/8/layout/chevron1"/>
    <dgm:cxn modelId="{5F53CB77-00EE-F24E-832B-9A0FDDD0826B}" type="presParOf" srcId="{0D9D1BC3-DFCE-9D46-B605-266685D9B4F2}" destId="{8D155C94-687C-2243-BAF3-D67006F7829E}" srcOrd="8" destOrd="0" presId="urn:microsoft.com/office/officeart/2005/8/layout/chevron1"/>
    <dgm:cxn modelId="{8C017C93-602B-514B-A4DD-55E8FDD83477}" type="presParOf" srcId="{0D9D1BC3-DFCE-9D46-B605-266685D9B4F2}" destId="{7FF0D9C3-01CF-4F4A-9E63-818575722934}" srcOrd="9" destOrd="0" presId="urn:microsoft.com/office/officeart/2005/8/layout/chevron1"/>
    <dgm:cxn modelId="{9E6684A1-5F07-3C4D-A18F-64D3A6531846}" type="presParOf" srcId="{0D9D1BC3-DFCE-9D46-B605-266685D9B4F2}" destId="{430D3B97-0B38-0242-B66E-BF19BDDF6200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3DDD7C-4F3F-4BBC-AA78-58BD67243C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02A745-9FD0-43B9-9A05-9788E9426DF1}">
      <dgm:prSet/>
      <dgm:spPr>
        <a:solidFill>
          <a:srgbClr val="1671BA"/>
        </a:solidFill>
      </dgm:spPr>
      <dgm:t>
        <a:bodyPr/>
        <a:lstStyle/>
        <a:p>
          <a:r>
            <a:rPr lang="en-GB"/>
            <a:t>Pricing</a:t>
          </a:r>
          <a:endParaRPr lang="en-US"/>
        </a:p>
      </dgm:t>
    </dgm:pt>
    <dgm:pt modelId="{BDEC6C09-7B44-4D6E-B6AE-FE8C191C4775}" type="parTrans" cxnId="{CD4E56EC-AFCD-4A63-9F60-9B69729AAAB7}">
      <dgm:prSet/>
      <dgm:spPr/>
      <dgm:t>
        <a:bodyPr/>
        <a:lstStyle/>
        <a:p>
          <a:endParaRPr lang="en-US"/>
        </a:p>
      </dgm:t>
    </dgm:pt>
    <dgm:pt modelId="{7367A710-8368-426B-9867-2BB0CCA1B42B}" type="sibTrans" cxnId="{CD4E56EC-AFCD-4A63-9F60-9B69729AAAB7}">
      <dgm:prSet/>
      <dgm:spPr/>
      <dgm:t>
        <a:bodyPr/>
        <a:lstStyle/>
        <a:p>
          <a:endParaRPr lang="en-US"/>
        </a:p>
      </dgm:t>
    </dgm:pt>
    <dgm:pt modelId="{E932EDA7-5A46-4AE1-9CFF-05B4CC18A3C5}">
      <dgm:prSet/>
      <dgm:spPr>
        <a:solidFill>
          <a:srgbClr val="1671BA"/>
        </a:solidFill>
      </dgm:spPr>
      <dgm:t>
        <a:bodyPr/>
        <a:lstStyle/>
        <a:p>
          <a:r>
            <a:rPr lang="en-GB"/>
            <a:t>Marketing Strategy</a:t>
          </a:r>
          <a:endParaRPr lang="en-US"/>
        </a:p>
      </dgm:t>
    </dgm:pt>
    <dgm:pt modelId="{DE473B9C-A1B0-4679-986F-134FCF5D3171}" type="parTrans" cxnId="{8EBD1557-715B-4EE3-94A7-60F1A2E46528}">
      <dgm:prSet/>
      <dgm:spPr/>
      <dgm:t>
        <a:bodyPr/>
        <a:lstStyle/>
        <a:p>
          <a:endParaRPr lang="en-US"/>
        </a:p>
      </dgm:t>
    </dgm:pt>
    <dgm:pt modelId="{9452E436-5ECA-4679-991E-4A0D5BC10B4D}" type="sibTrans" cxnId="{8EBD1557-715B-4EE3-94A7-60F1A2E46528}">
      <dgm:prSet/>
      <dgm:spPr/>
      <dgm:t>
        <a:bodyPr/>
        <a:lstStyle/>
        <a:p>
          <a:endParaRPr lang="en-US"/>
        </a:p>
      </dgm:t>
    </dgm:pt>
    <dgm:pt modelId="{45B2684F-ABA0-4FB6-999C-4FEB92BA6D3D}">
      <dgm:prSet/>
      <dgm:spPr>
        <a:solidFill>
          <a:srgbClr val="1671BA"/>
        </a:solidFill>
      </dgm:spPr>
      <dgm:t>
        <a:bodyPr/>
        <a:lstStyle/>
        <a:p>
          <a:r>
            <a:rPr lang="en-GB"/>
            <a:t>Products &amp; Services</a:t>
          </a:r>
          <a:endParaRPr lang="en-US"/>
        </a:p>
      </dgm:t>
    </dgm:pt>
    <dgm:pt modelId="{7DB025F7-F68A-47C1-A613-78789BF6751A}" type="parTrans" cxnId="{2B4D19BA-68F0-4ACD-BBDD-FAFAC5B66FFB}">
      <dgm:prSet/>
      <dgm:spPr/>
      <dgm:t>
        <a:bodyPr/>
        <a:lstStyle/>
        <a:p>
          <a:endParaRPr lang="en-US"/>
        </a:p>
      </dgm:t>
    </dgm:pt>
    <dgm:pt modelId="{2C9A831F-ADF6-4536-85FC-0B38F28D5930}" type="sibTrans" cxnId="{2B4D19BA-68F0-4ACD-BBDD-FAFAC5B66FFB}">
      <dgm:prSet/>
      <dgm:spPr/>
      <dgm:t>
        <a:bodyPr/>
        <a:lstStyle/>
        <a:p>
          <a:endParaRPr lang="en-US"/>
        </a:p>
      </dgm:t>
    </dgm:pt>
    <dgm:pt modelId="{A85D40CE-5367-4B44-B97D-804C6ED80B80}">
      <dgm:prSet/>
      <dgm:spPr>
        <a:solidFill>
          <a:srgbClr val="1671BA"/>
        </a:solidFill>
      </dgm:spPr>
      <dgm:t>
        <a:bodyPr/>
        <a:lstStyle/>
        <a:p>
          <a:r>
            <a:rPr lang="en-GB"/>
            <a:t>Strategy</a:t>
          </a:r>
          <a:endParaRPr lang="en-US"/>
        </a:p>
      </dgm:t>
    </dgm:pt>
    <dgm:pt modelId="{3774FCF3-68F4-49EC-875E-F372CF7B0978}" type="parTrans" cxnId="{407E6470-384F-4CD5-8216-428B071DC3A4}">
      <dgm:prSet/>
      <dgm:spPr/>
      <dgm:t>
        <a:bodyPr/>
        <a:lstStyle/>
        <a:p>
          <a:endParaRPr lang="en-US"/>
        </a:p>
      </dgm:t>
    </dgm:pt>
    <dgm:pt modelId="{7A32A7F1-52F1-4481-98DE-19067E3ED3EC}" type="sibTrans" cxnId="{407E6470-384F-4CD5-8216-428B071DC3A4}">
      <dgm:prSet/>
      <dgm:spPr/>
      <dgm:t>
        <a:bodyPr/>
        <a:lstStyle/>
        <a:p>
          <a:endParaRPr lang="en-US"/>
        </a:p>
      </dgm:t>
    </dgm:pt>
    <dgm:pt modelId="{9DE381AC-009A-4486-AFA7-2FFD6EACC601}">
      <dgm:prSet/>
      <dgm:spPr>
        <a:solidFill>
          <a:srgbClr val="1671BA"/>
        </a:solidFill>
      </dgm:spPr>
      <dgm:t>
        <a:bodyPr/>
        <a:lstStyle/>
        <a:p>
          <a:r>
            <a:rPr lang="en-GB"/>
            <a:t>Target Market</a:t>
          </a:r>
          <a:endParaRPr lang="en-US"/>
        </a:p>
      </dgm:t>
    </dgm:pt>
    <dgm:pt modelId="{669E44AD-B216-4396-B9F7-DB3319B2124F}" type="parTrans" cxnId="{494C6DB2-9E7B-4472-B235-3BAEB1379328}">
      <dgm:prSet/>
      <dgm:spPr/>
      <dgm:t>
        <a:bodyPr/>
        <a:lstStyle/>
        <a:p>
          <a:endParaRPr lang="en-US"/>
        </a:p>
      </dgm:t>
    </dgm:pt>
    <dgm:pt modelId="{A9E4FAE6-2050-40BE-B671-954472BC3C24}" type="sibTrans" cxnId="{494C6DB2-9E7B-4472-B235-3BAEB1379328}">
      <dgm:prSet/>
      <dgm:spPr/>
      <dgm:t>
        <a:bodyPr/>
        <a:lstStyle/>
        <a:p>
          <a:endParaRPr lang="en-US"/>
        </a:p>
      </dgm:t>
    </dgm:pt>
    <dgm:pt modelId="{4777CFC6-DE6D-4BDC-B53B-21C0988598BF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Number of locations &amp; global visibility</a:t>
          </a:r>
          <a:br>
            <a:rPr lang="en-GB" dirty="0"/>
          </a:br>
          <a:r>
            <a:rPr lang="en-GB" dirty="0"/>
            <a:t> </a:t>
          </a:r>
          <a:endParaRPr lang="en-US" dirty="0"/>
        </a:p>
      </dgm:t>
    </dgm:pt>
    <dgm:pt modelId="{B65877DA-5692-46BA-BC10-07AA7C34ABE7}" type="parTrans" cxnId="{70F93FB3-2ADE-4177-9CAB-2AD8553716EA}">
      <dgm:prSet/>
      <dgm:spPr/>
      <dgm:t>
        <a:bodyPr/>
        <a:lstStyle/>
        <a:p>
          <a:endParaRPr lang="en-US"/>
        </a:p>
      </dgm:t>
    </dgm:pt>
    <dgm:pt modelId="{C44BF41F-44B5-4650-8E36-53B1E7458C8B}" type="sibTrans" cxnId="{70F93FB3-2ADE-4177-9CAB-2AD8553716EA}">
      <dgm:prSet/>
      <dgm:spPr/>
      <dgm:t>
        <a:bodyPr/>
        <a:lstStyle/>
        <a:p>
          <a:endParaRPr lang="en-US"/>
        </a:p>
      </dgm:t>
    </dgm:pt>
    <dgm:pt modelId="{0D9D1BC3-DFCE-9D46-B605-266685D9B4F2}" type="pres">
      <dgm:prSet presAssocID="{0F3DDD7C-4F3F-4BBC-AA78-58BD67243CF8}" presName="Name0" presStyleCnt="0">
        <dgm:presLayoutVars>
          <dgm:dir/>
          <dgm:animLvl val="lvl"/>
          <dgm:resizeHandles val="exact"/>
        </dgm:presLayoutVars>
      </dgm:prSet>
      <dgm:spPr/>
    </dgm:pt>
    <dgm:pt modelId="{26D2AF74-6D35-E74F-8339-A9A57FA0AD68}" type="pres">
      <dgm:prSet presAssocID="{DD02A745-9FD0-43B9-9A05-9788E9426DF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18ABC87-5FDD-2240-B4FA-EF4509C42871}" type="pres">
      <dgm:prSet presAssocID="{7367A710-8368-426B-9867-2BB0CCA1B42B}" presName="parTxOnlySpace" presStyleCnt="0"/>
      <dgm:spPr/>
    </dgm:pt>
    <dgm:pt modelId="{A2BB76A6-C9BD-284C-BF76-2A68D2266B41}" type="pres">
      <dgm:prSet presAssocID="{E932EDA7-5A46-4AE1-9CFF-05B4CC18A3C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FF1A64-F2C8-A743-8FFD-3DDCDE2E58EF}" type="pres">
      <dgm:prSet presAssocID="{9452E436-5ECA-4679-991E-4A0D5BC10B4D}" presName="parTxOnlySpace" presStyleCnt="0"/>
      <dgm:spPr/>
    </dgm:pt>
    <dgm:pt modelId="{55B41E8F-C111-7842-AB1C-C99DE55EDAE4}" type="pres">
      <dgm:prSet presAssocID="{45B2684F-ABA0-4FB6-999C-4FEB92BA6D3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4B7BD64-6AA7-264B-B320-921CDA20616F}" type="pres">
      <dgm:prSet presAssocID="{2C9A831F-ADF6-4536-85FC-0B38F28D5930}" presName="parTxOnlySpace" presStyleCnt="0"/>
      <dgm:spPr/>
    </dgm:pt>
    <dgm:pt modelId="{B80B6841-7D1C-F242-B45B-53101E4A52FD}" type="pres">
      <dgm:prSet presAssocID="{A85D40CE-5367-4B44-B97D-804C6ED80B8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F835145-82E6-9943-95DA-14258FF31C28}" type="pres">
      <dgm:prSet presAssocID="{7A32A7F1-52F1-4481-98DE-19067E3ED3EC}" presName="parTxOnlySpace" presStyleCnt="0"/>
      <dgm:spPr/>
    </dgm:pt>
    <dgm:pt modelId="{8D155C94-687C-2243-BAF3-D67006F7829E}" type="pres">
      <dgm:prSet presAssocID="{9DE381AC-009A-4486-AFA7-2FFD6EACC601}" presName="parTxOnly" presStyleLbl="node1" presStyleIdx="4" presStyleCnt="6" custLinFactNeighborX="14060" custLinFactNeighborY="-4803">
        <dgm:presLayoutVars>
          <dgm:chMax val="0"/>
          <dgm:chPref val="0"/>
          <dgm:bulletEnabled val="1"/>
        </dgm:presLayoutVars>
      </dgm:prSet>
      <dgm:spPr/>
    </dgm:pt>
    <dgm:pt modelId="{7FF0D9C3-01CF-4F4A-9E63-818575722934}" type="pres">
      <dgm:prSet presAssocID="{A9E4FAE6-2050-40BE-B671-954472BC3C24}" presName="parTxOnlySpace" presStyleCnt="0"/>
      <dgm:spPr/>
    </dgm:pt>
    <dgm:pt modelId="{430D3B97-0B38-0242-B66E-BF19BDDF6200}" type="pres">
      <dgm:prSet presAssocID="{4777CFC6-DE6D-4BDC-B53B-21C0988598B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6CAD926-4624-5148-8DA5-EC68752EFE62}" type="presOf" srcId="{0F3DDD7C-4F3F-4BBC-AA78-58BD67243CF8}" destId="{0D9D1BC3-DFCE-9D46-B605-266685D9B4F2}" srcOrd="0" destOrd="0" presId="urn:microsoft.com/office/officeart/2005/8/layout/chevron1"/>
    <dgm:cxn modelId="{A5AE5D33-79BA-A84C-8D41-E633C41BE01B}" type="presOf" srcId="{4777CFC6-DE6D-4BDC-B53B-21C0988598BF}" destId="{430D3B97-0B38-0242-B66E-BF19BDDF6200}" srcOrd="0" destOrd="0" presId="urn:microsoft.com/office/officeart/2005/8/layout/chevron1"/>
    <dgm:cxn modelId="{FD09504A-DF47-334A-9ACE-5ADB02A697D7}" type="presOf" srcId="{A85D40CE-5367-4B44-B97D-804C6ED80B80}" destId="{B80B6841-7D1C-F242-B45B-53101E4A52FD}" srcOrd="0" destOrd="0" presId="urn:microsoft.com/office/officeart/2005/8/layout/chevron1"/>
    <dgm:cxn modelId="{8EBD1557-715B-4EE3-94A7-60F1A2E46528}" srcId="{0F3DDD7C-4F3F-4BBC-AA78-58BD67243CF8}" destId="{E932EDA7-5A46-4AE1-9CFF-05B4CC18A3C5}" srcOrd="1" destOrd="0" parTransId="{DE473B9C-A1B0-4679-986F-134FCF5D3171}" sibTransId="{9452E436-5ECA-4679-991E-4A0D5BC10B4D}"/>
    <dgm:cxn modelId="{407E6470-384F-4CD5-8216-428B071DC3A4}" srcId="{0F3DDD7C-4F3F-4BBC-AA78-58BD67243CF8}" destId="{A85D40CE-5367-4B44-B97D-804C6ED80B80}" srcOrd="3" destOrd="0" parTransId="{3774FCF3-68F4-49EC-875E-F372CF7B0978}" sibTransId="{7A32A7F1-52F1-4481-98DE-19067E3ED3EC}"/>
    <dgm:cxn modelId="{70B2EF86-413B-9A4B-A0F2-37F203D17E82}" type="presOf" srcId="{E932EDA7-5A46-4AE1-9CFF-05B4CC18A3C5}" destId="{A2BB76A6-C9BD-284C-BF76-2A68D2266B41}" srcOrd="0" destOrd="0" presId="urn:microsoft.com/office/officeart/2005/8/layout/chevron1"/>
    <dgm:cxn modelId="{84690FA3-878E-9C46-A9A0-A4B96BA9E77F}" type="presOf" srcId="{DD02A745-9FD0-43B9-9A05-9788E9426DF1}" destId="{26D2AF74-6D35-E74F-8339-A9A57FA0AD68}" srcOrd="0" destOrd="0" presId="urn:microsoft.com/office/officeart/2005/8/layout/chevron1"/>
    <dgm:cxn modelId="{494C6DB2-9E7B-4472-B235-3BAEB1379328}" srcId="{0F3DDD7C-4F3F-4BBC-AA78-58BD67243CF8}" destId="{9DE381AC-009A-4486-AFA7-2FFD6EACC601}" srcOrd="4" destOrd="0" parTransId="{669E44AD-B216-4396-B9F7-DB3319B2124F}" sibTransId="{A9E4FAE6-2050-40BE-B671-954472BC3C24}"/>
    <dgm:cxn modelId="{70F93FB3-2ADE-4177-9CAB-2AD8553716EA}" srcId="{0F3DDD7C-4F3F-4BBC-AA78-58BD67243CF8}" destId="{4777CFC6-DE6D-4BDC-B53B-21C0988598BF}" srcOrd="5" destOrd="0" parTransId="{B65877DA-5692-46BA-BC10-07AA7C34ABE7}" sibTransId="{C44BF41F-44B5-4650-8E36-53B1E7458C8B}"/>
    <dgm:cxn modelId="{2B4D19BA-68F0-4ACD-BBDD-FAFAC5B66FFB}" srcId="{0F3DDD7C-4F3F-4BBC-AA78-58BD67243CF8}" destId="{45B2684F-ABA0-4FB6-999C-4FEB92BA6D3D}" srcOrd="2" destOrd="0" parTransId="{7DB025F7-F68A-47C1-A613-78789BF6751A}" sibTransId="{2C9A831F-ADF6-4536-85FC-0B38F28D5930}"/>
    <dgm:cxn modelId="{E781DEC1-4C94-5949-B3A2-00B74B282CC3}" type="presOf" srcId="{9DE381AC-009A-4486-AFA7-2FFD6EACC601}" destId="{8D155C94-687C-2243-BAF3-D67006F7829E}" srcOrd="0" destOrd="0" presId="urn:microsoft.com/office/officeart/2005/8/layout/chevron1"/>
    <dgm:cxn modelId="{CD4E56EC-AFCD-4A63-9F60-9B69729AAAB7}" srcId="{0F3DDD7C-4F3F-4BBC-AA78-58BD67243CF8}" destId="{DD02A745-9FD0-43B9-9A05-9788E9426DF1}" srcOrd="0" destOrd="0" parTransId="{BDEC6C09-7B44-4D6E-B6AE-FE8C191C4775}" sibTransId="{7367A710-8368-426B-9867-2BB0CCA1B42B}"/>
    <dgm:cxn modelId="{7980BFFD-3404-A94F-9A0D-59E81EF7229D}" type="presOf" srcId="{45B2684F-ABA0-4FB6-999C-4FEB92BA6D3D}" destId="{55B41E8F-C111-7842-AB1C-C99DE55EDAE4}" srcOrd="0" destOrd="0" presId="urn:microsoft.com/office/officeart/2005/8/layout/chevron1"/>
    <dgm:cxn modelId="{13ABE216-19FD-7D47-A956-F21627E4BFD3}" type="presParOf" srcId="{0D9D1BC3-DFCE-9D46-B605-266685D9B4F2}" destId="{26D2AF74-6D35-E74F-8339-A9A57FA0AD68}" srcOrd="0" destOrd="0" presId="urn:microsoft.com/office/officeart/2005/8/layout/chevron1"/>
    <dgm:cxn modelId="{59194E69-65CB-E843-BF87-0B9FC800A29E}" type="presParOf" srcId="{0D9D1BC3-DFCE-9D46-B605-266685D9B4F2}" destId="{F18ABC87-5FDD-2240-B4FA-EF4509C42871}" srcOrd="1" destOrd="0" presId="urn:microsoft.com/office/officeart/2005/8/layout/chevron1"/>
    <dgm:cxn modelId="{275BE96B-D570-574E-90BD-07DC2FBB2CDB}" type="presParOf" srcId="{0D9D1BC3-DFCE-9D46-B605-266685D9B4F2}" destId="{A2BB76A6-C9BD-284C-BF76-2A68D2266B41}" srcOrd="2" destOrd="0" presId="urn:microsoft.com/office/officeart/2005/8/layout/chevron1"/>
    <dgm:cxn modelId="{0481AB3E-7A16-5E49-9137-E6E1703D2669}" type="presParOf" srcId="{0D9D1BC3-DFCE-9D46-B605-266685D9B4F2}" destId="{F6FF1A64-F2C8-A743-8FFD-3DDCDE2E58EF}" srcOrd="3" destOrd="0" presId="urn:microsoft.com/office/officeart/2005/8/layout/chevron1"/>
    <dgm:cxn modelId="{20607DF5-A715-574D-BA97-8252CAA054E4}" type="presParOf" srcId="{0D9D1BC3-DFCE-9D46-B605-266685D9B4F2}" destId="{55B41E8F-C111-7842-AB1C-C99DE55EDAE4}" srcOrd="4" destOrd="0" presId="urn:microsoft.com/office/officeart/2005/8/layout/chevron1"/>
    <dgm:cxn modelId="{C2E9E924-C583-EF4C-8312-59842859FE3F}" type="presParOf" srcId="{0D9D1BC3-DFCE-9D46-B605-266685D9B4F2}" destId="{74B7BD64-6AA7-264B-B320-921CDA20616F}" srcOrd="5" destOrd="0" presId="urn:microsoft.com/office/officeart/2005/8/layout/chevron1"/>
    <dgm:cxn modelId="{53916BDE-2CCC-B343-82BC-4ECC0607D30F}" type="presParOf" srcId="{0D9D1BC3-DFCE-9D46-B605-266685D9B4F2}" destId="{B80B6841-7D1C-F242-B45B-53101E4A52FD}" srcOrd="6" destOrd="0" presId="urn:microsoft.com/office/officeart/2005/8/layout/chevron1"/>
    <dgm:cxn modelId="{5DA7DD9C-B197-0C42-AF51-7FB04E0EFD6B}" type="presParOf" srcId="{0D9D1BC3-DFCE-9D46-B605-266685D9B4F2}" destId="{4F835145-82E6-9943-95DA-14258FF31C28}" srcOrd="7" destOrd="0" presId="urn:microsoft.com/office/officeart/2005/8/layout/chevron1"/>
    <dgm:cxn modelId="{5F53CB77-00EE-F24E-832B-9A0FDDD0826B}" type="presParOf" srcId="{0D9D1BC3-DFCE-9D46-B605-266685D9B4F2}" destId="{8D155C94-687C-2243-BAF3-D67006F7829E}" srcOrd="8" destOrd="0" presId="urn:microsoft.com/office/officeart/2005/8/layout/chevron1"/>
    <dgm:cxn modelId="{8C017C93-602B-514B-A4DD-55E8FDD83477}" type="presParOf" srcId="{0D9D1BC3-DFCE-9D46-B605-266685D9B4F2}" destId="{7FF0D9C3-01CF-4F4A-9E63-818575722934}" srcOrd="9" destOrd="0" presId="urn:microsoft.com/office/officeart/2005/8/layout/chevron1"/>
    <dgm:cxn modelId="{9E6684A1-5F07-3C4D-A18F-64D3A6531846}" type="presParOf" srcId="{0D9D1BC3-DFCE-9D46-B605-266685D9B4F2}" destId="{430D3B97-0B38-0242-B66E-BF19BDDF6200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3DDD7C-4F3F-4BBC-AA78-58BD67243C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02A745-9FD0-43B9-9A05-9788E9426DF1}">
      <dgm:prSet/>
      <dgm:spPr>
        <a:solidFill>
          <a:srgbClr val="1671BA"/>
        </a:solidFill>
      </dgm:spPr>
      <dgm:t>
        <a:bodyPr/>
        <a:lstStyle/>
        <a:p>
          <a:r>
            <a:rPr lang="en-GB"/>
            <a:t>Pricing</a:t>
          </a:r>
          <a:endParaRPr lang="en-US"/>
        </a:p>
      </dgm:t>
    </dgm:pt>
    <dgm:pt modelId="{BDEC6C09-7B44-4D6E-B6AE-FE8C191C4775}" type="parTrans" cxnId="{CD4E56EC-AFCD-4A63-9F60-9B69729AAAB7}">
      <dgm:prSet/>
      <dgm:spPr/>
      <dgm:t>
        <a:bodyPr/>
        <a:lstStyle/>
        <a:p>
          <a:endParaRPr lang="en-US"/>
        </a:p>
      </dgm:t>
    </dgm:pt>
    <dgm:pt modelId="{7367A710-8368-426B-9867-2BB0CCA1B42B}" type="sibTrans" cxnId="{CD4E56EC-AFCD-4A63-9F60-9B69729AAAB7}">
      <dgm:prSet/>
      <dgm:spPr/>
      <dgm:t>
        <a:bodyPr/>
        <a:lstStyle/>
        <a:p>
          <a:endParaRPr lang="en-US"/>
        </a:p>
      </dgm:t>
    </dgm:pt>
    <dgm:pt modelId="{E932EDA7-5A46-4AE1-9CFF-05B4CC18A3C5}">
      <dgm:prSet/>
      <dgm:spPr>
        <a:solidFill>
          <a:srgbClr val="FFC000"/>
        </a:solidFill>
        <a:ln>
          <a:solidFill>
            <a:schemeClr val="accent4"/>
          </a:solidFill>
        </a:ln>
      </dgm:spPr>
      <dgm:t>
        <a:bodyPr/>
        <a:lstStyle/>
        <a:p>
          <a:r>
            <a:rPr lang="en-GB"/>
            <a:t>Marketing Strategy</a:t>
          </a:r>
          <a:endParaRPr lang="en-US"/>
        </a:p>
      </dgm:t>
    </dgm:pt>
    <dgm:pt modelId="{DE473B9C-A1B0-4679-986F-134FCF5D3171}" type="parTrans" cxnId="{8EBD1557-715B-4EE3-94A7-60F1A2E46528}">
      <dgm:prSet/>
      <dgm:spPr/>
      <dgm:t>
        <a:bodyPr/>
        <a:lstStyle/>
        <a:p>
          <a:endParaRPr lang="en-US"/>
        </a:p>
      </dgm:t>
    </dgm:pt>
    <dgm:pt modelId="{9452E436-5ECA-4679-991E-4A0D5BC10B4D}" type="sibTrans" cxnId="{8EBD1557-715B-4EE3-94A7-60F1A2E46528}">
      <dgm:prSet/>
      <dgm:spPr/>
      <dgm:t>
        <a:bodyPr/>
        <a:lstStyle/>
        <a:p>
          <a:endParaRPr lang="en-US"/>
        </a:p>
      </dgm:t>
    </dgm:pt>
    <dgm:pt modelId="{45B2684F-ABA0-4FB6-999C-4FEB92BA6D3D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Products &amp; Services</a:t>
          </a:r>
          <a:endParaRPr lang="en-US" dirty="0"/>
        </a:p>
      </dgm:t>
    </dgm:pt>
    <dgm:pt modelId="{7DB025F7-F68A-47C1-A613-78789BF6751A}" type="parTrans" cxnId="{2B4D19BA-68F0-4ACD-BBDD-FAFAC5B66FFB}">
      <dgm:prSet/>
      <dgm:spPr/>
      <dgm:t>
        <a:bodyPr/>
        <a:lstStyle/>
        <a:p>
          <a:endParaRPr lang="en-US"/>
        </a:p>
      </dgm:t>
    </dgm:pt>
    <dgm:pt modelId="{2C9A831F-ADF6-4536-85FC-0B38F28D5930}" type="sibTrans" cxnId="{2B4D19BA-68F0-4ACD-BBDD-FAFAC5B66FFB}">
      <dgm:prSet/>
      <dgm:spPr/>
      <dgm:t>
        <a:bodyPr/>
        <a:lstStyle/>
        <a:p>
          <a:endParaRPr lang="en-US"/>
        </a:p>
      </dgm:t>
    </dgm:pt>
    <dgm:pt modelId="{A85D40CE-5367-4B44-B97D-804C6ED80B80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Strategy</a:t>
          </a:r>
          <a:endParaRPr lang="en-US" dirty="0"/>
        </a:p>
      </dgm:t>
    </dgm:pt>
    <dgm:pt modelId="{3774FCF3-68F4-49EC-875E-F372CF7B0978}" type="parTrans" cxnId="{407E6470-384F-4CD5-8216-428B071DC3A4}">
      <dgm:prSet/>
      <dgm:spPr/>
      <dgm:t>
        <a:bodyPr/>
        <a:lstStyle/>
        <a:p>
          <a:endParaRPr lang="en-US"/>
        </a:p>
      </dgm:t>
    </dgm:pt>
    <dgm:pt modelId="{7A32A7F1-52F1-4481-98DE-19067E3ED3EC}" type="sibTrans" cxnId="{407E6470-384F-4CD5-8216-428B071DC3A4}">
      <dgm:prSet/>
      <dgm:spPr/>
      <dgm:t>
        <a:bodyPr/>
        <a:lstStyle/>
        <a:p>
          <a:endParaRPr lang="en-US"/>
        </a:p>
      </dgm:t>
    </dgm:pt>
    <dgm:pt modelId="{9DE381AC-009A-4486-AFA7-2FFD6EACC601}">
      <dgm:prSet/>
      <dgm:spPr>
        <a:solidFill>
          <a:srgbClr val="1671BA"/>
        </a:solidFill>
      </dgm:spPr>
      <dgm:t>
        <a:bodyPr/>
        <a:lstStyle/>
        <a:p>
          <a:r>
            <a:rPr lang="en-GB"/>
            <a:t>Target Market</a:t>
          </a:r>
          <a:endParaRPr lang="en-US"/>
        </a:p>
      </dgm:t>
    </dgm:pt>
    <dgm:pt modelId="{669E44AD-B216-4396-B9F7-DB3319B2124F}" type="parTrans" cxnId="{494C6DB2-9E7B-4472-B235-3BAEB1379328}">
      <dgm:prSet/>
      <dgm:spPr/>
      <dgm:t>
        <a:bodyPr/>
        <a:lstStyle/>
        <a:p>
          <a:endParaRPr lang="en-US"/>
        </a:p>
      </dgm:t>
    </dgm:pt>
    <dgm:pt modelId="{A9E4FAE6-2050-40BE-B671-954472BC3C24}" type="sibTrans" cxnId="{494C6DB2-9E7B-4472-B235-3BAEB1379328}">
      <dgm:prSet/>
      <dgm:spPr/>
      <dgm:t>
        <a:bodyPr/>
        <a:lstStyle/>
        <a:p>
          <a:endParaRPr lang="en-US"/>
        </a:p>
      </dgm:t>
    </dgm:pt>
    <dgm:pt modelId="{4777CFC6-DE6D-4BDC-B53B-21C0988598BF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Number of locations &amp; global visibility</a:t>
          </a:r>
          <a:br>
            <a:rPr lang="en-GB" dirty="0"/>
          </a:br>
          <a:r>
            <a:rPr lang="en-GB" dirty="0"/>
            <a:t> </a:t>
          </a:r>
          <a:endParaRPr lang="en-US" dirty="0"/>
        </a:p>
      </dgm:t>
    </dgm:pt>
    <dgm:pt modelId="{B65877DA-5692-46BA-BC10-07AA7C34ABE7}" type="parTrans" cxnId="{70F93FB3-2ADE-4177-9CAB-2AD8553716EA}">
      <dgm:prSet/>
      <dgm:spPr/>
      <dgm:t>
        <a:bodyPr/>
        <a:lstStyle/>
        <a:p>
          <a:endParaRPr lang="en-US"/>
        </a:p>
      </dgm:t>
    </dgm:pt>
    <dgm:pt modelId="{C44BF41F-44B5-4650-8E36-53B1E7458C8B}" type="sibTrans" cxnId="{70F93FB3-2ADE-4177-9CAB-2AD8553716EA}">
      <dgm:prSet/>
      <dgm:spPr/>
      <dgm:t>
        <a:bodyPr/>
        <a:lstStyle/>
        <a:p>
          <a:endParaRPr lang="en-US"/>
        </a:p>
      </dgm:t>
    </dgm:pt>
    <dgm:pt modelId="{0D9D1BC3-DFCE-9D46-B605-266685D9B4F2}" type="pres">
      <dgm:prSet presAssocID="{0F3DDD7C-4F3F-4BBC-AA78-58BD67243CF8}" presName="Name0" presStyleCnt="0">
        <dgm:presLayoutVars>
          <dgm:dir/>
          <dgm:animLvl val="lvl"/>
          <dgm:resizeHandles val="exact"/>
        </dgm:presLayoutVars>
      </dgm:prSet>
      <dgm:spPr/>
    </dgm:pt>
    <dgm:pt modelId="{26D2AF74-6D35-E74F-8339-A9A57FA0AD68}" type="pres">
      <dgm:prSet presAssocID="{DD02A745-9FD0-43B9-9A05-9788E9426DF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18ABC87-5FDD-2240-B4FA-EF4509C42871}" type="pres">
      <dgm:prSet presAssocID="{7367A710-8368-426B-9867-2BB0CCA1B42B}" presName="parTxOnlySpace" presStyleCnt="0"/>
      <dgm:spPr/>
    </dgm:pt>
    <dgm:pt modelId="{A2BB76A6-C9BD-284C-BF76-2A68D2266B41}" type="pres">
      <dgm:prSet presAssocID="{E932EDA7-5A46-4AE1-9CFF-05B4CC18A3C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FF1A64-F2C8-A743-8FFD-3DDCDE2E58EF}" type="pres">
      <dgm:prSet presAssocID="{9452E436-5ECA-4679-991E-4A0D5BC10B4D}" presName="parTxOnlySpace" presStyleCnt="0"/>
      <dgm:spPr/>
    </dgm:pt>
    <dgm:pt modelId="{55B41E8F-C111-7842-AB1C-C99DE55EDAE4}" type="pres">
      <dgm:prSet presAssocID="{45B2684F-ABA0-4FB6-999C-4FEB92BA6D3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4B7BD64-6AA7-264B-B320-921CDA20616F}" type="pres">
      <dgm:prSet presAssocID="{2C9A831F-ADF6-4536-85FC-0B38F28D5930}" presName="parTxOnlySpace" presStyleCnt="0"/>
      <dgm:spPr/>
    </dgm:pt>
    <dgm:pt modelId="{B80B6841-7D1C-F242-B45B-53101E4A52FD}" type="pres">
      <dgm:prSet presAssocID="{A85D40CE-5367-4B44-B97D-804C6ED80B8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F835145-82E6-9943-95DA-14258FF31C28}" type="pres">
      <dgm:prSet presAssocID="{7A32A7F1-52F1-4481-98DE-19067E3ED3EC}" presName="parTxOnlySpace" presStyleCnt="0"/>
      <dgm:spPr/>
    </dgm:pt>
    <dgm:pt modelId="{8D155C94-687C-2243-BAF3-D67006F7829E}" type="pres">
      <dgm:prSet presAssocID="{9DE381AC-009A-4486-AFA7-2FFD6EACC601}" presName="parTxOnly" presStyleLbl="node1" presStyleIdx="4" presStyleCnt="6" custLinFactNeighborX="14060" custLinFactNeighborY="-4803">
        <dgm:presLayoutVars>
          <dgm:chMax val="0"/>
          <dgm:chPref val="0"/>
          <dgm:bulletEnabled val="1"/>
        </dgm:presLayoutVars>
      </dgm:prSet>
      <dgm:spPr/>
    </dgm:pt>
    <dgm:pt modelId="{7FF0D9C3-01CF-4F4A-9E63-818575722934}" type="pres">
      <dgm:prSet presAssocID="{A9E4FAE6-2050-40BE-B671-954472BC3C24}" presName="parTxOnlySpace" presStyleCnt="0"/>
      <dgm:spPr/>
    </dgm:pt>
    <dgm:pt modelId="{430D3B97-0B38-0242-B66E-BF19BDDF6200}" type="pres">
      <dgm:prSet presAssocID="{4777CFC6-DE6D-4BDC-B53B-21C0988598B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6CAD926-4624-5148-8DA5-EC68752EFE62}" type="presOf" srcId="{0F3DDD7C-4F3F-4BBC-AA78-58BD67243CF8}" destId="{0D9D1BC3-DFCE-9D46-B605-266685D9B4F2}" srcOrd="0" destOrd="0" presId="urn:microsoft.com/office/officeart/2005/8/layout/chevron1"/>
    <dgm:cxn modelId="{A5AE5D33-79BA-A84C-8D41-E633C41BE01B}" type="presOf" srcId="{4777CFC6-DE6D-4BDC-B53B-21C0988598BF}" destId="{430D3B97-0B38-0242-B66E-BF19BDDF6200}" srcOrd="0" destOrd="0" presId="urn:microsoft.com/office/officeart/2005/8/layout/chevron1"/>
    <dgm:cxn modelId="{FD09504A-DF47-334A-9ACE-5ADB02A697D7}" type="presOf" srcId="{A85D40CE-5367-4B44-B97D-804C6ED80B80}" destId="{B80B6841-7D1C-F242-B45B-53101E4A52FD}" srcOrd="0" destOrd="0" presId="urn:microsoft.com/office/officeart/2005/8/layout/chevron1"/>
    <dgm:cxn modelId="{8EBD1557-715B-4EE3-94A7-60F1A2E46528}" srcId="{0F3DDD7C-4F3F-4BBC-AA78-58BD67243CF8}" destId="{E932EDA7-5A46-4AE1-9CFF-05B4CC18A3C5}" srcOrd="1" destOrd="0" parTransId="{DE473B9C-A1B0-4679-986F-134FCF5D3171}" sibTransId="{9452E436-5ECA-4679-991E-4A0D5BC10B4D}"/>
    <dgm:cxn modelId="{407E6470-384F-4CD5-8216-428B071DC3A4}" srcId="{0F3DDD7C-4F3F-4BBC-AA78-58BD67243CF8}" destId="{A85D40CE-5367-4B44-B97D-804C6ED80B80}" srcOrd="3" destOrd="0" parTransId="{3774FCF3-68F4-49EC-875E-F372CF7B0978}" sibTransId="{7A32A7F1-52F1-4481-98DE-19067E3ED3EC}"/>
    <dgm:cxn modelId="{70B2EF86-413B-9A4B-A0F2-37F203D17E82}" type="presOf" srcId="{E932EDA7-5A46-4AE1-9CFF-05B4CC18A3C5}" destId="{A2BB76A6-C9BD-284C-BF76-2A68D2266B41}" srcOrd="0" destOrd="0" presId="urn:microsoft.com/office/officeart/2005/8/layout/chevron1"/>
    <dgm:cxn modelId="{84690FA3-878E-9C46-A9A0-A4B96BA9E77F}" type="presOf" srcId="{DD02A745-9FD0-43B9-9A05-9788E9426DF1}" destId="{26D2AF74-6D35-E74F-8339-A9A57FA0AD68}" srcOrd="0" destOrd="0" presId="urn:microsoft.com/office/officeart/2005/8/layout/chevron1"/>
    <dgm:cxn modelId="{494C6DB2-9E7B-4472-B235-3BAEB1379328}" srcId="{0F3DDD7C-4F3F-4BBC-AA78-58BD67243CF8}" destId="{9DE381AC-009A-4486-AFA7-2FFD6EACC601}" srcOrd="4" destOrd="0" parTransId="{669E44AD-B216-4396-B9F7-DB3319B2124F}" sibTransId="{A9E4FAE6-2050-40BE-B671-954472BC3C24}"/>
    <dgm:cxn modelId="{70F93FB3-2ADE-4177-9CAB-2AD8553716EA}" srcId="{0F3DDD7C-4F3F-4BBC-AA78-58BD67243CF8}" destId="{4777CFC6-DE6D-4BDC-B53B-21C0988598BF}" srcOrd="5" destOrd="0" parTransId="{B65877DA-5692-46BA-BC10-07AA7C34ABE7}" sibTransId="{C44BF41F-44B5-4650-8E36-53B1E7458C8B}"/>
    <dgm:cxn modelId="{2B4D19BA-68F0-4ACD-BBDD-FAFAC5B66FFB}" srcId="{0F3DDD7C-4F3F-4BBC-AA78-58BD67243CF8}" destId="{45B2684F-ABA0-4FB6-999C-4FEB92BA6D3D}" srcOrd="2" destOrd="0" parTransId="{7DB025F7-F68A-47C1-A613-78789BF6751A}" sibTransId="{2C9A831F-ADF6-4536-85FC-0B38F28D5930}"/>
    <dgm:cxn modelId="{E781DEC1-4C94-5949-B3A2-00B74B282CC3}" type="presOf" srcId="{9DE381AC-009A-4486-AFA7-2FFD6EACC601}" destId="{8D155C94-687C-2243-BAF3-D67006F7829E}" srcOrd="0" destOrd="0" presId="urn:microsoft.com/office/officeart/2005/8/layout/chevron1"/>
    <dgm:cxn modelId="{CD4E56EC-AFCD-4A63-9F60-9B69729AAAB7}" srcId="{0F3DDD7C-4F3F-4BBC-AA78-58BD67243CF8}" destId="{DD02A745-9FD0-43B9-9A05-9788E9426DF1}" srcOrd="0" destOrd="0" parTransId="{BDEC6C09-7B44-4D6E-B6AE-FE8C191C4775}" sibTransId="{7367A710-8368-426B-9867-2BB0CCA1B42B}"/>
    <dgm:cxn modelId="{7980BFFD-3404-A94F-9A0D-59E81EF7229D}" type="presOf" srcId="{45B2684F-ABA0-4FB6-999C-4FEB92BA6D3D}" destId="{55B41E8F-C111-7842-AB1C-C99DE55EDAE4}" srcOrd="0" destOrd="0" presId="urn:microsoft.com/office/officeart/2005/8/layout/chevron1"/>
    <dgm:cxn modelId="{13ABE216-19FD-7D47-A956-F21627E4BFD3}" type="presParOf" srcId="{0D9D1BC3-DFCE-9D46-B605-266685D9B4F2}" destId="{26D2AF74-6D35-E74F-8339-A9A57FA0AD68}" srcOrd="0" destOrd="0" presId="urn:microsoft.com/office/officeart/2005/8/layout/chevron1"/>
    <dgm:cxn modelId="{59194E69-65CB-E843-BF87-0B9FC800A29E}" type="presParOf" srcId="{0D9D1BC3-DFCE-9D46-B605-266685D9B4F2}" destId="{F18ABC87-5FDD-2240-B4FA-EF4509C42871}" srcOrd="1" destOrd="0" presId="urn:microsoft.com/office/officeart/2005/8/layout/chevron1"/>
    <dgm:cxn modelId="{275BE96B-D570-574E-90BD-07DC2FBB2CDB}" type="presParOf" srcId="{0D9D1BC3-DFCE-9D46-B605-266685D9B4F2}" destId="{A2BB76A6-C9BD-284C-BF76-2A68D2266B41}" srcOrd="2" destOrd="0" presId="urn:microsoft.com/office/officeart/2005/8/layout/chevron1"/>
    <dgm:cxn modelId="{0481AB3E-7A16-5E49-9137-E6E1703D2669}" type="presParOf" srcId="{0D9D1BC3-DFCE-9D46-B605-266685D9B4F2}" destId="{F6FF1A64-F2C8-A743-8FFD-3DDCDE2E58EF}" srcOrd="3" destOrd="0" presId="urn:microsoft.com/office/officeart/2005/8/layout/chevron1"/>
    <dgm:cxn modelId="{20607DF5-A715-574D-BA97-8252CAA054E4}" type="presParOf" srcId="{0D9D1BC3-DFCE-9D46-B605-266685D9B4F2}" destId="{55B41E8F-C111-7842-AB1C-C99DE55EDAE4}" srcOrd="4" destOrd="0" presId="urn:microsoft.com/office/officeart/2005/8/layout/chevron1"/>
    <dgm:cxn modelId="{C2E9E924-C583-EF4C-8312-59842859FE3F}" type="presParOf" srcId="{0D9D1BC3-DFCE-9D46-B605-266685D9B4F2}" destId="{74B7BD64-6AA7-264B-B320-921CDA20616F}" srcOrd="5" destOrd="0" presId="urn:microsoft.com/office/officeart/2005/8/layout/chevron1"/>
    <dgm:cxn modelId="{53916BDE-2CCC-B343-82BC-4ECC0607D30F}" type="presParOf" srcId="{0D9D1BC3-DFCE-9D46-B605-266685D9B4F2}" destId="{B80B6841-7D1C-F242-B45B-53101E4A52FD}" srcOrd="6" destOrd="0" presId="urn:microsoft.com/office/officeart/2005/8/layout/chevron1"/>
    <dgm:cxn modelId="{5DA7DD9C-B197-0C42-AF51-7FB04E0EFD6B}" type="presParOf" srcId="{0D9D1BC3-DFCE-9D46-B605-266685D9B4F2}" destId="{4F835145-82E6-9943-95DA-14258FF31C28}" srcOrd="7" destOrd="0" presId="urn:microsoft.com/office/officeart/2005/8/layout/chevron1"/>
    <dgm:cxn modelId="{5F53CB77-00EE-F24E-832B-9A0FDDD0826B}" type="presParOf" srcId="{0D9D1BC3-DFCE-9D46-B605-266685D9B4F2}" destId="{8D155C94-687C-2243-BAF3-D67006F7829E}" srcOrd="8" destOrd="0" presId="urn:microsoft.com/office/officeart/2005/8/layout/chevron1"/>
    <dgm:cxn modelId="{8C017C93-602B-514B-A4DD-55E8FDD83477}" type="presParOf" srcId="{0D9D1BC3-DFCE-9D46-B605-266685D9B4F2}" destId="{7FF0D9C3-01CF-4F4A-9E63-818575722934}" srcOrd="9" destOrd="0" presId="urn:microsoft.com/office/officeart/2005/8/layout/chevron1"/>
    <dgm:cxn modelId="{9E6684A1-5F07-3C4D-A18F-64D3A6531846}" type="presParOf" srcId="{0D9D1BC3-DFCE-9D46-B605-266685D9B4F2}" destId="{430D3B97-0B38-0242-B66E-BF19BDDF6200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3DDD7C-4F3F-4BBC-AA78-58BD67243C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02A745-9FD0-43B9-9A05-9788E9426DF1}">
      <dgm:prSet/>
      <dgm:spPr>
        <a:solidFill>
          <a:srgbClr val="1671BA"/>
        </a:solidFill>
      </dgm:spPr>
      <dgm:t>
        <a:bodyPr/>
        <a:lstStyle/>
        <a:p>
          <a:r>
            <a:rPr lang="en-GB"/>
            <a:t>Pricing</a:t>
          </a:r>
          <a:endParaRPr lang="en-US"/>
        </a:p>
      </dgm:t>
    </dgm:pt>
    <dgm:pt modelId="{BDEC6C09-7B44-4D6E-B6AE-FE8C191C4775}" type="parTrans" cxnId="{CD4E56EC-AFCD-4A63-9F60-9B69729AAAB7}">
      <dgm:prSet/>
      <dgm:spPr/>
      <dgm:t>
        <a:bodyPr/>
        <a:lstStyle/>
        <a:p>
          <a:endParaRPr lang="en-US"/>
        </a:p>
      </dgm:t>
    </dgm:pt>
    <dgm:pt modelId="{7367A710-8368-426B-9867-2BB0CCA1B42B}" type="sibTrans" cxnId="{CD4E56EC-AFCD-4A63-9F60-9B69729AAAB7}">
      <dgm:prSet/>
      <dgm:spPr/>
      <dgm:t>
        <a:bodyPr/>
        <a:lstStyle/>
        <a:p>
          <a:endParaRPr lang="en-US"/>
        </a:p>
      </dgm:t>
    </dgm:pt>
    <dgm:pt modelId="{E932EDA7-5A46-4AE1-9CFF-05B4CC18A3C5}">
      <dgm:prSet/>
      <dgm:spPr>
        <a:solidFill>
          <a:srgbClr val="1671BA"/>
        </a:solidFill>
        <a:ln>
          <a:solidFill>
            <a:srgbClr val="1671BA"/>
          </a:solidFill>
        </a:ln>
      </dgm:spPr>
      <dgm:t>
        <a:bodyPr/>
        <a:lstStyle/>
        <a:p>
          <a:r>
            <a:rPr lang="en-GB"/>
            <a:t>Marketing Strategy</a:t>
          </a:r>
          <a:endParaRPr lang="en-US"/>
        </a:p>
      </dgm:t>
    </dgm:pt>
    <dgm:pt modelId="{DE473B9C-A1B0-4679-986F-134FCF5D3171}" type="parTrans" cxnId="{8EBD1557-715B-4EE3-94A7-60F1A2E46528}">
      <dgm:prSet/>
      <dgm:spPr/>
      <dgm:t>
        <a:bodyPr/>
        <a:lstStyle/>
        <a:p>
          <a:endParaRPr lang="en-US"/>
        </a:p>
      </dgm:t>
    </dgm:pt>
    <dgm:pt modelId="{9452E436-5ECA-4679-991E-4A0D5BC10B4D}" type="sibTrans" cxnId="{8EBD1557-715B-4EE3-94A7-60F1A2E46528}">
      <dgm:prSet/>
      <dgm:spPr/>
      <dgm:t>
        <a:bodyPr/>
        <a:lstStyle/>
        <a:p>
          <a:endParaRPr lang="en-US"/>
        </a:p>
      </dgm:t>
    </dgm:pt>
    <dgm:pt modelId="{45B2684F-ABA0-4FB6-999C-4FEB92BA6D3D}">
      <dgm:prSet/>
      <dgm:spPr>
        <a:solidFill>
          <a:srgbClr val="FFC000"/>
        </a:solidFill>
      </dgm:spPr>
      <dgm:t>
        <a:bodyPr/>
        <a:lstStyle/>
        <a:p>
          <a:r>
            <a:rPr lang="en-GB"/>
            <a:t>Products &amp; Services</a:t>
          </a:r>
          <a:endParaRPr lang="en-US"/>
        </a:p>
      </dgm:t>
    </dgm:pt>
    <dgm:pt modelId="{7DB025F7-F68A-47C1-A613-78789BF6751A}" type="parTrans" cxnId="{2B4D19BA-68F0-4ACD-BBDD-FAFAC5B66FFB}">
      <dgm:prSet/>
      <dgm:spPr/>
      <dgm:t>
        <a:bodyPr/>
        <a:lstStyle/>
        <a:p>
          <a:endParaRPr lang="en-US"/>
        </a:p>
      </dgm:t>
    </dgm:pt>
    <dgm:pt modelId="{2C9A831F-ADF6-4536-85FC-0B38F28D5930}" type="sibTrans" cxnId="{2B4D19BA-68F0-4ACD-BBDD-FAFAC5B66FFB}">
      <dgm:prSet/>
      <dgm:spPr/>
      <dgm:t>
        <a:bodyPr/>
        <a:lstStyle/>
        <a:p>
          <a:endParaRPr lang="en-US"/>
        </a:p>
      </dgm:t>
    </dgm:pt>
    <dgm:pt modelId="{A85D40CE-5367-4B44-B97D-804C6ED80B80}">
      <dgm:prSet/>
      <dgm:spPr>
        <a:solidFill>
          <a:srgbClr val="1671BA"/>
        </a:solidFill>
      </dgm:spPr>
      <dgm:t>
        <a:bodyPr/>
        <a:lstStyle/>
        <a:p>
          <a:r>
            <a:rPr lang="en-GB"/>
            <a:t>Strategy</a:t>
          </a:r>
          <a:endParaRPr lang="en-US"/>
        </a:p>
      </dgm:t>
    </dgm:pt>
    <dgm:pt modelId="{3774FCF3-68F4-49EC-875E-F372CF7B0978}" type="parTrans" cxnId="{407E6470-384F-4CD5-8216-428B071DC3A4}">
      <dgm:prSet/>
      <dgm:spPr/>
      <dgm:t>
        <a:bodyPr/>
        <a:lstStyle/>
        <a:p>
          <a:endParaRPr lang="en-US"/>
        </a:p>
      </dgm:t>
    </dgm:pt>
    <dgm:pt modelId="{7A32A7F1-52F1-4481-98DE-19067E3ED3EC}" type="sibTrans" cxnId="{407E6470-384F-4CD5-8216-428B071DC3A4}">
      <dgm:prSet/>
      <dgm:spPr/>
      <dgm:t>
        <a:bodyPr/>
        <a:lstStyle/>
        <a:p>
          <a:endParaRPr lang="en-US"/>
        </a:p>
      </dgm:t>
    </dgm:pt>
    <dgm:pt modelId="{9DE381AC-009A-4486-AFA7-2FFD6EACC601}">
      <dgm:prSet/>
      <dgm:spPr>
        <a:solidFill>
          <a:srgbClr val="1671BA"/>
        </a:solidFill>
      </dgm:spPr>
      <dgm:t>
        <a:bodyPr/>
        <a:lstStyle/>
        <a:p>
          <a:r>
            <a:rPr lang="en-GB"/>
            <a:t>Target Market</a:t>
          </a:r>
          <a:endParaRPr lang="en-US"/>
        </a:p>
      </dgm:t>
    </dgm:pt>
    <dgm:pt modelId="{669E44AD-B216-4396-B9F7-DB3319B2124F}" type="parTrans" cxnId="{494C6DB2-9E7B-4472-B235-3BAEB1379328}">
      <dgm:prSet/>
      <dgm:spPr/>
      <dgm:t>
        <a:bodyPr/>
        <a:lstStyle/>
        <a:p>
          <a:endParaRPr lang="en-US"/>
        </a:p>
      </dgm:t>
    </dgm:pt>
    <dgm:pt modelId="{A9E4FAE6-2050-40BE-B671-954472BC3C24}" type="sibTrans" cxnId="{494C6DB2-9E7B-4472-B235-3BAEB1379328}">
      <dgm:prSet/>
      <dgm:spPr/>
      <dgm:t>
        <a:bodyPr/>
        <a:lstStyle/>
        <a:p>
          <a:endParaRPr lang="en-US"/>
        </a:p>
      </dgm:t>
    </dgm:pt>
    <dgm:pt modelId="{4777CFC6-DE6D-4BDC-B53B-21C0988598BF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Number of locations &amp; global visibility</a:t>
          </a:r>
          <a:br>
            <a:rPr lang="en-GB" dirty="0"/>
          </a:br>
          <a:r>
            <a:rPr lang="en-GB" dirty="0"/>
            <a:t> </a:t>
          </a:r>
          <a:endParaRPr lang="en-US" dirty="0"/>
        </a:p>
      </dgm:t>
    </dgm:pt>
    <dgm:pt modelId="{B65877DA-5692-46BA-BC10-07AA7C34ABE7}" type="parTrans" cxnId="{70F93FB3-2ADE-4177-9CAB-2AD8553716EA}">
      <dgm:prSet/>
      <dgm:spPr/>
      <dgm:t>
        <a:bodyPr/>
        <a:lstStyle/>
        <a:p>
          <a:endParaRPr lang="en-US"/>
        </a:p>
      </dgm:t>
    </dgm:pt>
    <dgm:pt modelId="{C44BF41F-44B5-4650-8E36-53B1E7458C8B}" type="sibTrans" cxnId="{70F93FB3-2ADE-4177-9CAB-2AD8553716EA}">
      <dgm:prSet/>
      <dgm:spPr/>
      <dgm:t>
        <a:bodyPr/>
        <a:lstStyle/>
        <a:p>
          <a:endParaRPr lang="en-US"/>
        </a:p>
      </dgm:t>
    </dgm:pt>
    <dgm:pt modelId="{0D9D1BC3-DFCE-9D46-B605-266685D9B4F2}" type="pres">
      <dgm:prSet presAssocID="{0F3DDD7C-4F3F-4BBC-AA78-58BD67243CF8}" presName="Name0" presStyleCnt="0">
        <dgm:presLayoutVars>
          <dgm:dir/>
          <dgm:animLvl val="lvl"/>
          <dgm:resizeHandles val="exact"/>
        </dgm:presLayoutVars>
      </dgm:prSet>
      <dgm:spPr/>
    </dgm:pt>
    <dgm:pt modelId="{26D2AF74-6D35-E74F-8339-A9A57FA0AD68}" type="pres">
      <dgm:prSet presAssocID="{DD02A745-9FD0-43B9-9A05-9788E9426DF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18ABC87-5FDD-2240-B4FA-EF4509C42871}" type="pres">
      <dgm:prSet presAssocID="{7367A710-8368-426B-9867-2BB0CCA1B42B}" presName="parTxOnlySpace" presStyleCnt="0"/>
      <dgm:spPr/>
    </dgm:pt>
    <dgm:pt modelId="{A2BB76A6-C9BD-284C-BF76-2A68D2266B41}" type="pres">
      <dgm:prSet presAssocID="{E932EDA7-5A46-4AE1-9CFF-05B4CC18A3C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FF1A64-F2C8-A743-8FFD-3DDCDE2E58EF}" type="pres">
      <dgm:prSet presAssocID="{9452E436-5ECA-4679-991E-4A0D5BC10B4D}" presName="parTxOnlySpace" presStyleCnt="0"/>
      <dgm:spPr/>
    </dgm:pt>
    <dgm:pt modelId="{55B41E8F-C111-7842-AB1C-C99DE55EDAE4}" type="pres">
      <dgm:prSet presAssocID="{45B2684F-ABA0-4FB6-999C-4FEB92BA6D3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4B7BD64-6AA7-264B-B320-921CDA20616F}" type="pres">
      <dgm:prSet presAssocID="{2C9A831F-ADF6-4536-85FC-0B38F28D5930}" presName="parTxOnlySpace" presStyleCnt="0"/>
      <dgm:spPr/>
    </dgm:pt>
    <dgm:pt modelId="{B80B6841-7D1C-F242-B45B-53101E4A52FD}" type="pres">
      <dgm:prSet presAssocID="{A85D40CE-5367-4B44-B97D-804C6ED80B8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F835145-82E6-9943-95DA-14258FF31C28}" type="pres">
      <dgm:prSet presAssocID="{7A32A7F1-52F1-4481-98DE-19067E3ED3EC}" presName="parTxOnlySpace" presStyleCnt="0"/>
      <dgm:spPr/>
    </dgm:pt>
    <dgm:pt modelId="{8D155C94-687C-2243-BAF3-D67006F7829E}" type="pres">
      <dgm:prSet presAssocID="{9DE381AC-009A-4486-AFA7-2FFD6EACC601}" presName="parTxOnly" presStyleLbl="node1" presStyleIdx="4" presStyleCnt="6" custLinFactNeighborX="14060" custLinFactNeighborY="-4803">
        <dgm:presLayoutVars>
          <dgm:chMax val="0"/>
          <dgm:chPref val="0"/>
          <dgm:bulletEnabled val="1"/>
        </dgm:presLayoutVars>
      </dgm:prSet>
      <dgm:spPr/>
    </dgm:pt>
    <dgm:pt modelId="{7FF0D9C3-01CF-4F4A-9E63-818575722934}" type="pres">
      <dgm:prSet presAssocID="{A9E4FAE6-2050-40BE-B671-954472BC3C24}" presName="parTxOnlySpace" presStyleCnt="0"/>
      <dgm:spPr/>
    </dgm:pt>
    <dgm:pt modelId="{430D3B97-0B38-0242-B66E-BF19BDDF6200}" type="pres">
      <dgm:prSet presAssocID="{4777CFC6-DE6D-4BDC-B53B-21C0988598B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6CAD926-4624-5148-8DA5-EC68752EFE62}" type="presOf" srcId="{0F3DDD7C-4F3F-4BBC-AA78-58BD67243CF8}" destId="{0D9D1BC3-DFCE-9D46-B605-266685D9B4F2}" srcOrd="0" destOrd="0" presId="urn:microsoft.com/office/officeart/2005/8/layout/chevron1"/>
    <dgm:cxn modelId="{A5AE5D33-79BA-A84C-8D41-E633C41BE01B}" type="presOf" srcId="{4777CFC6-DE6D-4BDC-B53B-21C0988598BF}" destId="{430D3B97-0B38-0242-B66E-BF19BDDF6200}" srcOrd="0" destOrd="0" presId="urn:microsoft.com/office/officeart/2005/8/layout/chevron1"/>
    <dgm:cxn modelId="{FD09504A-DF47-334A-9ACE-5ADB02A697D7}" type="presOf" srcId="{A85D40CE-5367-4B44-B97D-804C6ED80B80}" destId="{B80B6841-7D1C-F242-B45B-53101E4A52FD}" srcOrd="0" destOrd="0" presId="urn:microsoft.com/office/officeart/2005/8/layout/chevron1"/>
    <dgm:cxn modelId="{8EBD1557-715B-4EE3-94A7-60F1A2E46528}" srcId="{0F3DDD7C-4F3F-4BBC-AA78-58BD67243CF8}" destId="{E932EDA7-5A46-4AE1-9CFF-05B4CC18A3C5}" srcOrd="1" destOrd="0" parTransId="{DE473B9C-A1B0-4679-986F-134FCF5D3171}" sibTransId="{9452E436-5ECA-4679-991E-4A0D5BC10B4D}"/>
    <dgm:cxn modelId="{407E6470-384F-4CD5-8216-428B071DC3A4}" srcId="{0F3DDD7C-4F3F-4BBC-AA78-58BD67243CF8}" destId="{A85D40CE-5367-4B44-B97D-804C6ED80B80}" srcOrd="3" destOrd="0" parTransId="{3774FCF3-68F4-49EC-875E-F372CF7B0978}" sibTransId="{7A32A7F1-52F1-4481-98DE-19067E3ED3EC}"/>
    <dgm:cxn modelId="{70B2EF86-413B-9A4B-A0F2-37F203D17E82}" type="presOf" srcId="{E932EDA7-5A46-4AE1-9CFF-05B4CC18A3C5}" destId="{A2BB76A6-C9BD-284C-BF76-2A68D2266B41}" srcOrd="0" destOrd="0" presId="urn:microsoft.com/office/officeart/2005/8/layout/chevron1"/>
    <dgm:cxn modelId="{84690FA3-878E-9C46-A9A0-A4B96BA9E77F}" type="presOf" srcId="{DD02A745-9FD0-43B9-9A05-9788E9426DF1}" destId="{26D2AF74-6D35-E74F-8339-A9A57FA0AD68}" srcOrd="0" destOrd="0" presId="urn:microsoft.com/office/officeart/2005/8/layout/chevron1"/>
    <dgm:cxn modelId="{494C6DB2-9E7B-4472-B235-3BAEB1379328}" srcId="{0F3DDD7C-4F3F-4BBC-AA78-58BD67243CF8}" destId="{9DE381AC-009A-4486-AFA7-2FFD6EACC601}" srcOrd="4" destOrd="0" parTransId="{669E44AD-B216-4396-B9F7-DB3319B2124F}" sibTransId="{A9E4FAE6-2050-40BE-B671-954472BC3C24}"/>
    <dgm:cxn modelId="{70F93FB3-2ADE-4177-9CAB-2AD8553716EA}" srcId="{0F3DDD7C-4F3F-4BBC-AA78-58BD67243CF8}" destId="{4777CFC6-DE6D-4BDC-B53B-21C0988598BF}" srcOrd="5" destOrd="0" parTransId="{B65877DA-5692-46BA-BC10-07AA7C34ABE7}" sibTransId="{C44BF41F-44B5-4650-8E36-53B1E7458C8B}"/>
    <dgm:cxn modelId="{2B4D19BA-68F0-4ACD-BBDD-FAFAC5B66FFB}" srcId="{0F3DDD7C-4F3F-4BBC-AA78-58BD67243CF8}" destId="{45B2684F-ABA0-4FB6-999C-4FEB92BA6D3D}" srcOrd="2" destOrd="0" parTransId="{7DB025F7-F68A-47C1-A613-78789BF6751A}" sibTransId="{2C9A831F-ADF6-4536-85FC-0B38F28D5930}"/>
    <dgm:cxn modelId="{E781DEC1-4C94-5949-B3A2-00B74B282CC3}" type="presOf" srcId="{9DE381AC-009A-4486-AFA7-2FFD6EACC601}" destId="{8D155C94-687C-2243-BAF3-D67006F7829E}" srcOrd="0" destOrd="0" presId="urn:microsoft.com/office/officeart/2005/8/layout/chevron1"/>
    <dgm:cxn modelId="{CD4E56EC-AFCD-4A63-9F60-9B69729AAAB7}" srcId="{0F3DDD7C-4F3F-4BBC-AA78-58BD67243CF8}" destId="{DD02A745-9FD0-43B9-9A05-9788E9426DF1}" srcOrd="0" destOrd="0" parTransId="{BDEC6C09-7B44-4D6E-B6AE-FE8C191C4775}" sibTransId="{7367A710-8368-426B-9867-2BB0CCA1B42B}"/>
    <dgm:cxn modelId="{7980BFFD-3404-A94F-9A0D-59E81EF7229D}" type="presOf" srcId="{45B2684F-ABA0-4FB6-999C-4FEB92BA6D3D}" destId="{55B41E8F-C111-7842-AB1C-C99DE55EDAE4}" srcOrd="0" destOrd="0" presId="urn:microsoft.com/office/officeart/2005/8/layout/chevron1"/>
    <dgm:cxn modelId="{13ABE216-19FD-7D47-A956-F21627E4BFD3}" type="presParOf" srcId="{0D9D1BC3-DFCE-9D46-B605-266685D9B4F2}" destId="{26D2AF74-6D35-E74F-8339-A9A57FA0AD68}" srcOrd="0" destOrd="0" presId="urn:microsoft.com/office/officeart/2005/8/layout/chevron1"/>
    <dgm:cxn modelId="{59194E69-65CB-E843-BF87-0B9FC800A29E}" type="presParOf" srcId="{0D9D1BC3-DFCE-9D46-B605-266685D9B4F2}" destId="{F18ABC87-5FDD-2240-B4FA-EF4509C42871}" srcOrd="1" destOrd="0" presId="urn:microsoft.com/office/officeart/2005/8/layout/chevron1"/>
    <dgm:cxn modelId="{275BE96B-D570-574E-90BD-07DC2FBB2CDB}" type="presParOf" srcId="{0D9D1BC3-DFCE-9D46-B605-266685D9B4F2}" destId="{A2BB76A6-C9BD-284C-BF76-2A68D2266B41}" srcOrd="2" destOrd="0" presId="urn:microsoft.com/office/officeart/2005/8/layout/chevron1"/>
    <dgm:cxn modelId="{0481AB3E-7A16-5E49-9137-E6E1703D2669}" type="presParOf" srcId="{0D9D1BC3-DFCE-9D46-B605-266685D9B4F2}" destId="{F6FF1A64-F2C8-A743-8FFD-3DDCDE2E58EF}" srcOrd="3" destOrd="0" presId="urn:microsoft.com/office/officeart/2005/8/layout/chevron1"/>
    <dgm:cxn modelId="{20607DF5-A715-574D-BA97-8252CAA054E4}" type="presParOf" srcId="{0D9D1BC3-DFCE-9D46-B605-266685D9B4F2}" destId="{55B41E8F-C111-7842-AB1C-C99DE55EDAE4}" srcOrd="4" destOrd="0" presId="urn:microsoft.com/office/officeart/2005/8/layout/chevron1"/>
    <dgm:cxn modelId="{C2E9E924-C583-EF4C-8312-59842859FE3F}" type="presParOf" srcId="{0D9D1BC3-DFCE-9D46-B605-266685D9B4F2}" destId="{74B7BD64-6AA7-264B-B320-921CDA20616F}" srcOrd="5" destOrd="0" presId="urn:microsoft.com/office/officeart/2005/8/layout/chevron1"/>
    <dgm:cxn modelId="{53916BDE-2CCC-B343-82BC-4ECC0607D30F}" type="presParOf" srcId="{0D9D1BC3-DFCE-9D46-B605-266685D9B4F2}" destId="{B80B6841-7D1C-F242-B45B-53101E4A52FD}" srcOrd="6" destOrd="0" presId="urn:microsoft.com/office/officeart/2005/8/layout/chevron1"/>
    <dgm:cxn modelId="{5DA7DD9C-B197-0C42-AF51-7FB04E0EFD6B}" type="presParOf" srcId="{0D9D1BC3-DFCE-9D46-B605-266685D9B4F2}" destId="{4F835145-82E6-9943-95DA-14258FF31C28}" srcOrd="7" destOrd="0" presId="urn:microsoft.com/office/officeart/2005/8/layout/chevron1"/>
    <dgm:cxn modelId="{5F53CB77-00EE-F24E-832B-9A0FDDD0826B}" type="presParOf" srcId="{0D9D1BC3-DFCE-9D46-B605-266685D9B4F2}" destId="{8D155C94-687C-2243-BAF3-D67006F7829E}" srcOrd="8" destOrd="0" presId="urn:microsoft.com/office/officeart/2005/8/layout/chevron1"/>
    <dgm:cxn modelId="{8C017C93-602B-514B-A4DD-55E8FDD83477}" type="presParOf" srcId="{0D9D1BC3-DFCE-9D46-B605-266685D9B4F2}" destId="{7FF0D9C3-01CF-4F4A-9E63-818575722934}" srcOrd="9" destOrd="0" presId="urn:microsoft.com/office/officeart/2005/8/layout/chevron1"/>
    <dgm:cxn modelId="{9E6684A1-5F07-3C4D-A18F-64D3A6531846}" type="presParOf" srcId="{0D9D1BC3-DFCE-9D46-B605-266685D9B4F2}" destId="{430D3B97-0B38-0242-B66E-BF19BDDF6200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3DDD7C-4F3F-4BBC-AA78-58BD67243C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02A745-9FD0-43B9-9A05-9788E9426DF1}">
      <dgm:prSet/>
      <dgm:spPr>
        <a:solidFill>
          <a:srgbClr val="1671BA"/>
        </a:solidFill>
      </dgm:spPr>
      <dgm:t>
        <a:bodyPr/>
        <a:lstStyle/>
        <a:p>
          <a:r>
            <a:rPr lang="en-GB"/>
            <a:t>Pricing</a:t>
          </a:r>
          <a:endParaRPr lang="en-US"/>
        </a:p>
      </dgm:t>
    </dgm:pt>
    <dgm:pt modelId="{BDEC6C09-7B44-4D6E-B6AE-FE8C191C4775}" type="parTrans" cxnId="{CD4E56EC-AFCD-4A63-9F60-9B69729AAAB7}">
      <dgm:prSet/>
      <dgm:spPr/>
      <dgm:t>
        <a:bodyPr/>
        <a:lstStyle/>
        <a:p>
          <a:endParaRPr lang="en-US"/>
        </a:p>
      </dgm:t>
    </dgm:pt>
    <dgm:pt modelId="{7367A710-8368-426B-9867-2BB0CCA1B42B}" type="sibTrans" cxnId="{CD4E56EC-AFCD-4A63-9F60-9B69729AAAB7}">
      <dgm:prSet/>
      <dgm:spPr/>
      <dgm:t>
        <a:bodyPr/>
        <a:lstStyle/>
        <a:p>
          <a:endParaRPr lang="en-US"/>
        </a:p>
      </dgm:t>
    </dgm:pt>
    <dgm:pt modelId="{E932EDA7-5A46-4AE1-9CFF-05B4CC18A3C5}">
      <dgm:prSet/>
      <dgm:spPr>
        <a:solidFill>
          <a:srgbClr val="1671BA"/>
        </a:solidFill>
        <a:ln>
          <a:solidFill>
            <a:srgbClr val="1671BA"/>
          </a:solidFill>
        </a:ln>
      </dgm:spPr>
      <dgm:t>
        <a:bodyPr/>
        <a:lstStyle/>
        <a:p>
          <a:r>
            <a:rPr lang="en-GB" dirty="0"/>
            <a:t>Marketing Strategy</a:t>
          </a:r>
          <a:endParaRPr lang="en-US" dirty="0"/>
        </a:p>
      </dgm:t>
    </dgm:pt>
    <dgm:pt modelId="{DE473B9C-A1B0-4679-986F-134FCF5D3171}" type="parTrans" cxnId="{8EBD1557-715B-4EE3-94A7-60F1A2E46528}">
      <dgm:prSet/>
      <dgm:spPr/>
      <dgm:t>
        <a:bodyPr/>
        <a:lstStyle/>
        <a:p>
          <a:endParaRPr lang="en-US"/>
        </a:p>
      </dgm:t>
    </dgm:pt>
    <dgm:pt modelId="{9452E436-5ECA-4679-991E-4A0D5BC10B4D}" type="sibTrans" cxnId="{8EBD1557-715B-4EE3-94A7-60F1A2E46528}">
      <dgm:prSet/>
      <dgm:spPr/>
      <dgm:t>
        <a:bodyPr/>
        <a:lstStyle/>
        <a:p>
          <a:endParaRPr lang="en-US"/>
        </a:p>
      </dgm:t>
    </dgm:pt>
    <dgm:pt modelId="{45B2684F-ABA0-4FB6-999C-4FEB92BA6D3D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Products &amp; Services</a:t>
          </a:r>
          <a:endParaRPr lang="en-US" dirty="0"/>
        </a:p>
      </dgm:t>
    </dgm:pt>
    <dgm:pt modelId="{7DB025F7-F68A-47C1-A613-78789BF6751A}" type="parTrans" cxnId="{2B4D19BA-68F0-4ACD-BBDD-FAFAC5B66FFB}">
      <dgm:prSet/>
      <dgm:spPr/>
      <dgm:t>
        <a:bodyPr/>
        <a:lstStyle/>
        <a:p>
          <a:endParaRPr lang="en-US"/>
        </a:p>
      </dgm:t>
    </dgm:pt>
    <dgm:pt modelId="{2C9A831F-ADF6-4536-85FC-0B38F28D5930}" type="sibTrans" cxnId="{2B4D19BA-68F0-4ACD-BBDD-FAFAC5B66FFB}">
      <dgm:prSet/>
      <dgm:spPr/>
      <dgm:t>
        <a:bodyPr/>
        <a:lstStyle/>
        <a:p>
          <a:endParaRPr lang="en-US"/>
        </a:p>
      </dgm:t>
    </dgm:pt>
    <dgm:pt modelId="{A85D40CE-5367-4B44-B97D-804C6ED80B80}">
      <dgm:prSet/>
      <dgm:spPr>
        <a:solidFill>
          <a:srgbClr val="1671BA"/>
        </a:solidFill>
      </dgm:spPr>
      <dgm:t>
        <a:bodyPr/>
        <a:lstStyle/>
        <a:p>
          <a:r>
            <a:rPr lang="en-GB"/>
            <a:t>Strategy</a:t>
          </a:r>
          <a:endParaRPr lang="en-US"/>
        </a:p>
      </dgm:t>
    </dgm:pt>
    <dgm:pt modelId="{3774FCF3-68F4-49EC-875E-F372CF7B0978}" type="parTrans" cxnId="{407E6470-384F-4CD5-8216-428B071DC3A4}">
      <dgm:prSet/>
      <dgm:spPr/>
      <dgm:t>
        <a:bodyPr/>
        <a:lstStyle/>
        <a:p>
          <a:endParaRPr lang="en-US"/>
        </a:p>
      </dgm:t>
    </dgm:pt>
    <dgm:pt modelId="{7A32A7F1-52F1-4481-98DE-19067E3ED3EC}" type="sibTrans" cxnId="{407E6470-384F-4CD5-8216-428B071DC3A4}">
      <dgm:prSet/>
      <dgm:spPr/>
      <dgm:t>
        <a:bodyPr/>
        <a:lstStyle/>
        <a:p>
          <a:endParaRPr lang="en-US"/>
        </a:p>
      </dgm:t>
    </dgm:pt>
    <dgm:pt modelId="{9DE381AC-009A-4486-AFA7-2FFD6EACC601}">
      <dgm:prSet/>
      <dgm:spPr>
        <a:solidFill>
          <a:srgbClr val="FFC000"/>
        </a:solidFill>
        <a:ln>
          <a:solidFill>
            <a:schemeClr val="accent4"/>
          </a:solidFill>
        </a:ln>
      </dgm:spPr>
      <dgm:t>
        <a:bodyPr/>
        <a:lstStyle/>
        <a:p>
          <a:r>
            <a:rPr lang="en-GB"/>
            <a:t>Target Market</a:t>
          </a:r>
          <a:endParaRPr lang="en-US"/>
        </a:p>
      </dgm:t>
    </dgm:pt>
    <dgm:pt modelId="{669E44AD-B216-4396-B9F7-DB3319B2124F}" type="parTrans" cxnId="{494C6DB2-9E7B-4472-B235-3BAEB1379328}">
      <dgm:prSet/>
      <dgm:spPr/>
      <dgm:t>
        <a:bodyPr/>
        <a:lstStyle/>
        <a:p>
          <a:endParaRPr lang="en-US"/>
        </a:p>
      </dgm:t>
    </dgm:pt>
    <dgm:pt modelId="{A9E4FAE6-2050-40BE-B671-954472BC3C24}" type="sibTrans" cxnId="{494C6DB2-9E7B-4472-B235-3BAEB1379328}">
      <dgm:prSet/>
      <dgm:spPr/>
      <dgm:t>
        <a:bodyPr/>
        <a:lstStyle/>
        <a:p>
          <a:endParaRPr lang="en-US"/>
        </a:p>
      </dgm:t>
    </dgm:pt>
    <dgm:pt modelId="{4777CFC6-DE6D-4BDC-B53B-21C0988598BF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Number of locations &amp; global visibility</a:t>
          </a:r>
          <a:br>
            <a:rPr lang="en-GB" dirty="0"/>
          </a:br>
          <a:r>
            <a:rPr lang="en-GB" dirty="0"/>
            <a:t> </a:t>
          </a:r>
          <a:endParaRPr lang="en-US" dirty="0"/>
        </a:p>
      </dgm:t>
    </dgm:pt>
    <dgm:pt modelId="{B65877DA-5692-46BA-BC10-07AA7C34ABE7}" type="parTrans" cxnId="{70F93FB3-2ADE-4177-9CAB-2AD8553716EA}">
      <dgm:prSet/>
      <dgm:spPr/>
      <dgm:t>
        <a:bodyPr/>
        <a:lstStyle/>
        <a:p>
          <a:endParaRPr lang="en-US"/>
        </a:p>
      </dgm:t>
    </dgm:pt>
    <dgm:pt modelId="{C44BF41F-44B5-4650-8E36-53B1E7458C8B}" type="sibTrans" cxnId="{70F93FB3-2ADE-4177-9CAB-2AD8553716EA}">
      <dgm:prSet/>
      <dgm:spPr/>
      <dgm:t>
        <a:bodyPr/>
        <a:lstStyle/>
        <a:p>
          <a:endParaRPr lang="en-US"/>
        </a:p>
      </dgm:t>
    </dgm:pt>
    <dgm:pt modelId="{0D9D1BC3-DFCE-9D46-B605-266685D9B4F2}" type="pres">
      <dgm:prSet presAssocID="{0F3DDD7C-4F3F-4BBC-AA78-58BD67243CF8}" presName="Name0" presStyleCnt="0">
        <dgm:presLayoutVars>
          <dgm:dir/>
          <dgm:animLvl val="lvl"/>
          <dgm:resizeHandles val="exact"/>
        </dgm:presLayoutVars>
      </dgm:prSet>
      <dgm:spPr/>
    </dgm:pt>
    <dgm:pt modelId="{26D2AF74-6D35-E74F-8339-A9A57FA0AD68}" type="pres">
      <dgm:prSet presAssocID="{DD02A745-9FD0-43B9-9A05-9788E9426DF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18ABC87-5FDD-2240-B4FA-EF4509C42871}" type="pres">
      <dgm:prSet presAssocID="{7367A710-8368-426B-9867-2BB0CCA1B42B}" presName="parTxOnlySpace" presStyleCnt="0"/>
      <dgm:spPr/>
    </dgm:pt>
    <dgm:pt modelId="{A2BB76A6-C9BD-284C-BF76-2A68D2266B41}" type="pres">
      <dgm:prSet presAssocID="{E932EDA7-5A46-4AE1-9CFF-05B4CC18A3C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FF1A64-F2C8-A743-8FFD-3DDCDE2E58EF}" type="pres">
      <dgm:prSet presAssocID="{9452E436-5ECA-4679-991E-4A0D5BC10B4D}" presName="parTxOnlySpace" presStyleCnt="0"/>
      <dgm:spPr/>
    </dgm:pt>
    <dgm:pt modelId="{55B41E8F-C111-7842-AB1C-C99DE55EDAE4}" type="pres">
      <dgm:prSet presAssocID="{45B2684F-ABA0-4FB6-999C-4FEB92BA6D3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4B7BD64-6AA7-264B-B320-921CDA20616F}" type="pres">
      <dgm:prSet presAssocID="{2C9A831F-ADF6-4536-85FC-0B38F28D5930}" presName="parTxOnlySpace" presStyleCnt="0"/>
      <dgm:spPr/>
    </dgm:pt>
    <dgm:pt modelId="{B80B6841-7D1C-F242-B45B-53101E4A52FD}" type="pres">
      <dgm:prSet presAssocID="{A85D40CE-5367-4B44-B97D-804C6ED80B8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F835145-82E6-9943-95DA-14258FF31C28}" type="pres">
      <dgm:prSet presAssocID="{7A32A7F1-52F1-4481-98DE-19067E3ED3EC}" presName="parTxOnlySpace" presStyleCnt="0"/>
      <dgm:spPr/>
    </dgm:pt>
    <dgm:pt modelId="{8D155C94-687C-2243-BAF3-D67006F7829E}" type="pres">
      <dgm:prSet presAssocID="{9DE381AC-009A-4486-AFA7-2FFD6EACC601}" presName="parTxOnly" presStyleLbl="node1" presStyleIdx="4" presStyleCnt="6" custLinFactNeighborX="14060" custLinFactNeighborY="-4803">
        <dgm:presLayoutVars>
          <dgm:chMax val="0"/>
          <dgm:chPref val="0"/>
          <dgm:bulletEnabled val="1"/>
        </dgm:presLayoutVars>
      </dgm:prSet>
      <dgm:spPr/>
    </dgm:pt>
    <dgm:pt modelId="{7FF0D9C3-01CF-4F4A-9E63-818575722934}" type="pres">
      <dgm:prSet presAssocID="{A9E4FAE6-2050-40BE-B671-954472BC3C24}" presName="parTxOnlySpace" presStyleCnt="0"/>
      <dgm:spPr/>
    </dgm:pt>
    <dgm:pt modelId="{430D3B97-0B38-0242-B66E-BF19BDDF6200}" type="pres">
      <dgm:prSet presAssocID="{4777CFC6-DE6D-4BDC-B53B-21C0988598B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6CAD926-4624-5148-8DA5-EC68752EFE62}" type="presOf" srcId="{0F3DDD7C-4F3F-4BBC-AA78-58BD67243CF8}" destId="{0D9D1BC3-DFCE-9D46-B605-266685D9B4F2}" srcOrd="0" destOrd="0" presId="urn:microsoft.com/office/officeart/2005/8/layout/chevron1"/>
    <dgm:cxn modelId="{A5AE5D33-79BA-A84C-8D41-E633C41BE01B}" type="presOf" srcId="{4777CFC6-DE6D-4BDC-B53B-21C0988598BF}" destId="{430D3B97-0B38-0242-B66E-BF19BDDF6200}" srcOrd="0" destOrd="0" presId="urn:microsoft.com/office/officeart/2005/8/layout/chevron1"/>
    <dgm:cxn modelId="{FD09504A-DF47-334A-9ACE-5ADB02A697D7}" type="presOf" srcId="{A85D40CE-5367-4B44-B97D-804C6ED80B80}" destId="{B80B6841-7D1C-F242-B45B-53101E4A52FD}" srcOrd="0" destOrd="0" presId="urn:microsoft.com/office/officeart/2005/8/layout/chevron1"/>
    <dgm:cxn modelId="{8EBD1557-715B-4EE3-94A7-60F1A2E46528}" srcId="{0F3DDD7C-4F3F-4BBC-AA78-58BD67243CF8}" destId="{E932EDA7-5A46-4AE1-9CFF-05B4CC18A3C5}" srcOrd="1" destOrd="0" parTransId="{DE473B9C-A1B0-4679-986F-134FCF5D3171}" sibTransId="{9452E436-5ECA-4679-991E-4A0D5BC10B4D}"/>
    <dgm:cxn modelId="{407E6470-384F-4CD5-8216-428B071DC3A4}" srcId="{0F3DDD7C-4F3F-4BBC-AA78-58BD67243CF8}" destId="{A85D40CE-5367-4B44-B97D-804C6ED80B80}" srcOrd="3" destOrd="0" parTransId="{3774FCF3-68F4-49EC-875E-F372CF7B0978}" sibTransId="{7A32A7F1-52F1-4481-98DE-19067E3ED3EC}"/>
    <dgm:cxn modelId="{70B2EF86-413B-9A4B-A0F2-37F203D17E82}" type="presOf" srcId="{E932EDA7-5A46-4AE1-9CFF-05B4CC18A3C5}" destId="{A2BB76A6-C9BD-284C-BF76-2A68D2266B41}" srcOrd="0" destOrd="0" presId="urn:microsoft.com/office/officeart/2005/8/layout/chevron1"/>
    <dgm:cxn modelId="{84690FA3-878E-9C46-A9A0-A4B96BA9E77F}" type="presOf" srcId="{DD02A745-9FD0-43B9-9A05-9788E9426DF1}" destId="{26D2AF74-6D35-E74F-8339-A9A57FA0AD68}" srcOrd="0" destOrd="0" presId="urn:microsoft.com/office/officeart/2005/8/layout/chevron1"/>
    <dgm:cxn modelId="{494C6DB2-9E7B-4472-B235-3BAEB1379328}" srcId="{0F3DDD7C-4F3F-4BBC-AA78-58BD67243CF8}" destId="{9DE381AC-009A-4486-AFA7-2FFD6EACC601}" srcOrd="4" destOrd="0" parTransId="{669E44AD-B216-4396-B9F7-DB3319B2124F}" sibTransId="{A9E4FAE6-2050-40BE-B671-954472BC3C24}"/>
    <dgm:cxn modelId="{70F93FB3-2ADE-4177-9CAB-2AD8553716EA}" srcId="{0F3DDD7C-4F3F-4BBC-AA78-58BD67243CF8}" destId="{4777CFC6-DE6D-4BDC-B53B-21C0988598BF}" srcOrd="5" destOrd="0" parTransId="{B65877DA-5692-46BA-BC10-07AA7C34ABE7}" sibTransId="{C44BF41F-44B5-4650-8E36-53B1E7458C8B}"/>
    <dgm:cxn modelId="{2B4D19BA-68F0-4ACD-BBDD-FAFAC5B66FFB}" srcId="{0F3DDD7C-4F3F-4BBC-AA78-58BD67243CF8}" destId="{45B2684F-ABA0-4FB6-999C-4FEB92BA6D3D}" srcOrd="2" destOrd="0" parTransId="{7DB025F7-F68A-47C1-A613-78789BF6751A}" sibTransId="{2C9A831F-ADF6-4536-85FC-0B38F28D5930}"/>
    <dgm:cxn modelId="{E781DEC1-4C94-5949-B3A2-00B74B282CC3}" type="presOf" srcId="{9DE381AC-009A-4486-AFA7-2FFD6EACC601}" destId="{8D155C94-687C-2243-BAF3-D67006F7829E}" srcOrd="0" destOrd="0" presId="urn:microsoft.com/office/officeart/2005/8/layout/chevron1"/>
    <dgm:cxn modelId="{CD4E56EC-AFCD-4A63-9F60-9B69729AAAB7}" srcId="{0F3DDD7C-4F3F-4BBC-AA78-58BD67243CF8}" destId="{DD02A745-9FD0-43B9-9A05-9788E9426DF1}" srcOrd="0" destOrd="0" parTransId="{BDEC6C09-7B44-4D6E-B6AE-FE8C191C4775}" sibTransId="{7367A710-8368-426B-9867-2BB0CCA1B42B}"/>
    <dgm:cxn modelId="{7980BFFD-3404-A94F-9A0D-59E81EF7229D}" type="presOf" srcId="{45B2684F-ABA0-4FB6-999C-4FEB92BA6D3D}" destId="{55B41E8F-C111-7842-AB1C-C99DE55EDAE4}" srcOrd="0" destOrd="0" presId="urn:microsoft.com/office/officeart/2005/8/layout/chevron1"/>
    <dgm:cxn modelId="{13ABE216-19FD-7D47-A956-F21627E4BFD3}" type="presParOf" srcId="{0D9D1BC3-DFCE-9D46-B605-266685D9B4F2}" destId="{26D2AF74-6D35-E74F-8339-A9A57FA0AD68}" srcOrd="0" destOrd="0" presId="urn:microsoft.com/office/officeart/2005/8/layout/chevron1"/>
    <dgm:cxn modelId="{59194E69-65CB-E843-BF87-0B9FC800A29E}" type="presParOf" srcId="{0D9D1BC3-DFCE-9D46-B605-266685D9B4F2}" destId="{F18ABC87-5FDD-2240-B4FA-EF4509C42871}" srcOrd="1" destOrd="0" presId="urn:microsoft.com/office/officeart/2005/8/layout/chevron1"/>
    <dgm:cxn modelId="{275BE96B-D570-574E-90BD-07DC2FBB2CDB}" type="presParOf" srcId="{0D9D1BC3-DFCE-9D46-B605-266685D9B4F2}" destId="{A2BB76A6-C9BD-284C-BF76-2A68D2266B41}" srcOrd="2" destOrd="0" presId="urn:microsoft.com/office/officeart/2005/8/layout/chevron1"/>
    <dgm:cxn modelId="{0481AB3E-7A16-5E49-9137-E6E1703D2669}" type="presParOf" srcId="{0D9D1BC3-DFCE-9D46-B605-266685D9B4F2}" destId="{F6FF1A64-F2C8-A743-8FFD-3DDCDE2E58EF}" srcOrd="3" destOrd="0" presId="urn:microsoft.com/office/officeart/2005/8/layout/chevron1"/>
    <dgm:cxn modelId="{20607DF5-A715-574D-BA97-8252CAA054E4}" type="presParOf" srcId="{0D9D1BC3-DFCE-9D46-B605-266685D9B4F2}" destId="{55B41E8F-C111-7842-AB1C-C99DE55EDAE4}" srcOrd="4" destOrd="0" presId="urn:microsoft.com/office/officeart/2005/8/layout/chevron1"/>
    <dgm:cxn modelId="{C2E9E924-C583-EF4C-8312-59842859FE3F}" type="presParOf" srcId="{0D9D1BC3-DFCE-9D46-B605-266685D9B4F2}" destId="{74B7BD64-6AA7-264B-B320-921CDA20616F}" srcOrd="5" destOrd="0" presId="urn:microsoft.com/office/officeart/2005/8/layout/chevron1"/>
    <dgm:cxn modelId="{53916BDE-2CCC-B343-82BC-4ECC0607D30F}" type="presParOf" srcId="{0D9D1BC3-DFCE-9D46-B605-266685D9B4F2}" destId="{B80B6841-7D1C-F242-B45B-53101E4A52FD}" srcOrd="6" destOrd="0" presId="urn:microsoft.com/office/officeart/2005/8/layout/chevron1"/>
    <dgm:cxn modelId="{5DA7DD9C-B197-0C42-AF51-7FB04E0EFD6B}" type="presParOf" srcId="{0D9D1BC3-DFCE-9D46-B605-266685D9B4F2}" destId="{4F835145-82E6-9943-95DA-14258FF31C28}" srcOrd="7" destOrd="0" presId="urn:microsoft.com/office/officeart/2005/8/layout/chevron1"/>
    <dgm:cxn modelId="{5F53CB77-00EE-F24E-832B-9A0FDDD0826B}" type="presParOf" srcId="{0D9D1BC3-DFCE-9D46-B605-266685D9B4F2}" destId="{8D155C94-687C-2243-BAF3-D67006F7829E}" srcOrd="8" destOrd="0" presId="urn:microsoft.com/office/officeart/2005/8/layout/chevron1"/>
    <dgm:cxn modelId="{8C017C93-602B-514B-A4DD-55E8FDD83477}" type="presParOf" srcId="{0D9D1BC3-DFCE-9D46-B605-266685D9B4F2}" destId="{7FF0D9C3-01CF-4F4A-9E63-818575722934}" srcOrd="9" destOrd="0" presId="urn:microsoft.com/office/officeart/2005/8/layout/chevron1"/>
    <dgm:cxn modelId="{9E6684A1-5F07-3C4D-A18F-64D3A6531846}" type="presParOf" srcId="{0D9D1BC3-DFCE-9D46-B605-266685D9B4F2}" destId="{430D3B97-0B38-0242-B66E-BF19BDDF6200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3DDD7C-4F3F-4BBC-AA78-58BD67243C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02A745-9FD0-43B9-9A05-9788E9426DF1}">
      <dgm:prSet/>
      <dgm:spPr>
        <a:solidFill>
          <a:srgbClr val="1671BA"/>
        </a:solidFill>
      </dgm:spPr>
      <dgm:t>
        <a:bodyPr/>
        <a:lstStyle/>
        <a:p>
          <a:r>
            <a:rPr lang="en-GB"/>
            <a:t>Pricing</a:t>
          </a:r>
          <a:endParaRPr lang="en-US"/>
        </a:p>
      </dgm:t>
    </dgm:pt>
    <dgm:pt modelId="{BDEC6C09-7B44-4D6E-B6AE-FE8C191C4775}" type="parTrans" cxnId="{CD4E56EC-AFCD-4A63-9F60-9B69729AAAB7}">
      <dgm:prSet/>
      <dgm:spPr/>
      <dgm:t>
        <a:bodyPr/>
        <a:lstStyle/>
        <a:p>
          <a:endParaRPr lang="en-US"/>
        </a:p>
      </dgm:t>
    </dgm:pt>
    <dgm:pt modelId="{7367A710-8368-426B-9867-2BB0CCA1B42B}" type="sibTrans" cxnId="{CD4E56EC-AFCD-4A63-9F60-9B69729AAAB7}">
      <dgm:prSet/>
      <dgm:spPr/>
      <dgm:t>
        <a:bodyPr/>
        <a:lstStyle/>
        <a:p>
          <a:endParaRPr lang="en-US"/>
        </a:p>
      </dgm:t>
    </dgm:pt>
    <dgm:pt modelId="{E932EDA7-5A46-4AE1-9CFF-05B4CC18A3C5}">
      <dgm:prSet/>
      <dgm:spPr>
        <a:solidFill>
          <a:srgbClr val="1671BA"/>
        </a:solidFill>
        <a:ln>
          <a:solidFill>
            <a:srgbClr val="1671BA"/>
          </a:solidFill>
        </a:ln>
      </dgm:spPr>
      <dgm:t>
        <a:bodyPr/>
        <a:lstStyle/>
        <a:p>
          <a:r>
            <a:rPr lang="en-GB"/>
            <a:t>Marketing Strategy</a:t>
          </a:r>
          <a:endParaRPr lang="en-US"/>
        </a:p>
      </dgm:t>
    </dgm:pt>
    <dgm:pt modelId="{DE473B9C-A1B0-4679-986F-134FCF5D3171}" type="parTrans" cxnId="{8EBD1557-715B-4EE3-94A7-60F1A2E46528}">
      <dgm:prSet/>
      <dgm:spPr/>
      <dgm:t>
        <a:bodyPr/>
        <a:lstStyle/>
        <a:p>
          <a:endParaRPr lang="en-US"/>
        </a:p>
      </dgm:t>
    </dgm:pt>
    <dgm:pt modelId="{9452E436-5ECA-4679-991E-4A0D5BC10B4D}" type="sibTrans" cxnId="{8EBD1557-715B-4EE3-94A7-60F1A2E46528}">
      <dgm:prSet/>
      <dgm:spPr/>
      <dgm:t>
        <a:bodyPr/>
        <a:lstStyle/>
        <a:p>
          <a:endParaRPr lang="en-US"/>
        </a:p>
      </dgm:t>
    </dgm:pt>
    <dgm:pt modelId="{45B2684F-ABA0-4FB6-999C-4FEB92BA6D3D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Products &amp; Services</a:t>
          </a:r>
          <a:endParaRPr lang="en-US" dirty="0"/>
        </a:p>
      </dgm:t>
    </dgm:pt>
    <dgm:pt modelId="{7DB025F7-F68A-47C1-A613-78789BF6751A}" type="parTrans" cxnId="{2B4D19BA-68F0-4ACD-BBDD-FAFAC5B66FFB}">
      <dgm:prSet/>
      <dgm:spPr/>
      <dgm:t>
        <a:bodyPr/>
        <a:lstStyle/>
        <a:p>
          <a:endParaRPr lang="en-US"/>
        </a:p>
      </dgm:t>
    </dgm:pt>
    <dgm:pt modelId="{2C9A831F-ADF6-4536-85FC-0B38F28D5930}" type="sibTrans" cxnId="{2B4D19BA-68F0-4ACD-BBDD-FAFAC5B66FFB}">
      <dgm:prSet/>
      <dgm:spPr/>
      <dgm:t>
        <a:bodyPr/>
        <a:lstStyle/>
        <a:p>
          <a:endParaRPr lang="en-US"/>
        </a:p>
      </dgm:t>
    </dgm:pt>
    <dgm:pt modelId="{A85D40CE-5367-4B44-B97D-804C6ED80B80}">
      <dgm:prSet/>
      <dgm:spPr>
        <a:solidFill>
          <a:srgbClr val="1671BA"/>
        </a:solidFill>
      </dgm:spPr>
      <dgm:t>
        <a:bodyPr/>
        <a:lstStyle/>
        <a:p>
          <a:r>
            <a:rPr lang="en-GB"/>
            <a:t>Strategy</a:t>
          </a:r>
          <a:endParaRPr lang="en-US"/>
        </a:p>
      </dgm:t>
    </dgm:pt>
    <dgm:pt modelId="{3774FCF3-68F4-49EC-875E-F372CF7B0978}" type="parTrans" cxnId="{407E6470-384F-4CD5-8216-428B071DC3A4}">
      <dgm:prSet/>
      <dgm:spPr/>
      <dgm:t>
        <a:bodyPr/>
        <a:lstStyle/>
        <a:p>
          <a:endParaRPr lang="en-US"/>
        </a:p>
      </dgm:t>
    </dgm:pt>
    <dgm:pt modelId="{7A32A7F1-52F1-4481-98DE-19067E3ED3EC}" type="sibTrans" cxnId="{407E6470-384F-4CD5-8216-428B071DC3A4}">
      <dgm:prSet/>
      <dgm:spPr/>
      <dgm:t>
        <a:bodyPr/>
        <a:lstStyle/>
        <a:p>
          <a:endParaRPr lang="en-US"/>
        </a:p>
      </dgm:t>
    </dgm:pt>
    <dgm:pt modelId="{9DE381AC-009A-4486-AFA7-2FFD6EACC601}">
      <dgm:prSet/>
      <dgm:spPr>
        <a:solidFill>
          <a:srgbClr val="1671BA"/>
        </a:solidFill>
        <a:ln>
          <a:solidFill>
            <a:srgbClr val="1671BA"/>
          </a:solidFill>
        </a:ln>
      </dgm:spPr>
      <dgm:t>
        <a:bodyPr/>
        <a:lstStyle/>
        <a:p>
          <a:r>
            <a:rPr lang="en-GB"/>
            <a:t>Target Market</a:t>
          </a:r>
          <a:endParaRPr lang="en-US"/>
        </a:p>
      </dgm:t>
    </dgm:pt>
    <dgm:pt modelId="{669E44AD-B216-4396-B9F7-DB3319B2124F}" type="parTrans" cxnId="{494C6DB2-9E7B-4472-B235-3BAEB1379328}">
      <dgm:prSet/>
      <dgm:spPr/>
      <dgm:t>
        <a:bodyPr/>
        <a:lstStyle/>
        <a:p>
          <a:endParaRPr lang="en-US"/>
        </a:p>
      </dgm:t>
    </dgm:pt>
    <dgm:pt modelId="{A9E4FAE6-2050-40BE-B671-954472BC3C24}" type="sibTrans" cxnId="{494C6DB2-9E7B-4472-B235-3BAEB1379328}">
      <dgm:prSet/>
      <dgm:spPr/>
      <dgm:t>
        <a:bodyPr/>
        <a:lstStyle/>
        <a:p>
          <a:endParaRPr lang="en-US"/>
        </a:p>
      </dgm:t>
    </dgm:pt>
    <dgm:pt modelId="{4777CFC6-DE6D-4BDC-B53B-21C0988598BF}">
      <dgm:prSet/>
      <dgm:spPr>
        <a:solidFill>
          <a:srgbClr val="FFC000"/>
        </a:solidFill>
      </dgm:spPr>
      <dgm:t>
        <a:bodyPr/>
        <a:lstStyle/>
        <a:p>
          <a:r>
            <a:rPr lang="en-GB" dirty="0"/>
            <a:t>Number of locations &amp; global visibility</a:t>
          </a:r>
          <a:br>
            <a:rPr lang="en-GB" dirty="0"/>
          </a:br>
          <a:r>
            <a:rPr lang="en-GB" dirty="0"/>
            <a:t> </a:t>
          </a:r>
          <a:endParaRPr lang="en-US" dirty="0"/>
        </a:p>
      </dgm:t>
    </dgm:pt>
    <dgm:pt modelId="{B65877DA-5692-46BA-BC10-07AA7C34ABE7}" type="parTrans" cxnId="{70F93FB3-2ADE-4177-9CAB-2AD8553716EA}">
      <dgm:prSet/>
      <dgm:spPr/>
      <dgm:t>
        <a:bodyPr/>
        <a:lstStyle/>
        <a:p>
          <a:endParaRPr lang="en-US"/>
        </a:p>
      </dgm:t>
    </dgm:pt>
    <dgm:pt modelId="{C44BF41F-44B5-4650-8E36-53B1E7458C8B}" type="sibTrans" cxnId="{70F93FB3-2ADE-4177-9CAB-2AD8553716EA}">
      <dgm:prSet/>
      <dgm:spPr/>
      <dgm:t>
        <a:bodyPr/>
        <a:lstStyle/>
        <a:p>
          <a:endParaRPr lang="en-US"/>
        </a:p>
      </dgm:t>
    </dgm:pt>
    <dgm:pt modelId="{0D9D1BC3-DFCE-9D46-B605-266685D9B4F2}" type="pres">
      <dgm:prSet presAssocID="{0F3DDD7C-4F3F-4BBC-AA78-58BD67243CF8}" presName="Name0" presStyleCnt="0">
        <dgm:presLayoutVars>
          <dgm:dir/>
          <dgm:animLvl val="lvl"/>
          <dgm:resizeHandles val="exact"/>
        </dgm:presLayoutVars>
      </dgm:prSet>
      <dgm:spPr/>
    </dgm:pt>
    <dgm:pt modelId="{26D2AF74-6D35-E74F-8339-A9A57FA0AD68}" type="pres">
      <dgm:prSet presAssocID="{DD02A745-9FD0-43B9-9A05-9788E9426DF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18ABC87-5FDD-2240-B4FA-EF4509C42871}" type="pres">
      <dgm:prSet presAssocID="{7367A710-8368-426B-9867-2BB0CCA1B42B}" presName="parTxOnlySpace" presStyleCnt="0"/>
      <dgm:spPr/>
    </dgm:pt>
    <dgm:pt modelId="{A2BB76A6-C9BD-284C-BF76-2A68D2266B41}" type="pres">
      <dgm:prSet presAssocID="{E932EDA7-5A46-4AE1-9CFF-05B4CC18A3C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FF1A64-F2C8-A743-8FFD-3DDCDE2E58EF}" type="pres">
      <dgm:prSet presAssocID="{9452E436-5ECA-4679-991E-4A0D5BC10B4D}" presName="parTxOnlySpace" presStyleCnt="0"/>
      <dgm:spPr/>
    </dgm:pt>
    <dgm:pt modelId="{55B41E8F-C111-7842-AB1C-C99DE55EDAE4}" type="pres">
      <dgm:prSet presAssocID="{45B2684F-ABA0-4FB6-999C-4FEB92BA6D3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4B7BD64-6AA7-264B-B320-921CDA20616F}" type="pres">
      <dgm:prSet presAssocID="{2C9A831F-ADF6-4536-85FC-0B38F28D5930}" presName="parTxOnlySpace" presStyleCnt="0"/>
      <dgm:spPr/>
    </dgm:pt>
    <dgm:pt modelId="{B80B6841-7D1C-F242-B45B-53101E4A52FD}" type="pres">
      <dgm:prSet presAssocID="{A85D40CE-5367-4B44-B97D-804C6ED80B8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F835145-82E6-9943-95DA-14258FF31C28}" type="pres">
      <dgm:prSet presAssocID="{7A32A7F1-52F1-4481-98DE-19067E3ED3EC}" presName="parTxOnlySpace" presStyleCnt="0"/>
      <dgm:spPr/>
    </dgm:pt>
    <dgm:pt modelId="{8D155C94-687C-2243-BAF3-D67006F7829E}" type="pres">
      <dgm:prSet presAssocID="{9DE381AC-009A-4486-AFA7-2FFD6EACC601}" presName="parTxOnly" presStyleLbl="node1" presStyleIdx="4" presStyleCnt="6" custLinFactNeighborX="14060" custLinFactNeighborY="-4803">
        <dgm:presLayoutVars>
          <dgm:chMax val="0"/>
          <dgm:chPref val="0"/>
          <dgm:bulletEnabled val="1"/>
        </dgm:presLayoutVars>
      </dgm:prSet>
      <dgm:spPr/>
    </dgm:pt>
    <dgm:pt modelId="{7FF0D9C3-01CF-4F4A-9E63-818575722934}" type="pres">
      <dgm:prSet presAssocID="{A9E4FAE6-2050-40BE-B671-954472BC3C24}" presName="parTxOnlySpace" presStyleCnt="0"/>
      <dgm:spPr/>
    </dgm:pt>
    <dgm:pt modelId="{430D3B97-0B38-0242-B66E-BF19BDDF6200}" type="pres">
      <dgm:prSet presAssocID="{4777CFC6-DE6D-4BDC-B53B-21C0988598B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6CAD926-4624-5148-8DA5-EC68752EFE62}" type="presOf" srcId="{0F3DDD7C-4F3F-4BBC-AA78-58BD67243CF8}" destId="{0D9D1BC3-DFCE-9D46-B605-266685D9B4F2}" srcOrd="0" destOrd="0" presId="urn:microsoft.com/office/officeart/2005/8/layout/chevron1"/>
    <dgm:cxn modelId="{A5AE5D33-79BA-A84C-8D41-E633C41BE01B}" type="presOf" srcId="{4777CFC6-DE6D-4BDC-B53B-21C0988598BF}" destId="{430D3B97-0B38-0242-B66E-BF19BDDF6200}" srcOrd="0" destOrd="0" presId="urn:microsoft.com/office/officeart/2005/8/layout/chevron1"/>
    <dgm:cxn modelId="{FD09504A-DF47-334A-9ACE-5ADB02A697D7}" type="presOf" srcId="{A85D40CE-5367-4B44-B97D-804C6ED80B80}" destId="{B80B6841-7D1C-F242-B45B-53101E4A52FD}" srcOrd="0" destOrd="0" presId="urn:microsoft.com/office/officeart/2005/8/layout/chevron1"/>
    <dgm:cxn modelId="{8EBD1557-715B-4EE3-94A7-60F1A2E46528}" srcId="{0F3DDD7C-4F3F-4BBC-AA78-58BD67243CF8}" destId="{E932EDA7-5A46-4AE1-9CFF-05B4CC18A3C5}" srcOrd="1" destOrd="0" parTransId="{DE473B9C-A1B0-4679-986F-134FCF5D3171}" sibTransId="{9452E436-5ECA-4679-991E-4A0D5BC10B4D}"/>
    <dgm:cxn modelId="{407E6470-384F-4CD5-8216-428B071DC3A4}" srcId="{0F3DDD7C-4F3F-4BBC-AA78-58BD67243CF8}" destId="{A85D40CE-5367-4B44-B97D-804C6ED80B80}" srcOrd="3" destOrd="0" parTransId="{3774FCF3-68F4-49EC-875E-F372CF7B0978}" sibTransId="{7A32A7F1-52F1-4481-98DE-19067E3ED3EC}"/>
    <dgm:cxn modelId="{70B2EF86-413B-9A4B-A0F2-37F203D17E82}" type="presOf" srcId="{E932EDA7-5A46-4AE1-9CFF-05B4CC18A3C5}" destId="{A2BB76A6-C9BD-284C-BF76-2A68D2266B41}" srcOrd="0" destOrd="0" presId="urn:microsoft.com/office/officeart/2005/8/layout/chevron1"/>
    <dgm:cxn modelId="{84690FA3-878E-9C46-A9A0-A4B96BA9E77F}" type="presOf" srcId="{DD02A745-9FD0-43B9-9A05-9788E9426DF1}" destId="{26D2AF74-6D35-E74F-8339-A9A57FA0AD68}" srcOrd="0" destOrd="0" presId="urn:microsoft.com/office/officeart/2005/8/layout/chevron1"/>
    <dgm:cxn modelId="{494C6DB2-9E7B-4472-B235-3BAEB1379328}" srcId="{0F3DDD7C-4F3F-4BBC-AA78-58BD67243CF8}" destId="{9DE381AC-009A-4486-AFA7-2FFD6EACC601}" srcOrd="4" destOrd="0" parTransId="{669E44AD-B216-4396-B9F7-DB3319B2124F}" sibTransId="{A9E4FAE6-2050-40BE-B671-954472BC3C24}"/>
    <dgm:cxn modelId="{70F93FB3-2ADE-4177-9CAB-2AD8553716EA}" srcId="{0F3DDD7C-4F3F-4BBC-AA78-58BD67243CF8}" destId="{4777CFC6-DE6D-4BDC-B53B-21C0988598BF}" srcOrd="5" destOrd="0" parTransId="{B65877DA-5692-46BA-BC10-07AA7C34ABE7}" sibTransId="{C44BF41F-44B5-4650-8E36-53B1E7458C8B}"/>
    <dgm:cxn modelId="{2B4D19BA-68F0-4ACD-BBDD-FAFAC5B66FFB}" srcId="{0F3DDD7C-4F3F-4BBC-AA78-58BD67243CF8}" destId="{45B2684F-ABA0-4FB6-999C-4FEB92BA6D3D}" srcOrd="2" destOrd="0" parTransId="{7DB025F7-F68A-47C1-A613-78789BF6751A}" sibTransId="{2C9A831F-ADF6-4536-85FC-0B38F28D5930}"/>
    <dgm:cxn modelId="{E781DEC1-4C94-5949-B3A2-00B74B282CC3}" type="presOf" srcId="{9DE381AC-009A-4486-AFA7-2FFD6EACC601}" destId="{8D155C94-687C-2243-BAF3-D67006F7829E}" srcOrd="0" destOrd="0" presId="urn:microsoft.com/office/officeart/2005/8/layout/chevron1"/>
    <dgm:cxn modelId="{CD4E56EC-AFCD-4A63-9F60-9B69729AAAB7}" srcId="{0F3DDD7C-4F3F-4BBC-AA78-58BD67243CF8}" destId="{DD02A745-9FD0-43B9-9A05-9788E9426DF1}" srcOrd="0" destOrd="0" parTransId="{BDEC6C09-7B44-4D6E-B6AE-FE8C191C4775}" sibTransId="{7367A710-8368-426B-9867-2BB0CCA1B42B}"/>
    <dgm:cxn modelId="{7980BFFD-3404-A94F-9A0D-59E81EF7229D}" type="presOf" srcId="{45B2684F-ABA0-4FB6-999C-4FEB92BA6D3D}" destId="{55B41E8F-C111-7842-AB1C-C99DE55EDAE4}" srcOrd="0" destOrd="0" presId="urn:microsoft.com/office/officeart/2005/8/layout/chevron1"/>
    <dgm:cxn modelId="{13ABE216-19FD-7D47-A956-F21627E4BFD3}" type="presParOf" srcId="{0D9D1BC3-DFCE-9D46-B605-266685D9B4F2}" destId="{26D2AF74-6D35-E74F-8339-A9A57FA0AD68}" srcOrd="0" destOrd="0" presId="urn:microsoft.com/office/officeart/2005/8/layout/chevron1"/>
    <dgm:cxn modelId="{59194E69-65CB-E843-BF87-0B9FC800A29E}" type="presParOf" srcId="{0D9D1BC3-DFCE-9D46-B605-266685D9B4F2}" destId="{F18ABC87-5FDD-2240-B4FA-EF4509C42871}" srcOrd="1" destOrd="0" presId="urn:microsoft.com/office/officeart/2005/8/layout/chevron1"/>
    <dgm:cxn modelId="{275BE96B-D570-574E-90BD-07DC2FBB2CDB}" type="presParOf" srcId="{0D9D1BC3-DFCE-9D46-B605-266685D9B4F2}" destId="{A2BB76A6-C9BD-284C-BF76-2A68D2266B41}" srcOrd="2" destOrd="0" presId="urn:microsoft.com/office/officeart/2005/8/layout/chevron1"/>
    <dgm:cxn modelId="{0481AB3E-7A16-5E49-9137-E6E1703D2669}" type="presParOf" srcId="{0D9D1BC3-DFCE-9D46-B605-266685D9B4F2}" destId="{F6FF1A64-F2C8-A743-8FFD-3DDCDE2E58EF}" srcOrd="3" destOrd="0" presId="urn:microsoft.com/office/officeart/2005/8/layout/chevron1"/>
    <dgm:cxn modelId="{20607DF5-A715-574D-BA97-8252CAA054E4}" type="presParOf" srcId="{0D9D1BC3-DFCE-9D46-B605-266685D9B4F2}" destId="{55B41E8F-C111-7842-AB1C-C99DE55EDAE4}" srcOrd="4" destOrd="0" presId="urn:microsoft.com/office/officeart/2005/8/layout/chevron1"/>
    <dgm:cxn modelId="{C2E9E924-C583-EF4C-8312-59842859FE3F}" type="presParOf" srcId="{0D9D1BC3-DFCE-9D46-B605-266685D9B4F2}" destId="{74B7BD64-6AA7-264B-B320-921CDA20616F}" srcOrd="5" destOrd="0" presId="urn:microsoft.com/office/officeart/2005/8/layout/chevron1"/>
    <dgm:cxn modelId="{53916BDE-2CCC-B343-82BC-4ECC0607D30F}" type="presParOf" srcId="{0D9D1BC3-DFCE-9D46-B605-266685D9B4F2}" destId="{B80B6841-7D1C-F242-B45B-53101E4A52FD}" srcOrd="6" destOrd="0" presId="urn:microsoft.com/office/officeart/2005/8/layout/chevron1"/>
    <dgm:cxn modelId="{5DA7DD9C-B197-0C42-AF51-7FB04E0EFD6B}" type="presParOf" srcId="{0D9D1BC3-DFCE-9D46-B605-266685D9B4F2}" destId="{4F835145-82E6-9943-95DA-14258FF31C28}" srcOrd="7" destOrd="0" presId="urn:microsoft.com/office/officeart/2005/8/layout/chevron1"/>
    <dgm:cxn modelId="{5F53CB77-00EE-F24E-832B-9A0FDDD0826B}" type="presParOf" srcId="{0D9D1BC3-DFCE-9D46-B605-266685D9B4F2}" destId="{8D155C94-687C-2243-BAF3-D67006F7829E}" srcOrd="8" destOrd="0" presId="urn:microsoft.com/office/officeart/2005/8/layout/chevron1"/>
    <dgm:cxn modelId="{8C017C93-602B-514B-A4DD-55E8FDD83477}" type="presParOf" srcId="{0D9D1BC3-DFCE-9D46-B605-266685D9B4F2}" destId="{7FF0D9C3-01CF-4F4A-9E63-818575722934}" srcOrd="9" destOrd="0" presId="urn:microsoft.com/office/officeart/2005/8/layout/chevron1"/>
    <dgm:cxn modelId="{9E6684A1-5F07-3C4D-A18F-64D3A6531846}" type="presParOf" srcId="{0D9D1BC3-DFCE-9D46-B605-266685D9B4F2}" destId="{430D3B97-0B38-0242-B66E-BF19BDDF6200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F3DDD7C-4F3F-4BBC-AA78-58BD67243CF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02A745-9FD0-43B9-9A05-9788E9426DF1}">
      <dgm:prSet/>
      <dgm:spPr>
        <a:solidFill>
          <a:srgbClr val="1671BA"/>
        </a:solidFill>
      </dgm:spPr>
      <dgm:t>
        <a:bodyPr/>
        <a:lstStyle/>
        <a:p>
          <a:r>
            <a:rPr lang="en-GB"/>
            <a:t>Pricing</a:t>
          </a:r>
          <a:endParaRPr lang="en-US"/>
        </a:p>
      </dgm:t>
    </dgm:pt>
    <dgm:pt modelId="{BDEC6C09-7B44-4D6E-B6AE-FE8C191C4775}" type="parTrans" cxnId="{CD4E56EC-AFCD-4A63-9F60-9B69729AAAB7}">
      <dgm:prSet/>
      <dgm:spPr/>
      <dgm:t>
        <a:bodyPr/>
        <a:lstStyle/>
        <a:p>
          <a:endParaRPr lang="en-US"/>
        </a:p>
      </dgm:t>
    </dgm:pt>
    <dgm:pt modelId="{7367A710-8368-426B-9867-2BB0CCA1B42B}" type="sibTrans" cxnId="{CD4E56EC-AFCD-4A63-9F60-9B69729AAAB7}">
      <dgm:prSet/>
      <dgm:spPr/>
      <dgm:t>
        <a:bodyPr/>
        <a:lstStyle/>
        <a:p>
          <a:endParaRPr lang="en-US"/>
        </a:p>
      </dgm:t>
    </dgm:pt>
    <dgm:pt modelId="{E932EDA7-5A46-4AE1-9CFF-05B4CC18A3C5}">
      <dgm:prSet/>
      <dgm:spPr>
        <a:solidFill>
          <a:srgbClr val="1671BA"/>
        </a:solidFill>
        <a:ln>
          <a:solidFill>
            <a:srgbClr val="1671BA"/>
          </a:solidFill>
        </a:ln>
      </dgm:spPr>
      <dgm:t>
        <a:bodyPr/>
        <a:lstStyle/>
        <a:p>
          <a:r>
            <a:rPr lang="en-GB"/>
            <a:t>Marketing Strategy</a:t>
          </a:r>
          <a:endParaRPr lang="en-US"/>
        </a:p>
      </dgm:t>
    </dgm:pt>
    <dgm:pt modelId="{DE473B9C-A1B0-4679-986F-134FCF5D3171}" type="parTrans" cxnId="{8EBD1557-715B-4EE3-94A7-60F1A2E46528}">
      <dgm:prSet/>
      <dgm:spPr/>
      <dgm:t>
        <a:bodyPr/>
        <a:lstStyle/>
        <a:p>
          <a:endParaRPr lang="en-US"/>
        </a:p>
      </dgm:t>
    </dgm:pt>
    <dgm:pt modelId="{9452E436-5ECA-4679-991E-4A0D5BC10B4D}" type="sibTrans" cxnId="{8EBD1557-715B-4EE3-94A7-60F1A2E46528}">
      <dgm:prSet/>
      <dgm:spPr/>
      <dgm:t>
        <a:bodyPr/>
        <a:lstStyle/>
        <a:p>
          <a:endParaRPr lang="en-US"/>
        </a:p>
      </dgm:t>
    </dgm:pt>
    <dgm:pt modelId="{45B2684F-ABA0-4FB6-999C-4FEB92BA6D3D}">
      <dgm:prSet/>
      <dgm:spPr>
        <a:solidFill>
          <a:srgbClr val="1671BA"/>
        </a:solidFill>
      </dgm:spPr>
      <dgm:t>
        <a:bodyPr/>
        <a:lstStyle/>
        <a:p>
          <a:r>
            <a:rPr lang="en-GB" dirty="0"/>
            <a:t>Products &amp; Services</a:t>
          </a:r>
          <a:endParaRPr lang="en-US" dirty="0"/>
        </a:p>
      </dgm:t>
    </dgm:pt>
    <dgm:pt modelId="{7DB025F7-F68A-47C1-A613-78789BF6751A}" type="parTrans" cxnId="{2B4D19BA-68F0-4ACD-BBDD-FAFAC5B66FFB}">
      <dgm:prSet/>
      <dgm:spPr/>
      <dgm:t>
        <a:bodyPr/>
        <a:lstStyle/>
        <a:p>
          <a:endParaRPr lang="en-US"/>
        </a:p>
      </dgm:t>
    </dgm:pt>
    <dgm:pt modelId="{2C9A831F-ADF6-4536-85FC-0B38F28D5930}" type="sibTrans" cxnId="{2B4D19BA-68F0-4ACD-BBDD-FAFAC5B66FFB}">
      <dgm:prSet/>
      <dgm:spPr/>
      <dgm:t>
        <a:bodyPr/>
        <a:lstStyle/>
        <a:p>
          <a:endParaRPr lang="en-US"/>
        </a:p>
      </dgm:t>
    </dgm:pt>
    <dgm:pt modelId="{A85D40CE-5367-4B44-B97D-804C6ED80B80}">
      <dgm:prSet/>
      <dgm:spPr>
        <a:solidFill>
          <a:srgbClr val="1671BA"/>
        </a:solidFill>
      </dgm:spPr>
      <dgm:t>
        <a:bodyPr/>
        <a:lstStyle/>
        <a:p>
          <a:r>
            <a:rPr lang="en-GB"/>
            <a:t>Strategy</a:t>
          </a:r>
          <a:endParaRPr lang="en-US"/>
        </a:p>
      </dgm:t>
    </dgm:pt>
    <dgm:pt modelId="{3774FCF3-68F4-49EC-875E-F372CF7B0978}" type="parTrans" cxnId="{407E6470-384F-4CD5-8216-428B071DC3A4}">
      <dgm:prSet/>
      <dgm:spPr/>
      <dgm:t>
        <a:bodyPr/>
        <a:lstStyle/>
        <a:p>
          <a:endParaRPr lang="en-US"/>
        </a:p>
      </dgm:t>
    </dgm:pt>
    <dgm:pt modelId="{7A32A7F1-52F1-4481-98DE-19067E3ED3EC}" type="sibTrans" cxnId="{407E6470-384F-4CD5-8216-428B071DC3A4}">
      <dgm:prSet/>
      <dgm:spPr/>
      <dgm:t>
        <a:bodyPr/>
        <a:lstStyle/>
        <a:p>
          <a:endParaRPr lang="en-US"/>
        </a:p>
      </dgm:t>
    </dgm:pt>
    <dgm:pt modelId="{9DE381AC-009A-4486-AFA7-2FFD6EACC601}">
      <dgm:prSet/>
      <dgm:spPr>
        <a:solidFill>
          <a:srgbClr val="1671BA"/>
        </a:solidFill>
        <a:ln>
          <a:solidFill>
            <a:srgbClr val="1671BA"/>
          </a:solidFill>
        </a:ln>
      </dgm:spPr>
      <dgm:t>
        <a:bodyPr/>
        <a:lstStyle/>
        <a:p>
          <a:r>
            <a:rPr lang="en-GB"/>
            <a:t>Target Market</a:t>
          </a:r>
          <a:endParaRPr lang="en-US"/>
        </a:p>
      </dgm:t>
    </dgm:pt>
    <dgm:pt modelId="{669E44AD-B216-4396-B9F7-DB3319B2124F}" type="parTrans" cxnId="{494C6DB2-9E7B-4472-B235-3BAEB1379328}">
      <dgm:prSet/>
      <dgm:spPr/>
      <dgm:t>
        <a:bodyPr/>
        <a:lstStyle/>
        <a:p>
          <a:endParaRPr lang="en-US"/>
        </a:p>
      </dgm:t>
    </dgm:pt>
    <dgm:pt modelId="{A9E4FAE6-2050-40BE-B671-954472BC3C24}" type="sibTrans" cxnId="{494C6DB2-9E7B-4472-B235-3BAEB1379328}">
      <dgm:prSet/>
      <dgm:spPr/>
      <dgm:t>
        <a:bodyPr/>
        <a:lstStyle/>
        <a:p>
          <a:endParaRPr lang="en-US"/>
        </a:p>
      </dgm:t>
    </dgm:pt>
    <dgm:pt modelId="{4777CFC6-DE6D-4BDC-B53B-21C0988598BF}">
      <dgm:prSet/>
      <dgm:spPr>
        <a:solidFill>
          <a:srgbClr val="FFC000"/>
        </a:solidFill>
      </dgm:spPr>
      <dgm:t>
        <a:bodyPr/>
        <a:lstStyle/>
        <a:p>
          <a:r>
            <a:rPr lang="en-GB" dirty="0"/>
            <a:t>Number of locations &amp; global visibility</a:t>
          </a:r>
          <a:br>
            <a:rPr lang="en-GB" dirty="0"/>
          </a:br>
          <a:r>
            <a:rPr lang="en-GB" dirty="0"/>
            <a:t> </a:t>
          </a:r>
          <a:endParaRPr lang="en-US" dirty="0"/>
        </a:p>
      </dgm:t>
    </dgm:pt>
    <dgm:pt modelId="{B65877DA-5692-46BA-BC10-07AA7C34ABE7}" type="parTrans" cxnId="{70F93FB3-2ADE-4177-9CAB-2AD8553716EA}">
      <dgm:prSet/>
      <dgm:spPr/>
      <dgm:t>
        <a:bodyPr/>
        <a:lstStyle/>
        <a:p>
          <a:endParaRPr lang="en-US"/>
        </a:p>
      </dgm:t>
    </dgm:pt>
    <dgm:pt modelId="{C44BF41F-44B5-4650-8E36-53B1E7458C8B}" type="sibTrans" cxnId="{70F93FB3-2ADE-4177-9CAB-2AD8553716EA}">
      <dgm:prSet/>
      <dgm:spPr/>
      <dgm:t>
        <a:bodyPr/>
        <a:lstStyle/>
        <a:p>
          <a:endParaRPr lang="en-US"/>
        </a:p>
      </dgm:t>
    </dgm:pt>
    <dgm:pt modelId="{0D9D1BC3-DFCE-9D46-B605-266685D9B4F2}" type="pres">
      <dgm:prSet presAssocID="{0F3DDD7C-4F3F-4BBC-AA78-58BD67243CF8}" presName="Name0" presStyleCnt="0">
        <dgm:presLayoutVars>
          <dgm:dir/>
          <dgm:animLvl val="lvl"/>
          <dgm:resizeHandles val="exact"/>
        </dgm:presLayoutVars>
      </dgm:prSet>
      <dgm:spPr/>
    </dgm:pt>
    <dgm:pt modelId="{26D2AF74-6D35-E74F-8339-A9A57FA0AD68}" type="pres">
      <dgm:prSet presAssocID="{DD02A745-9FD0-43B9-9A05-9788E9426DF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18ABC87-5FDD-2240-B4FA-EF4509C42871}" type="pres">
      <dgm:prSet presAssocID="{7367A710-8368-426B-9867-2BB0CCA1B42B}" presName="parTxOnlySpace" presStyleCnt="0"/>
      <dgm:spPr/>
    </dgm:pt>
    <dgm:pt modelId="{A2BB76A6-C9BD-284C-BF76-2A68D2266B41}" type="pres">
      <dgm:prSet presAssocID="{E932EDA7-5A46-4AE1-9CFF-05B4CC18A3C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6FF1A64-F2C8-A743-8FFD-3DDCDE2E58EF}" type="pres">
      <dgm:prSet presAssocID="{9452E436-5ECA-4679-991E-4A0D5BC10B4D}" presName="parTxOnlySpace" presStyleCnt="0"/>
      <dgm:spPr/>
    </dgm:pt>
    <dgm:pt modelId="{55B41E8F-C111-7842-AB1C-C99DE55EDAE4}" type="pres">
      <dgm:prSet presAssocID="{45B2684F-ABA0-4FB6-999C-4FEB92BA6D3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4B7BD64-6AA7-264B-B320-921CDA20616F}" type="pres">
      <dgm:prSet presAssocID="{2C9A831F-ADF6-4536-85FC-0B38F28D5930}" presName="parTxOnlySpace" presStyleCnt="0"/>
      <dgm:spPr/>
    </dgm:pt>
    <dgm:pt modelId="{B80B6841-7D1C-F242-B45B-53101E4A52FD}" type="pres">
      <dgm:prSet presAssocID="{A85D40CE-5367-4B44-B97D-804C6ED80B80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F835145-82E6-9943-95DA-14258FF31C28}" type="pres">
      <dgm:prSet presAssocID="{7A32A7F1-52F1-4481-98DE-19067E3ED3EC}" presName="parTxOnlySpace" presStyleCnt="0"/>
      <dgm:spPr/>
    </dgm:pt>
    <dgm:pt modelId="{8D155C94-687C-2243-BAF3-D67006F7829E}" type="pres">
      <dgm:prSet presAssocID="{9DE381AC-009A-4486-AFA7-2FFD6EACC601}" presName="parTxOnly" presStyleLbl="node1" presStyleIdx="4" presStyleCnt="6" custLinFactNeighborX="14060" custLinFactNeighborY="-4803">
        <dgm:presLayoutVars>
          <dgm:chMax val="0"/>
          <dgm:chPref val="0"/>
          <dgm:bulletEnabled val="1"/>
        </dgm:presLayoutVars>
      </dgm:prSet>
      <dgm:spPr/>
    </dgm:pt>
    <dgm:pt modelId="{7FF0D9C3-01CF-4F4A-9E63-818575722934}" type="pres">
      <dgm:prSet presAssocID="{A9E4FAE6-2050-40BE-B671-954472BC3C24}" presName="parTxOnlySpace" presStyleCnt="0"/>
      <dgm:spPr/>
    </dgm:pt>
    <dgm:pt modelId="{430D3B97-0B38-0242-B66E-BF19BDDF6200}" type="pres">
      <dgm:prSet presAssocID="{4777CFC6-DE6D-4BDC-B53B-21C0988598B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6CAD926-4624-5148-8DA5-EC68752EFE62}" type="presOf" srcId="{0F3DDD7C-4F3F-4BBC-AA78-58BD67243CF8}" destId="{0D9D1BC3-DFCE-9D46-B605-266685D9B4F2}" srcOrd="0" destOrd="0" presId="urn:microsoft.com/office/officeart/2005/8/layout/chevron1"/>
    <dgm:cxn modelId="{A5AE5D33-79BA-A84C-8D41-E633C41BE01B}" type="presOf" srcId="{4777CFC6-DE6D-4BDC-B53B-21C0988598BF}" destId="{430D3B97-0B38-0242-B66E-BF19BDDF6200}" srcOrd="0" destOrd="0" presId="urn:microsoft.com/office/officeart/2005/8/layout/chevron1"/>
    <dgm:cxn modelId="{FD09504A-DF47-334A-9ACE-5ADB02A697D7}" type="presOf" srcId="{A85D40CE-5367-4B44-B97D-804C6ED80B80}" destId="{B80B6841-7D1C-F242-B45B-53101E4A52FD}" srcOrd="0" destOrd="0" presId="urn:microsoft.com/office/officeart/2005/8/layout/chevron1"/>
    <dgm:cxn modelId="{8EBD1557-715B-4EE3-94A7-60F1A2E46528}" srcId="{0F3DDD7C-4F3F-4BBC-AA78-58BD67243CF8}" destId="{E932EDA7-5A46-4AE1-9CFF-05B4CC18A3C5}" srcOrd="1" destOrd="0" parTransId="{DE473B9C-A1B0-4679-986F-134FCF5D3171}" sibTransId="{9452E436-5ECA-4679-991E-4A0D5BC10B4D}"/>
    <dgm:cxn modelId="{407E6470-384F-4CD5-8216-428B071DC3A4}" srcId="{0F3DDD7C-4F3F-4BBC-AA78-58BD67243CF8}" destId="{A85D40CE-5367-4B44-B97D-804C6ED80B80}" srcOrd="3" destOrd="0" parTransId="{3774FCF3-68F4-49EC-875E-F372CF7B0978}" sibTransId="{7A32A7F1-52F1-4481-98DE-19067E3ED3EC}"/>
    <dgm:cxn modelId="{70B2EF86-413B-9A4B-A0F2-37F203D17E82}" type="presOf" srcId="{E932EDA7-5A46-4AE1-9CFF-05B4CC18A3C5}" destId="{A2BB76A6-C9BD-284C-BF76-2A68D2266B41}" srcOrd="0" destOrd="0" presId="urn:microsoft.com/office/officeart/2005/8/layout/chevron1"/>
    <dgm:cxn modelId="{84690FA3-878E-9C46-A9A0-A4B96BA9E77F}" type="presOf" srcId="{DD02A745-9FD0-43B9-9A05-9788E9426DF1}" destId="{26D2AF74-6D35-E74F-8339-A9A57FA0AD68}" srcOrd="0" destOrd="0" presId="urn:microsoft.com/office/officeart/2005/8/layout/chevron1"/>
    <dgm:cxn modelId="{494C6DB2-9E7B-4472-B235-3BAEB1379328}" srcId="{0F3DDD7C-4F3F-4BBC-AA78-58BD67243CF8}" destId="{9DE381AC-009A-4486-AFA7-2FFD6EACC601}" srcOrd="4" destOrd="0" parTransId="{669E44AD-B216-4396-B9F7-DB3319B2124F}" sibTransId="{A9E4FAE6-2050-40BE-B671-954472BC3C24}"/>
    <dgm:cxn modelId="{70F93FB3-2ADE-4177-9CAB-2AD8553716EA}" srcId="{0F3DDD7C-4F3F-4BBC-AA78-58BD67243CF8}" destId="{4777CFC6-DE6D-4BDC-B53B-21C0988598BF}" srcOrd="5" destOrd="0" parTransId="{B65877DA-5692-46BA-BC10-07AA7C34ABE7}" sibTransId="{C44BF41F-44B5-4650-8E36-53B1E7458C8B}"/>
    <dgm:cxn modelId="{2B4D19BA-68F0-4ACD-BBDD-FAFAC5B66FFB}" srcId="{0F3DDD7C-4F3F-4BBC-AA78-58BD67243CF8}" destId="{45B2684F-ABA0-4FB6-999C-4FEB92BA6D3D}" srcOrd="2" destOrd="0" parTransId="{7DB025F7-F68A-47C1-A613-78789BF6751A}" sibTransId="{2C9A831F-ADF6-4536-85FC-0B38F28D5930}"/>
    <dgm:cxn modelId="{E781DEC1-4C94-5949-B3A2-00B74B282CC3}" type="presOf" srcId="{9DE381AC-009A-4486-AFA7-2FFD6EACC601}" destId="{8D155C94-687C-2243-BAF3-D67006F7829E}" srcOrd="0" destOrd="0" presId="urn:microsoft.com/office/officeart/2005/8/layout/chevron1"/>
    <dgm:cxn modelId="{CD4E56EC-AFCD-4A63-9F60-9B69729AAAB7}" srcId="{0F3DDD7C-4F3F-4BBC-AA78-58BD67243CF8}" destId="{DD02A745-9FD0-43B9-9A05-9788E9426DF1}" srcOrd="0" destOrd="0" parTransId="{BDEC6C09-7B44-4D6E-B6AE-FE8C191C4775}" sibTransId="{7367A710-8368-426B-9867-2BB0CCA1B42B}"/>
    <dgm:cxn modelId="{7980BFFD-3404-A94F-9A0D-59E81EF7229D}" type="presOf" srcId="{45B2684F-ABA0-4FB6-999C-4FEB92BA6D3D}" destId="{55B41E8F-C111-7842-AB1C-C99DE55EDAE4}" srcOrd="0" destOrd="0" presId="urn:microsoft.com/office/officeart/2005/8/layout/chevron1"/>
    <dgm:cxn modelId="{13ABE216-19FD-7D47-A956-F21627E4BFD3}" type="presParOf" srcId="{0D9D1BC3-DFCE-9D46-B605-266685D9B4F2}" destId="{26D2AF74-6D35-E74F-8339-A9A57FA0AD68}" srcOrd="0" destOrd="0" presId="urn:microsoft.com/office/officeart/2005/8/layout/chevron1"/>
    <dgm:cxn modelId="{59194E69-65CB-E843-BF87-0B9FC800A29E}" type="presParOf" srcId="{0D9D1BC3-DFCE-9D46-B605-266685D9B4F2}" destId="{F18ABC87-5FDD-2240-B4FA-EF4509C42871}" srcOrd="1" destOrd="0" presId="urn:microsoft.com/office/officeart/2005/8/layout/chevron1"/>
    <dgm:cxn modelId="{275BE96B-D570-574E-90BD-07DC2FBB2CDB}" type="presParOf" srcId="{0D9D1BC3-DFCE-9D46-B605-266685D9B4F2}" destId="{A2BB76A6-C9BD-284C-BF76-2A68D2266B41}" srcOrd="2" destOrd="0" presId="urn:microsoft.com/office/officeart/2005/8/layout/chevron1"/>
    <dgm:cxn modelId="{0481AB3E-7A16-5E49-9137-E6E1703D2669}" type="presParOf" srcId="{0D9D1BC3-DFCE-9D46-B605-266685D9B4F2}" destId="{F6FF1A64-F2C8-A743-8FFD-3DDCDE2E58EF}" srcOrd="3" destOrd="0" presId="urn:microsoft.com/office/officeart/2005/8/layout/chevron1"/>
    <dgm:cxn modelId="{20607DF5-A715-574D-BA97-8252CAA054E4}" type="presParOf" srcId="{0D9D1BC3-DFCE-9D46-B605-266685D9B4F2}" destId="{55B41E8F-C111-7842-AB1C-C99DE55EDAE4}" srcOrd="4" destOrd="0" presId="urn:microsoft.com/office/officeart/2005/8/layout/chevron1"/>
    <dgm:cxn modelId="{C2E9E924-C583-EF4C-8312-59842859FE3F}" type="presParOf" srcId="{0D9D1BC3-DFCE-9D46-B605-266685D9B4F2}" destId="{74B7BD64-6AA7-264B-B320-921CDA20616F}" srcOrd="5" destOrd="0" presId="urn:microsoft.com/office/officeart/2005/8/layout/chevron1"/>
    <dgm:cxn modelId="{53916BDE-2CCC-B343-82BC-4ECC0607D30F}" type="presParOf" srcId="{0D9D1BC3-DFCE-9D46-B605-266685D9B4F2}" destId="{B80B6841-7D1C-F242-B45B-53101E4A52FD}" srcOrd="6" destOrd="0" presId="urn:microsoft.com/office/officeart/2005/8/layout/chevron1"/>
    <dgm:cxn modelId="{5DA7DD9C-B197-0C42-AF51-7FB04E0EFD6B}" type="presParOf" srcId="{0D9D1BC3-DFCE-9D46-B605-266685D9B4F2}" destId="{4F835145-82E6-9943-95DA-14258FF31C28}" srcOrd="7" destOrd="0" presId="urn:microsoft.com/office/officeart/2005/8/layout/chevron1"/>
    <dgm:cxn modelId="{5F53CB77-00EE-F24E-832B-9A0FDDD0826B}" type="presParOf" srcId="{0D9D1BC3-DFCE-9D46-B605-266685D9B4F2}" destId="{8D155C94-687C-2243-BAF3-D67006F7829E}" srcOrd="8" destOrd="0" presId="urn:microsoft.com/office/officeart/2005/8/layout/chevron1"/>
    <dgm:cxn modelId="{8C017C93-602B-514B-A4DD-55E8FDD83477}" type="presParOf" srcId="{0D9D1BC3-DFCE-9D46-B605-266685D9B4F2}" destId="{7FF0D9C3-01CF-4F4A-9E63-818575722934}" srcOrd="9" destOrd="0" presId="urn:microsoft.com/office/officeart/2005/8/layout/chevron1"/>
    <dgm:cxn modelId="{9E6684A1-5F07-3C4D-A18F-64D3A6531846}" type="presParOf" srcId="{0D9D1BC3-DFCE-9D46-B605-266685D9B4F2}" destId="{430D3B97-0B38-0242-B66E-BF19BDDF6200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F74-6D35-E74F-8339-A9A57FA0AD68}">
      <dsp:nvSpPr>
        <dsp:cNvPr id="0" name=""/>
        <dsp:cNvSpPr/>
      </dsp:nvSpPr>
      <dsp:spPr>
        <a:xfrm>
          <a:off x="4355" y="1013370"/>
          <a:ext cx="1620169" cy="648067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Pricing</a:t>
          </a:r>
          <a:endParaRPr lang="en-US" sz="1100" kern="1200"/>
        </a:p>
      </dsp:txBody>
      <dsp:txXfrm>
        <a:off x="328389" y="1013370"/>
        <a:ext cx="972102" cy="648067"/>
      </dsp:txXfrm>
    </dsp:sp>
    <dsp:sp modelId="{A2BB76A6-C9BD-284C-BF76-2A68D2266B41}">
      <dsp:nvSpPr>
        <dsp:cNvPr id="0" name=""/>
        <dsp:cNvSpPr/>
      </dsp:nvSpPr>
      <dsp:spPr>
        <a:xfrm>
          <a:off x="1462508" y="1013370"/>
          <a:ext cx="1620169" cy="648067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Marketing Strategy</a:t>
          </a:r>
          <a:endParaRPr lang="en-US" sz="1100" kern="1200"/>
        </a:p>
      </dsp:txBody>
      <dsp:txXfrm>
        <a:off x="1786542" y="1013370"/>
        <a:ext cx="972102" cy="648067"/>
      </dsp:txXfrm>
    </dsp:sp>
    <dsp:sp modelId="{55B41E8F-C111-7842-AB1C-C99DE55EDAE4}">
      <dsp:nvSpPr>
        <dsp:cNvPr id="0" name=""/>
        <dsp:cNvSpPr/>
      </dsp:nvSpPr>
      <dsp:spPr>
        <a:xfrm>
          <a:off x="2920661" y="1013370"/>
          <a:ext cx="1620169" cy="648067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Products &amp; Services</a:t>
          </a:r>
          <a:endParaRPr lang="en-US" sz="1100" kern="1200"/>
        </a:p>
      </dsp:txBody>
      <dsp:txXfrm>
        <a:off x="3244695" y="1013370"/>
        <a:ext cx="972102" cy="648067"/>
      </dsp:txXfrm>
    </dsp:sp>
    <dsp:sp modelId="{B80B6841-7D1C-F242-B45B-53101E4A52FD}">
      <dsp:nvSpPr>
        <dsp:cNvPr id="0" name=""/>
        <dsp:cNvSpPr/>
      </dsp:nvSpPr>
      <dsp:spPr>
        <a:xfrm>
          <a:off x="4378814" y="1013370"/>
          <a:ext cx="1620169" cy="648067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Strategy</a:t>
          </a:r>
          <a:endParaRPr lang="en-US" sz="1100" kern="1200"/>
        </a:p>
      </dsp:txBody>
      <dsp:txXfrm>
        <a:off x="4702848" y="1013370"/>
        <a:ext cx="972102" cy="648067"/>
      </dsp:txXfrm>
    </dsp:sp>
    <dsp:sp modelId="{8D155C94-687C-2243-BAF3-D67006F7829E}">
      <dsp:nvSpPr>
        <dsp:cNvPr id="0" name=""/>
        <dsp:cNvSpPr/>
      </dsp:nvSpPr>
      <dsp:spPr>
        <a:xfrm>
          <a:off x="5859746" y="982243"/>
          <a:ext cx="1620169" cy="648067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Target Market</a:t>
          </a:r>
          <a:endParaRPr lang="en-US" sz="1100" kern="1200"/>
        </a:p>
      </dsp:txBody>
      <dsp:txXfrm>
        <a:off x="6183780" y="982243"/>
        <a:ext cx="972102" cy="648067"/>
      </dsp:txXfrm>
    </dsp:sp>
    <dsp:sp modelId="{430D3B97-0B38-0242-B66E-BF19BDDF6200}">
      <dsp:nvSpPr>
        <dsp:cNvPr id="0" name=""/>
        <dsp:cNvSpPr/>
      </dsp:nvSpPr>
      <dsp:spPr>
        <a:xfrm>
          <a:off x="7295119" y="1013370"/>
          <a:ext cx="1620169" cy="648067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Number of locations &amp; global visibility</a:t>
          </a:r>
          <a:br>
            <a:rPr lang="en-GB" sz="1100" kern="1200"/>
          </a:br>
          <a:r>
            <a:rPr lang="en-GB" sz="1100" kern="1200"/>
            <a:t> </a:t>
          </a:r>
          <a:endParaRPr lang="en-US" sz="1100" kern="1200"/>
        </a:p>
      </dsp:txBody>
      <dsp:txXfrm>
        <a:off x="7619153" y="1013370"/>
        <a:ext cx="972102" cy="6480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F74-6D35-E74F-8339-A9A57FA0AD68}">
      <dsp:nvSpPr>
        <dsp:cNvPr id="0" name=""/>
        <dsp:cNvSpPr/>
      </dsp:nvSpPr>
      <dsp:spPr>
        <a:xfrm>
          <a:off x="4192" y="1017179"/>
          <a:ext cx="1559591" cy="623836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Pricing</a:t>
          </a:r>
          <a:endParaRPr lang="en-US" sz="1000" kern="1200"/>
        </a:p>
      </dsp:txBody>
      <dsp:txXfrm>
        <a:off x="316110" y="1017179"/>
        <a:ext cx="935755" cy="623836"/>
      </dsp:txXfrm>
    </dsp:sp>
    <dsp:sp modelId="{A2BB76A6-C9BD-284C-BF76-2A68D2266B41}">
      <dsp:nvSpPr>
        <dsp:cNvPr id="0" name=""/>
        <dsp:cNvSpPr/>
      </dsp:nvSpPr>
      <dsp:spPr>
        <a:xfrm>
          <a:off x="1407825" y="1017179"/>
          <a:ext cx="1559591" cy="623836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Marketing Strategy</a:t>
          </a:r>
          <a:endParaRPr lang="en-US" sz="1000" kern="1200"/>
        </a:p>
      </dsp:txBody>
      <dsp:txXfrm>
        <a:off x="1719743" y="1017179"/>
        <a:ext cx="935755" cy="623836"/>
      </dsp:txXfrm>
    </dsp:sp>
    <dsp:sp modelId="{55B41E8F-C111-7842-AB1C-C99DE55EDAE4}">
      <dsp:nvSpPr>
        <dsp:cNvPr id="0" name=""/>
        <dsp:cNvSpPr/>
      </dsp:nvSpPr>
      <dsp:spPr>
        <a:xfrm>
          <a:off x="2811457" y="1017179"/>
          <a:ext cx="1559591" cy="623836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Products &amp; Services</a:t>
          </a:r>
          <a:endParaRPr lang="en-US" sz="1000" kern="1200"/>
        </a:p>
      </dsp:txBody>
      <dsp:txXfrm>
        <a:off x="3123375" y="1017179"/>
        <a:ext cx="935755" cy="623836"/>
      </dsp:txXfrm>
    </dsp:sp>
    <dsp:sp modelId="{B80B6841-7D1C-F242-B45B-53101E4A52FD}">
      <dsp:nvSpPr>
        <dsp:cNvPr id="0" name=""/>
        <dsp:cNvSpPr/>
      </dsp:nvSpPr>
      <dsp:spPr>
        <a:xfrm>
          <a:off x="4215090" y="1017179"/>
          <a:ext cx="1559591" cy="623836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Strategy</a:t>
          </a:r>
          <a:endParaRPr lang="en-US" sz="1000" kern="1200"/>
        </a:p>
      </dsp:txBody>
      <dsp:txXfrm>
        <a:off x="4527008" y="1017179"/>
        <a:ext cx="935755" cy="623836"/>
      </dsp:txXfrm>
    </dsp:sp>
    <dsp:sp modelId="{8D155C94-687C-2243-BAF3-D67006F7829E}">
      <dsp:nvSpPr>
        <dsp:cNvPr id="0" name=""/>
        <dsp:cNvSpPr/>
      </dsp:nvSpPr>
      <dsp:spPr>
        <a:xfrm>
          <a:off x="5640650" y="987216"/>
          <a:ext cx="1559591" cy="623836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Target Market</a:t>
          </a:r>
          <a:endParaRPr lang="en-US" sz="1000" kern="1200"/>
        </a:p>
      </dsp:txBody>
      <dsp:txXfrm>
        <a:off x="5952568" y="987216"/>
        <a:ext cx="935755" cy="623836"/>
      </dsp:txXfrm>
    </dsp:sp>
    <dsp:sp modelId="{430D3B97-0B38-0242-B66E-BF19BDDF6200}">
      <dsp:nvSpPr>
        <dsp:cNvPr id="0" name=""/>
        <dsp:cNvSpPr/>
      </dsp:nvSpPr>
      <dsp:spPr>
        <a:xfrm>
          <a:off x="7022355" y="1017179"/>
          <a:ext cx="1559591" cy="623836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Number of locations &amp; global visibility</a:t>
          </a:r>
          <a:br>
            <a:rPr lang="en-GB" sz="1000" kern="1200" dirty="0"/>
          </a:br>
          <a:r>
            <a:rPr lang="en-GB" sz="1000" kern="1200" dirty="0"/>
            <a:t> </a:t>
          </a:r>
          <a:endParaRPr lang="en-US" sz="1000" kern="1200" dirty="0"/>
        </a:p>
      </dsp:txBody>
      <dsp:txXfrm>
        <a:off x="7334273" y="1017179"/>
        <a:ext cx="935755" cy="6238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F74-6D35-E74F-8339-A9A57FA0AD68}">
      <dsp:nvSpPr>
        <dsp:cNvPr id="0" name=""/>
        <dsp:cNvSpPr/>
      </dsp:nvSpPr>
      <dsp:spPr>
        <a:xfrm>
          <a:off x="4114" y="971330"/>
          <a:ext cx="1530620" cy="612248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Pricing</a:t>
          </a:r>
          <a:endParaRPr lang="en-US" sz="1000" kern="1200"/>
        </a:p>
      </dsp:txBody>
      <dsp:txXfrm>
        <a:off x="310238" y="971330"/>
        <a:ext cx="918372" cy="612248"/>
      </dsp:txXfrm>
    </dsp:sp>
    <dsp:sp modelId="{A2BB76A6-C9BD-284C-BF76-2A68D2266B41}">
      <dsp:nvSpPr>
        <dsp:cNvPr id="0" name=""/>
        <dsp:cNvSpPr/>
      </dsp:nvSpPr>
      <dsp:spPr>
        <a:xfrm>
          <a:off x="1381673" y="971330"/>
          <a:ext cx="1530620" cy="61224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Marketing Strategy</a:t>
          </a:r>
          <a:endParaRPr lang="en-US" sz="1000" kern="1200"/>
        </a:p>
      </dsp:txBody>
      <dsp:txXfrm>
        <a:off x="1687797" y="971330"/>
        <a:ext cx="918372" cy="612248"/>
      </dsp:txXfrm>
    </dsp:sp>
    <dsp:sp modelId="{55B41E8F-C111-7842-AB1C-C99DE55EDAE4}">
      <dsp:nvSpPr>
        <dsp:cNvPr id="0" name=""/>
        <dsp:cNvSpPr/>
      </dsp:nvSpPr>
      <dsp:spPr>
        <a:xfrm>
          <a:off x="2759231" y="971330"/>
          <a:ext cx="1530620" cy="612248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Products &amp; Services</a:t>
          </a:r>
          <a:endParaRPr lang="en-US" sz="1000" kern="1200" dirty="0"/>
        </a:p>
      </dsp:txBody>
      <dsp:txXfrm>
        <a:off x="3065355" y="971330"/>
        <a:ext cx="918372" cy="612248"/>
      </dsp:txXfrm>
    </dsp:sp>
    <dsp:sp modelId="{B80B6841-7D1C-F242-B45B-53101E4A52FD}">
      <dsp:nvSpPr>
        <dsp:cNvPr id="0" name=""/>
        <dsp:cNvSpPr/>
      </dsp:nvSpPr>
      <dsp:spPr>
        <a:xfrm>
          <a:off x="4136789" y="971330"/>
          <a:ext cx="1530620" cy="612248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Strategy</a:t>
          </a:r>
          <a:endParaRPr lang="en-US" sz="1000" kern="1200" dirty="0"/>
        </a:p>
      </dsp:txBody>
      <dsp:txXfrm>
        <a:off x="4442913" y="971330"/>
        <a:ext cx="918372" cy="612248"/>
      </dsp:txXfrm>
    </dsp:sp>
    <dsp:sp modelId="{8D155C94-687C-2243-BAF3-D67006F7829E}">
      <dsp:nvSpPr>
        <dsp:cNvPr id="0" name=""/>
        <dsp:cNvSpPr/>
      </dsp:nvSpPr>
      <dsp:spPr>
        <a:xfrm>
          <a:off x="5535868" y="941924"/>
          <a:ext cx="1530620" cy="612248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/>
            <a:t>Target Market</a:t>
          </a:r>
          <a:endParaRPr lang="en-US" sz="1000" kern="1200"/>
        </a:p>
      </dsp:txBody>
      <dsp:txXfrm>
        <a:off x="5841992" y="941924"/>
        <a:ext cx="918372" cy="612248"/>
      </dsp:txXfrm>
    </dsp:sp>
    <dsp:sp modelId="{430D3B97-0B38-0242-B66E-BF19BDDF6200}">
      <dsp:nvSpPr>
        <dsp:cNvPr id="0" name=""/>
        <dsp:cNvSpPr/>
      </dsp:nvSpPr>
      <dsp:spPr>
        <a:xfrm>
          <a:off x="6891906" y="971330"/>
          <a:ext cx="1530620" cy="612248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Number of locations &amp; global visibility</a:t>
          </a:r>
          <a:br>
            <a:rPr lang="en-GB" sz="1000" kern="1200" dirty="0"/>
          </a:br>
          <a:r>
            <a:rPr lang="en-GB" sz="1000" kern="1200" dirty="0"/>
            <a:t> </a:t>
          </a:r>
          <a:endParaRPr lang="en-US" sz="1000" kern="1200" dirty="0"/>
        </a:p>
      </dsp:txBody>
      <dsp:txXfrm>
        <a:off x="7198030" y="971330"/>
        <a:ext cx="918372" cy="6122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F74-6D35-E74F-8339-A9A57FA0AD68}">
      <dsp:nvSpPr>
        <dsp:cNvPr id="0" name=""/>
        <dsp:cNvSpPr/>
      </dsp:nvSpPr>
      <dsp:spPr>
        <a:xfrm>
          <a:off x="373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Pricing</a:t>
          </a:r>
          <a:endParaRPr lang="en-US" sz="900" kern="1200"/>
        </a:p>
      </dsp:txBody>
      <dsp:txXfrm>
        <a:off x="281682" y="999325"/>
        <a:ext cx="833840" cy="555893"/>
      </dsp:txXfrm>
    </dsp:sp>
    <dsp:sp modelId="{A2BB76A6-C9BD-284C-BF76-2A68D2266B41}">
      <dsp:nvSpPr>
        <dsp:cNvPr id="0" name=""/>
        <dsp:cNvSpPr/>
      </dsp:nvSpPr>
      <dsp:spPr>
        <a:xfrm>
          <a:off x="125449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rgbClr val="1671B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Marketing Strategy</a:t>
          </a:r>
          <a:endParaRPr lang="en-US" sz="900" kern="1200"/>
        </a:p>
      </dsp:txBody>
      <dsp:txXfrm>
        <a:off x="1532442" y="999325"/>
        <a:ext cx="833840" cy="555893"/>
      </dsp:txXfrm>
    </dsp:sp>
    <dsp:sp modelId="{55B41E8F-C111-7842-AB1C-C99DE55EDAE4}">
      <dsp:nvSpPr>
        <dsp:cNvPr id="0" name=""/>
        <dsp:cNvSpPr/>
      </dsp:nvSpPr>
      <dsp:spPr>
        <a:xfrm>
          <a:off x="2505255" y="999325"/>
          <a:ext cx="1389733" cy="555893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Products &amp; Services</a:t>
          </a:r>
          <a:endParaRPr lang="en-US" sz="900" kern="1200"/>
        </a:p>
      </dsp:txBody>
      <dsp:txXfrm>
        <a:off x="2783202" y="999325"/>
        <a:ext cx="833840" cy="555893"/>
      </dsp:txXfrm>
    </dsp:sp>
    <dsp:sp modelId="{B80B6841-7D1C-F242-B45B-53101E4A52FD}">
      <dsp:nvSpPr>
        <dsp:cNvPr id="0" name=""/>
        <dsp:cNvSpPr/>
      </dsp:nvSpPr>
      <dsp:spPr>
        <a:xfrm>
          <a:off x="375601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Strategy</a:t>
          </a:r>
          <a:endParaRPr lang="en-US" sz="900" kern="1200"/>
        </a:p>
      </dsp:txBody>
      <dsp:txXfrm>
        <a:off x="4033962" y="999325"/>
        <a:ext cx="833840" cy="555893"/>
      </dsp:txXfrm>
    </dsp:sp>
    <dsp:sp modelId="{8D155C94-687C-2243-BAF3-D67006F7829E}">
      <dsp:nvSpPr>
        <dsp:cNvPr id="0" name=""/>
        <dsp:cNvSpPr/>
      </dsp:nvSpPr>
      <dsp:spPr>
        <a:xfrm>
          <a:off x="5026315" y="972626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Target Market</a:t>
          </a:r>
          <a:endParaRPr lang="en-US" sz="900" kern="1200"/>
        </a:p>
      </dsp:txBody>
      <dsp:txXfrm>
        <a:off x="5304262" y="972626"/>
        <a:ext cx="833840" cy="555893"/>
      </dsp:txXfrm>
    </dsp:sp>
    <dsp:sp modelId="{430D3B97-0B38-0242-B66E-BF19BDDF6200}">
      <dsp:nvSpPr>
        <dsp:cNvPr id="0" name=""/>
        <dsp:cNvSpPr/>
      </dsp:nvSpPr>
      <dsp:spPr>
        <a:xfrm>
          <a:off x="625753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Number of locations &amp; global visibility</a:t>
          </a:r>
          <a:br>
            <a:rPr lang="en-GB" sz="900" kern="1200" dirty="0"/>
          </a:br>
          <a:r>
            <a:rPr lang="en-GB" sz="900" kern="1200" dirty="0"/>
            <a:t> </a:t>
          </a:r>
          <a:endParaRPr lang="en-US" sz="900" kern="1200" dirty="0"/>
        </a:p>
      </dsp:txBody>
      <dsp:txXfrm>
        <a:off x="6535482" y="999325"/>
        <a:ext cx="833840" cy="5558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F74-6D35-E74F-8339-A9A57FA0AD68}">
      <dsp:nvSpPr>
        <dsp:cNvPr id="0" name=""/>
        <dsp:cNvSpPr/>
      </dsp:nvSpPr>
      <dsp:spPr>
        <a:xfrm>
          <a:off x="373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Pricing</a:t>
          </a:r>
          <a:endParaRPr lang="en-US" sz="900" kern="1200"/>
        </a:p>
      </dsp:txBody>
      <dsp:txXfrm>
        <a:off x="281682" y="999325"/>
        <a:ext cx="833840" cy="555893"/>
      </dsp:txXfrm>
    </dsp:sp>
    <dsp:sp modelId="{A2BB76A6-C9BD-284C-BF76-2A68D2266B41}">
      <dsp:nvSpPr>
        <dsp:cNvPr id="0" name=""/>
        <dsp:cNvSpPr/>
      </dsp:nvSpPr>
      <dsp:spPr>
        <a:xfrm>
          <a:off x="125449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rgbClr val="1671B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Marketing Strategy</a:t>
          </a:r>
          <a:endParaRPr lang="en-US" sz="900" kern="1200" dirty="0"/>
        </a:p>
      </dsp:txBody>
      <dsp:txXfrm>
        <a:off x="1532442" y="999325"/>
        <a:ext cx="833840" cy="555893"/>
      </dsp:txXfrm>
    </dsp:sp>
    <dsp:sp modelId="{55B41E8F-C111-7842-AB1C-C99DE55EDAE4}">
      <dsp:nvSpPr>
        <dsp:cNvPr id="0" name=""/>
        <dsp:cNvSpPr/>
      </dsp:nvSpPr>
      <dsp:spPr>
        <a:xfrm>
          <a:off x="250525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Products &amp; Services</a:t>
          </a:r>
          <a:endParaRPr lang="en-US" sz="900" kern="1200" dirty="0"/>
        </a:p>
      </dsp:txBody>
      <dsp:txXfrm>
        <a:off x="2783202" y="999325"/>
        <a:ext cx="833840" cy="555893"/>
      </dsp:txXfrm>
    </dsp:sp>
    <dsp:sp modelId="{B80B6841-7D1C-F242-B45B-53101E4A52FD}">
      <dsp:nvSpPr>
        <dsp:cNvPr id="0" name=""/>
        <dsp:cNvSpPr/>
      </dsp:nvSpPr>
      <dsp:spPr>
        <a:xfrm>
          <a:off x="375601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Strategy</a:t>
          </a:r>
          <a:endParaRPr lang="en-US" sz="900" kern="1200"/>
        </a:p>
      </dsp:txBody>
      <dsp:txXfrm>
        <a:off x="4033962" y="999325"/>
        <a:ext cx="833840" cy="555893"/>
      </dsp:txXfrm>
    </dsp:sp>
    <dsp:sp modelId="{8D155C94-687C-2243-BAF3-D67006F7829E}">
      <dsp:nvSpPr>
        <dsp:cNvPr id="0" name=""/>
        <dsp:cNvSpPr/>
      </dsp:nvSpPr>
      <dsp:spPr>
        <a:xfrm>
          <a:off x="5026315" y="972626"/>
          <a:ext cx="1389733" cy="555893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Target Market</a:t>
          </a:r>
          <a:endParaRPr lang="en-US" sz="900" kern="1200"/>
        </a:p>
      </dsp:txBody>
      <dsp:txXfrm>
        <a:off x="5304262" y="972626"/>
        <a:ext cx="833840" cy="555893"/>
      </dsp:txXfrm>
    </dsp:sp>
    <dsp:sp modelId="{430D3B97-0B38-0242-B66E-BF19BDDF6200}">
      <dsp:nvSpPr>
        <dsp:cNvPr id="0" name=""/>
        <dsp:cNvSpPr/>
      </dsp:nvSpPr>
      <dsp:spPr>
        <a:xfrm>
          <a:off x="625753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Number of locations &amp; global visibility</a:t>
          </a:r>
          <a:br>
            <a:rPr lang="en-GB" sz="900" kern="1200" dirty="0"/>
          </a:br>
          <a:r>
            <a:rPr lang="en-GB" sz="900" kern="1200" dirty="0"/>
            <a:t> </a:t>
          </a:r>
          <a:endParaRPr lang="en-US" sz="900" kern="1200" dirty="0"/>
        </a:p>
      </dsp:txBody>
      <dsp:txXfrm>
        <a:off x="6535482" y="999325"/>
        <a:ext cx="833840" cy="5558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F74-6D35-E74F-8339-A9A57FA0AD68}">
      <dsp:nvSpPr>
        <dsp:cNvPr id="0" name=""/>
        <dsp:cNvSpPr/>
      </dsp:nvSpPr>
      <dsp:spPr>
        <a:xfrm>
          <a:off x="373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Pricing</a:t>
          </a:r>
          <a:endParaRPr lang="en-US" sz="900" kern="1200"/>
        </a:p>
      </dsp:txBody>
      <dsp:txXfrm>
        <a:off x="281682" y="999325"/>
        <a:ext cx="833840" cy="555893"/>
      </dsp:txXfrm>
    </dsp:sp>
    <dsp:sp modelId="{A2BB76A6-C9BD-284C-BF76-2A68D2266B41}">
      <dsp:nvSpPr>
        <dsp:cNvPr id="0" name=""/>
        <dsp:cNvSpPr/>
      </dsp:nvSpPr>
      <dsp:spPr>
        <a:xfrm>
          <a:off x="125449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rgbClr val="1671B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Marketing Strategy</a:t>
          </a:r>
          <a:endParaRPr lang="en-US" sz="900" kern="1200"/>
        </a:p>
      </dsp:txBody>
      <dsp:txXfrm>
        <a:off x="1532442" y="999325"/>
        <a:ext cx="833840" cy="555893"/>
      </dsp:txXfrm>
    </dsp:sp>
    <dsp:sp modelId="{55B41E8F-C111-7842-AB1C-C99DE55EDAE4}">
      <dsp:nvSpPr>
        <dsp:cNvPr id="0" name=""/>
        <dsp:cNvSpPr/>
      </dsp:nvSpPr>
      <dsp:spPr>
        <a:xfrm>
          <a:off x="250525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Products &amp; Services</a:t>
          </a:r>
          <a:endParaRPr lang="en-US" sz="900" kern="1200" dirty="0"/>
        </a:p>
      </dsp:txBody>
      <dsp:txXfrm>
        <a:off x="2783202" y="999325"/>
        <a:ext cx="833840" cy="555893"/>
      </dsp:txXfrm>
    </dsp:sp>
    <dsp:sp modelId="{B80B6841-7D1C-F242-B45B-53101E4A52FD}">
      <dsp:nvSpPr>
        <dsp:cNvPr id="0" name=""/>
        <dsp:cNvSpPr/>
      </dsp:nvSpPr>
      <dsp:spPr>
        <a:xfrm>
          <a:off x="375601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Strategy</a:t>
          </a:r>
          <a:endParaRPr lang="en-US" sz="900" kern="1200"/>
        </a:p>
      </dsp:txBody>
      <dsp:txXfrm>
        <a:off x="4033962" y="999325"/>
        <a:ext cx="833840" cy="555893"/>
      </dsp:txXfrm>
    </dsp:sp>
    <dsp:sp modelId="{8D155C94-687C-2243-BAF3-D67006F7829E}">
      <dsp:nvSpPr>
        <dsp:cNvPr id="0" name=""/>
        <dsp:cNvSpPr/>
      </dsp:nvSpPr>
      <dsp:spPr>
        <a:xfrm>
          <a:off x="5026315" y="972626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rgbClr val="1671B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Target Market</a:t>
          </a:r>
          <a:endParaRPr lang="en-US" sz="900" kern="1200"/>
        </a:p>
      </dsp:txBody>
      <dsp:txXfrm>
        <a:off x="5304262" y="972626"/>
        <a:ext cx="833840" cy="555893"/>
      </dsp:txXfrm>
    </dsp:sp>
    <dsp:sp modelId="{430D3B97-0B38-0242-B66E-BF19BDDF6200}">
      <dsp:nvSpPr>
        <dsp:cNvPr id="0" name=""/>
        <dsp:cNvSpPr/>
      </dsp:nvSpPr>
      <dsp:spPr>
        <a:xfrm>
          <a:off x="6257535" y="999325"/>
          <a:ext cx="1389733" cy="555893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Number of locations &amp; global visibility</a:t>
          </a:r>
          <a:br>
            <a:rPr lang="en-GB" sz="900" kern="1200" dirty="0"/>
          </a:br>
          <a:r>
            <a:rPr lang="en-GB" sz="900" kern="1200" dirty="0"/>
            <a:t> </a:t>
          </a:r>
          <a:endParaRPr lang="en-US" sz="900" kern="1200" dirty="0"/>
        </a:p>
      </dsp:txBody>
      <dsp:txXfrm>
        <a:off x="6535482" y="999325"/>
        <a:ext cx="833840" cy="5558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2AF74-6D35-E74F-8339-A9A57FA0AD68}">
      <dsp:nvSpPr>
        <dsp:cNvPr id="0" name=""/>
        <dsp:cNvSpPr/>
      </dsp:nvSpPr>
      <dsp:spPr>
        <a:xfrm>
          <a:off x="373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Pricing</a:t>
          </a:r>
          <a:endParaRPr lang="en-US" sz="900" kern="1200"/>
        </a:p>
      </dsp:txBody>
      <dsp:txXfrm>
        <a:off x="281682" y="999325"/>
        <a:ext cx="833840" cy="555893"/>
      </dsp:txXfrm>
    </dsp:sp>
    <dsp:sp modelId="{A2BB76A6-C9BD-284C-BF76-2A68D2266B41}">
      <dsp:nvSpPr>
        <dsp:cNvPr id="0" name=""/>
        <dsp:cNvSpPr/>
      </dsp:nvSpPr>
      <dsp:spPr>
        <a:xfrm>
          <a:off x="125449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rgbClr val="1671B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Marketing Strategy</a:t>
          </a:r>
          <a:endParaRPr lang="en-US" sz="900" kern="1200"/>
        </a:p>
      </dsp:txBody>
      <dsp:txXfrm>
        <a:off x="1532442" y="999325"/>
        <a:ext cx="833840" cy="555893"/>
      </dsp:txXfrm>
    </dsp:sp>
    <dsp:sp modelId="{55B41E8F-C111-7842-AB1C-C99DE55EDAE4}">
      <dsp:nvSpPr>
        <dsp:cNvPr id="0" name=""/>
        <dsp:cNvSpPr/>
      </dsp:nvSpPr>
      <dsp:spPr>
        <a:xfrm>
          <a:off x="250525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Products &amp; Services</a:t>
          </a:r>
          <a:endParaRPr lang="en-US" sz="900" kern="1200" dirty="0"/>
        </a:p>
      </dsp:txBody>
      <dsp:txXfrm>
        <a:off x="2783202" y="999325"/>
        <a:ext cx="833840" cy="555893"/>
      </dsp:txXfrm>
    </dsp:sp>
    <dsp:sp modelId="{B80B6841-7D1C-F242-B45B-53101E4A52FD}">
      <dsp:nvSpPr>
        <dsp:cNvPr id="0" name=""/>
        <dsp:cNvSpPr/>
      </dsp:nvSpPr>
      <dsp:spPr>
        <a:xfrm>
          <a:off x="3756015" y="999325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Strategy</a:t>
          </a:r>
          <a:endParaRPr lang="en-US" sz="900" kern="1200"/>
        </a:p>
      </dsp:txBody>
      <dsp:txXfrm>
        <a:off x="4033962" y="999325"/>
        <a:ext cx="833840" cy="555893"/>
      </dsp:txXfrm>
    </dsp:sp>
    <dsp:sp modelId="{8D155C94-687C-2243-BAF3-D67006F7829E}">
      <dsp:nvSpPr>
        <dsp:cNvPr id="0" name=""/>
        <dsp:cNvSpPr/>
      </dsp:nvSpPr>
      <dsp:spPr>
        <a:xfrm>
          <a:off x="5026315" y="972626"/>
          <a:ext cx="1389733" cy="555893"/>
        </a:xfrm>
        <a:prstGeom prst="chevron">
          <a:avLst/>
        </a:prstGeom>
        <a:solidFill>
          <a:srgbClr val="1671BA"/>
        </a:solidFill>
        <a:ln w="12700" cap="flat" cmpd="sng" algn="ctr">
          <a:solidFill>
            <a:srgbClr val="1671B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Target Market</a:t>
          </a:r>
          <a:endParaRPr lang="en-US" sz="900" kern="1200"/>
        </a:p>
      </dsp:txBody>
      <dsp:txXfrm>
        <a:off x="5304262" y="972626"/>
        <a:ext cx="833840" cy="555893"/>
      </dsp:txXfrm>
    </dsp:sp>
    <dsp:sp modelId="{430D3B97-0B38-0242-B66E-BF19BDDF6200}">
      <dsp:nvSpPr>
        <dsp:cNvPr id="0" name=""/>
        <dsp:cNvSpPr/>
      </dsp:nvSpPr>
      <dsp:spPr>
        <a:xfrm>
          <a:off x="6257535" y="999325"/>
          <a:ext cx="1389733" cy="555893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Number of locations &amp; global visibility</a:t>
          </a:r>
          <a:br>
            <a:rPr lang="en-GB" sz="900" kern="1200" dirty="0"/>
          </a:br>
          <a:r>
            <a:rPr lang="en-GB" sz="900" kern="1200" dirty="0"/>
            <a:t> </a:t>
          </a:r>
          <a:endParaRPr lang="en-US" sz="900" kern="1200" dirty="0"/>
        </a:p>
      </dsp:txBody>
      <dsp:txXfrm>
        <a:off x="6535482" y="999325"/>
        <a:ext cx="833840" cy="555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0.86226</cdr:x>
      <cdr:y>0.06207</cdr:y>
    </cdr:from>
    <cdr:to>
      <cdr:x>0.94604</cdr:x>
      <cdr:y>0.12151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2186" y="277272"/>
          <a:ext cx="740565" cy="2655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>
              <a:latin typeface="Avenir Heavy"/>
              <a:cs typeface="Avenir Heavy"/>
            </a:rPr>
            <a:t>19,70%</a:t>
          </a:r>
        </a:p>
      </cdr:txBody>
    </cdr:sp>
  </cdr:relSizeAnchor>
  <cdr:relSizeAnchor xmlns:cdr="http://schemas.openxmlformats.org/drawingml/2006/chartDrawing">
    <cdr:from>
      <cdr:x>0.76834</cdr:x>
      <cdr:y>0.29128</cdr:y>
    </cdr:from>
    <cdr:to>
      <cdr:x>0.85211</cdr:x>
      <cdr:y>0.35073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91894" y="1301154"/>
          <a:ext cx="740565" cy="2655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>
              <a:latin typeface="Avenir Heavy"/>
              <a:cs typeface="Avenir Heavy"/>
            </a:rPr>
            <a:t>15,80%</a:t>
          </a:r>
        </a:p>
      </cdr:txBody>
    </cdr:sp>
  </cdr:relSizeAnchor>
  <cdr:relSizeAnchor xmlns:cdr="http://schemas.openxmlformats.org/drawingml/2006/chartDrawing">
    <cdr:from>
      <cdr:x>0.75368</cdr:x>
      <cdr:y>0.40519</cdr:y>
    </cdr:from>
    <cdr:to>
      <cdr:x>0.83747</cdr:x>
      <cdr:y>0.47949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662362" y="1809997"/>
          <a:ext cx="740669" cy="331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>
              <a:latin typeface="Avenir Heavy"/>
              <a:cs typeface="Avenir Heavy"/>
            </a:rPr>
            <a:t>15,10%</a:t>
          </a:r>
        </a:p>
      </cdr:txBody>
    </cdr:sp>
  </cdr:relSizeAnchor>
  <cdr:relSizeAnchor xmlns:cdr="http://schemas.openxmlformats.org/drawingml/2006/chartDrawing">
    <cdr:from>
      <cdr:x>0.7339</cdr:x>
      <cdr:y>0.52755</cdr:y>
    </cdr:from>
    <cdr:to>
      <cdr:x>0.81769</cdr:x>
      <cdr:y>0.58699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487501" y="2356548"/>
          <a:ext cx="740669" cy="2655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>
              <a:latin typeface="Avenir Heavy"/>
              <a:cs typeface="Avenir Heavy"/>
            </a:rPr>
            <a:t>14,10%</a:t>
          </a:r>
        </a:p>
      </cdr:txBody>
    </cdr:sp>
  </cdr:relSizeAnchor>
  <cdr:relSizeAnchor xmlns:cdr="http://schemas.openxmlformats.org/drawingml/2006/chartDrawing">
    <cdr:from>
      <cdr:x>0.81341</cdr:x>
      <cdr:y>0.17358</cdr:y>
    </cdr:from>
    <cdr:to>
      <cdr:x>0.89718</cdr:x>
      <cdr:y>0.23302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190305" y="775356"/>
          <a:ext cx="740565" cy="2655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>
              <a:latin typeface="Avenir Heavy"/>
              <a:cs typeface="Avenir Heavy"/>
            </a:rPr>
            <a:t>17,70%</a:t>
          </a:r>
        </a:p>
      </cdr:txBody>
    </cdr:sp>
  </cdr:relSizeAnchor>
  <cdr:relSizeAnchor xmlns:cdr="http://schemas.openxmlformats.org/drawingml/2006/chartDrawing">
    <cdr:from>
      <cdr:x>0.55566</cdr:x>
      <cdr:y>0.6418</cdr:y>
    </cdr:from>
    <cdr:to>
      <cdr:x>0.63944</cdr:x>
      <cdr:y>0.70034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911892" y="2866898"/>
          <a:ext cx="740565" cy="261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>
              <a:latin typeface="Avenir Heavy"/>
              <a:cs typeface="Avenir Heavy"/>
            </a:rPr>
            <a:t>6,50%</a:t>
          </a:r>
        </a:p>
      </cdr:txBody>
    </cdr:sp>
  </cdr:relSizeAnchor>
  <cdr:relSizeAnchor xmlns:cdr="http://schemas.openxmlformats.org/drawingml/2006/chartDrawing">
    <cdr:from>
      <cdr:x>0.53256</cdr:x>
      <cdr:y>0.7513</cdr:y>
    </cdr:from>
    <cdr:to>
      <cdr:x>0.61634</cdr:x>
      <cdr:y>0.8256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4707657" y="3356057"/>
          <a:ext cx="740669" cy="3318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>
              <a:latin typeface="Avenir Heavy"/>
              <a:cs typeface="Avenir Heavy"/>
            </a:rPr>
            <a:t>5,50%</a:t>
          </a:r>
        </a:p>
      </cdr:txBody>
    </cdr:sp>
  </cdr:relSizeAnchor>
  <cdr:relSizeAnchor xmlns:cdr="http://schemas.openxmlformats.org/drawingml/2006/chartDrawing">
    <cdr:from>
      <cdr:x>0.52717</cdr:x>
      <cdr:y>0.87038</cdr:y>
    </cdr:from>
    <cdr:to>
      <cdr:x>0.61096</cdr:x>
      <cdr:y>0.93171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660041" y="3887971"/>
          <a:ext cx="740669" cy="2739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>
              <a:latin typeface="Avenir Heavy"/>
              <a:cs typeface="Avenir Heavy"/>
            </a:rPr>
            <a:t>5,30%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0.49783</cdr:x>
      <cdr:y>0.44344</cdr:y>
    </cdr:from>
    <cdr:to>
      <cdr:x>0.62023</cdr:x>
      <cdr:y>0.53985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95099" y="1563315"/>
          <a:ext cx="810157" cy="3398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200">
              <a:solidFill>
                <a:srgbClr val="FFFFFF"/>
              </a:solidFill>
              <a:latin typeface="Avenir Heavy"/>
              <a:cs typeface="Avenir Heavy"/>
            </a:rPr>
            <a:t>45,50%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0.14172</cdr:x>
      <cdr:y>0.42145</cdr:y>
    </cdr:from>
    <cdr:to>
      <cdr:x>0.36023</cdr:x>
      <cdr:y>0.53555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1460" y="1487046"/>
          <a:ext cx="1004384" cy="4025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nl-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>
              <a:solidFill>
                <a:schemeClr val="bg1"/>
              </a:solidFill>
              <a:latin typeface="Avenir Heavy"/>
              <a:cs typeface="Avenir Heavy"/>
            </a:rPr>
            <a:t>65,30%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FD19A-786B-B74F-91E5-A554E87DE0C7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3EAAE-D981-924D-B646-EF23914359F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428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56095-E50C-4AA3-ABB7-F6DAFF034F40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20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33322-0EDC-4054-81D2-B27D905B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99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4C2BD-F0F5-454D-B8BF-014FC6EFC72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49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4C2BD-F0F5-454D-B8BF-014FC6EFC72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49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4C2BD-F0F5-454D-B8BF-014FC6EFC72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49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4C2BD-F0F5-454D-B8BF-014FC6EFC72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4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4C2BD-F0F5-454D-B8BF-014FC6EFC72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4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94C2BD-F0F5-454D-B8BF-014FC6EFC72A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04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33322-0EDC-4054-81D2-B27D905B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24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33322-0EDC-4054-81D2-B27D905B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199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E3A9A-076C-4A9A-9DFE-122C474878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171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5F51-2964-B345-A019-5D66D4891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82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43A41"/>
                </a:solidFill>
                <a:effectLst/>
                <a:latin typeface="Segoe UI WestEuropean"/>
              </a:rPr>
              <a:t>Last week, HRO Today announced their annual </a:t>
            </a:r>
            <a:r>
              <a:rPr lang="en-US" b="0" i="0" u="none" strike="noStrike">
                <a:solidFill>
                  <a:srgbClr val="386CBB"/>
                </a:solidFill>
                <a:effectLst/>
                <a:latin typeface="Segoe UI WestEuropean"/>
              </a:rPr>
              <a:t>RPO Baker’s Dozen Customer Satisfaction Ratings™</a:t>
            </a:r>
            <a:endParaRPr lang="en-US" b="0" i="0" u="none" strike="noStrike">
              <a:solidFill>
                <a:srgbClr val="343A41"/>
              </a:solidFill>
              <a:effectLst/>
              <a:latin typeface="Segoe UI WestEuropean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43A41"/>
                </a:solidFill>
                <a:effectLst/>
                <a:latin typeface="Segoe UI WestEuropean"/>
              </a:rPr>
              <a:t>Sue Marks shared last week that for the second year in a row, Cielo has ranked #1 globally! AND, we ranked #1 in Healthcare for the eighth consecutive year. Equally as impressive, we were ranked #1 in Breadth of Service and #1 in Quality of Service. 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43A41"/>
                </a:solidFill>
                <a:effectLst/>
                <a:latin typeface="Segoe UI WestEuropean"/>
              </a:rPr>
              <a:t>Congratulations, everyone, and THANK YOU! 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343A41"/>
                </a:solidFill>
                <a:effectLst/>
                <a:latin typeface="Segoe UI WestEuropean"/>
              </a:rPr>
              <a:t>Thank you for putting our customers at the center every day during these most challenging times.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5F51-2964-B345-A019-5D66D4891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42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5F51-2964-B345-A019-5D66D4891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585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85F51-2964-B345-A019-5D66D48910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36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457200"/>
            <a:ext cx="6096000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6AD305-D39E-4D9D-8087-3D99915B8B9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60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                                                           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3EAAE-D981-924D-B646-EF23914359F8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6901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33322-0EDC-4054-81D2-B27D905B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2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png"/><Relationship Id="rId4" Type="http://schemas.openxmlformats.org/officeDocument/2006/relationships/image" Target="../media/image8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7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1910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6" name="Picture 7" descr="Picture 7"/>
          <p:cNvPicPr>
            <a:picLocks noChangeAspect="1"/>
          </p:cNvPicPr>
          <p:nvPr/>
        </p:nvPicPr>
        <p:blipFill>
          <a:blip r:embed="rId2"/>
          <a:srcRect r="72881"/>
          <a:stretch>
            <a:fillRect/>
          </a:stretch>
        </p:blipFill>
        <p:spPr>
          <a:xfrm>
            <a:off x="122662" y="6096000"/>
            <a:ext cx="3306338" cy="76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0" descr="Picture 10"/>
          <p:cNvPicPr>
            <a:picLocks noChangeAspect="1"/>
          </p:cNvPicPr>
          <p:nvPr/>
        </p:nvPicPr>
        <p:blipFill>
          <a:blip r:embed="rId2"/>
          <a:srcRect l="88942"/>
          <a:stretch>
            <a:fillRect/>
          </a:stretch>
        </p:blipFill>
        <p:spPr>
          <a:xfrm>
            <a:off x="10737850" y="6096007"/>
            <a:ext cx="1348213" cy="76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0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328" y="0"/>
            <a:ext cx="2527301" cy="1701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969263"/>
            <a:ext cx="10807066" cy="3409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1">
                <a:solidFill>
                  <a:schemeClr val="accent1"/>
                </a:solidFill>
              </a:defRPr>
            </a:lvl1pPr>
            <a:lvl2pPr marL="0" indent="457200">
              <a:lnSpc>
                <a:spcPct val="100000"/>
              </a:lnSpc>
              <a:buSzTx/>
              <a:buNone/>
              <a:defRPr sz="2000" b="1">
                <a:solidFill>
                  <a:schemeClr val="accent1"/>
                </a:solidFill>
              </a:defRPr>
            </a:lvl2pPr>
            <a:lvl3pPr marL="0" indent="914400">
              <a:lnSpc>
                <a:spcPct val="100000"/>
              </a:lnSpc>
              <a:buSzTx/>
              <a:buNone/>
              <a:defRPr sz="2000" b="1">
                <a:solidFill>
                  <a:schemeClr val="accent1"/>
                </a:solidFill>
              </a:defRPr>
            </a:lvl3pPr>
            <a:lvl4pPr marL="0" indent="1371600">
              <a:lnSpc>
                <a:spcPct val="100000"/>
              </a:lnSpc>
              <a:buSzTx/>
              <a:buNone/>
              <a:defRPr sz="2000" b="1">
                <a:solidFill>
                  <a:schemeClr val="accent1"/>
                </a:solidFill>
              </a:defRPr>
            </a:lvl4pPr>
            <a:lvl5pPr marL="0" indent="1828800">
              <a:lnSpc>
                <a:spcPct val="100000"/>
              </a:lnSpc>
              <a:buSzTx/>
              <a:buNone/>
              <a:defRPr sz="2000" b="1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6747320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8861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46503" y="1552534"/>
            <a:ext cx="9144000" cy="1185863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46503" y="289437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1434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2920" y="596900"/>
            <a:ext cx="10515600" cy="733001"/>
          </a:xfrm>
        </p:spPr>
        <p:txBody>
          <a:bodyPr>
            <a:normAutofit/>
          </a:bodyPr>
          <a:lstStyle>
            <a:lvl1pPr algn="ctr">
              <a:defRPr lang="nl-NL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222"/>
            <a:ext cx="10515600" cy="4351338"/>
          </a:xfrm>
        </p:spPr>
        <p:txBody>
          <a:bodyPr/>
          <a:lstStyle>
            <a:lvl1pPr>
              <a:buClr>
                <a:srgbClr val="222B35"/>
              </a:buClr>
              <a:defRPr>
                <a:solidFill>
                  <a:srgbClr val="222B35"/>
                </a:solidFill>
              </a:defRPr>
            </a:lvl1pPr>
            <a:lvl2pPr>
              <a:buClr>
                <a:srgbClr val="222B35"/>
              </a:buClr>
              <a:defRPr>
                <a:solidFill>
                  <a:srgbClr val="222B35"/>
                </a:solidFill>
              </a:defRPr>
            </a:lvl2pPr>
            <a:lvl3pPr>
              <a:buClr>
                <a:srgbClr val="222B35"/>
              </a:buClr>
              <a:defRPr>
                <a:solidFill>
                  <a:srgbClr val="222B35"/>
                </a:solidFill>
              </a:defRPr>
            </a:lvl3pPr>
            <a:lvl4pPr>
              <a:buClr>
                <a:srgbClr val="222B35"/>
              </a:buClr>
              <a:defRPr>
                <a:solidFill>
                  <a:srgbClr val="222B35"/>
                </a:solidFill>
              </a:defRPr>
            </a:lvl4pPr>
            <a:lvl5pPr>
              <a:buClr>
                <a:srgbClr val="222B35"/>
              </a:buClr>
              <a:defRPr>
                <a:solidFill>
                  <a:srgbClr val="222B35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75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781C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34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2549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610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541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115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781C3"/>
                </a:solidFill>
              </a:defRPr>
            </a:lvl1pPr>
            <a:lvl2pPr>
              <a:defRPr sz="2800">
                <a:solidFill>
                  <a:srgbClr val="0781C3"/>
                </a:solidFill>
              </a:defRPr>
            </a:lvl2pPr>
            <a:lvl3pPr>
              <a:defRPr sz="2400">
                <a:solidFill>
                  <a:srgbClr val="0781C3"/>
                </a:solidFill>
              </a:defRPr>
            </a:lvl3pPr>
            <a:lvl4pPr>
              <a:defRPr sz="2000">
                <a:solidFill>
                  <a:srgbClr val="0781C3"/>
                </a:solidFill>
              </a:defRPr>
            </a:lvl4pPr>
            <a:lvl5pPr>
              <a:defRPr sz="2000">
                <a:solidFill>
                  <a:srgbClr val="0781C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781C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832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781C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949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310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126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46503" y="1552534"/>
            <a:ext cx="9144000" cy="1185863"/>
          </a:xfrm>
        </p:spPr>
        <p:txBody>
          <a:bodyPr anchor="b"/>
          <a:lstStyle>
            <a:lvl1pPr algn="ctr"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646503" y="289437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43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42920" y="596900"/>
            <a:ext cx="10515600" cy="733001"/>
          </a:xfrm>
        </p:spPr>
        <p:txBody>
          <a:bodyPr>
            <a:normAutofit/>
          </a:bodyPr>
          <a:lstStyle>
            <a:lvl1pPr algn="ctr">
              <a:defRPr lang="nl-NL" sz="3600" b="0" kern="1200" dirty="0">
                <a:solidFill>
                  <a:srgbClr val="0781C3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575222"/>
            <a:ext cx="10515600" cy="4351338"/>
          </a:xfrm>
        </p:spPr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83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781C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05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58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0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82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91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918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rgbClr val="0781C3"/>
                </a:solidFill>
              </a:defRPr>
            </a:lvl1pPr>
            <a:lvl2pPr>
              <a:defRPr sz="2800">
                <a:solidFill>
                  <a:srgbClr val="0781C3"/>
                </a:solidFill>
              </a:defRPr>
            </a:lvl2pPr>
            <a:lvl3pPr>
              <a:defRPr sz="2400">
                <a:solidFill>
                  <a:srgbClr val="0781C3"/>
                </a:solidFill>
              </a:defRPr>
            </a:lvl3pPr>
            <a:lvl4pPr>
              <a:defRPr sz="2000">
                <a:solidFill>
                  <a:srgbClr val="0781C3"/>
                </a:solidFill>
              </a:defRPr>
            </a:lvl4pPr>
            <a:lvl5pPr>
              <a:defRPr sz="2000">
                <a:solidFill>
                  <a:srgbClr val="0781C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781C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27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781C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0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41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781C3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rgbClr val="0781C3"/>
                </a:solidFill>
              </a:defRPr>
            </a:lvl1pPr>
            <a:lvl2pPr>
              <a:defRPr>
                <a:solidFill>
                  <a:srgbClr val="0781C3"/>
                </a:solidFill>
              </a:defRPr>
            </a:lvl2pPr>
            <a:lvl3pPr>
              <a:defRPr>
                <a:solidFill>
                  <a:srgbClr val="0781C3"/>
                </a:solidFill>
              </a:defRPr>
            </a:lvl3pPr>
            <a:lvl4pPr>
              <a:defRPr>
                <a:solidFill>
                  <a:srgbClr val="0781C3"/>
                </a:solidFill>
              </a:defRPr>
            </a:lvl4pPr>
            <a:lvl5pPr>
              <a:defRPr>
                <a:solidFill>
                  <a:srgbClr val="0781C3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495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28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 Single Corner Rectangle 17"/>
          <p:cNvSpPr/>
          <p:nvPr userDrawn="1"/>
        </p:nvSpPr>
        <p:spPr>
          <a:xfrm>
            <a:off x="0" y="990600"/>
            <a:ext cx="12192000" cy="5867400"/>
          </a:xfrm>
          <a:prstGeom prst="round1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39200" y="6345718"/>
            <a:ext cx="28448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7C80950-4220-432E-9F8F-2CB8A685B5F4}" type="slidenum">
              <a:rPr lang="en-US" smtClean="0"/>
              <a:pPr/>
              <a:t>‹nr.›</a:t>
            </a:fld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609600" y="6163336"/>
            <a:ext cx="1097280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00335B"/>
                </a:gs>
                <a:gs pos="85000">
                  <a:srgbClr val="777688"/>
                </a:gs>
                <a:gs pos="99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609600" y="1143000"/>
            <a:ext cx="10972800" cy="4953000"/>
          </a:xfrm>
        </p:spPr>
        <p:txBody>
          <a:bodyPr>
            <a:normAutofit/>
          </a:bodyPr>
          <a:lstStyle>
            <a:lvl1pPr marL="342900" indent="-342900">
              <a:buClr>
                <a:srgbClr val="00477F"/>
              </a:buClr>
              <a:buFont typeface="Wingdings" panose="05000000000000000000" pitchFamily="2" charset="2"/>
              <a:buChar char="§"/>
              <a:defRPr sz="24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477F"/>
              </a:buClr>
              <a:buFont typeface="Wingdings" panose="05000000000000000000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477F"/>
              </a:buClr>
              <a:buFont typeface="Wingdings" panose="05000000000000000000" pitchFamily="2" charset="2"/>
              <a:buChar char="§"/>
              <a:defRPr sz="18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477F"/>
              </a:buClr>
              <a:buFont typeface="Wingdings" panose="05000000000000000000" pitchFamily="2" charset="2"/>
              <a:buChar char="§"/>
              <a:defRPr sz="16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477F"/>
              </a:buClr>
              <a:buFont typeface="Wingdings" panose="05000000000000000000" pitchFamily="2" charset="2"/>
              <a:buChar char="§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Rectangle 32"/>
          <p:cNvSpPr/>
          <p:nvPr userDrawn="1"/>
        </p:nvSpPr>
        <p:spPr>
          <a:xfrm>
            <a:off x="1" y="-1"/>
            <a:ext cx="10630601" cy="990601"/>
          </a:xfrm>
          <a:prstGeom prst="rect">
            <a:avLst/>
          </a:prstGeom>
          <a:gradFill flip="none" rotWithShape="1">
            <a:gsLst>
              <a:gs pos="34000">
                <a:srgbClr val="00335B"/>
              </a:gs>
              <a:gs pos="81000">
                <a:srgbClr val="D9D9D9">
                  <a:alpha val="56000"/>
                </a:srgbClr>
              </a:gs>
              <a:gs pos="0">
                <a:srgbClr val="640000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Title 9"/>
          <p:cNvSpPr>
            <a:spLocks noGrp="1"/>
          </p:cNvSpPr>
          <p:nvPr>
            <p:ph type="title"/>
          </p:nvPr>
        </p:nvSpPr>
        <p:spPr>
          <a:xfrm>
            <a:off x="609600" y="0"/>
            <a:ext cx="10566400" cy="990600"/>
          </a:xfrm>
        </p:spPr>
        <p:txBody>
          <a:bodyPr>
            <a:normAutofit/>
          </a:bodyPr>
          <a:lstStyle>
            <a:lvl1pPr marL="0" indent="0" algn="l">
              <a:defRPr sz="2400" b="0" cap="all" baseline="0">
                <a:solidFill>
                  <a:schemeClr val="bg1"/>
                </a:solidFill>
                <a:latin typeface="Arial Narrow Bold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171213"/>
            <a:ext cx="946272" cy="75228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08000" y="6271004"/>
            <a:ext cx="3962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spc="50">
                <a:solidFill>
                  <a:srgbClr val="5E5E5E"/>
                </a:solidFill>
                <a:latin typeface="Avery"/>
                <a:cs typeface="Arial" pitchFamily="34" charset="0"/>
              </a:rPr>
              <a:t>To find exceptional candidates.</a:t>
            </a:r>
            <a:endParaRPr lang="en-US" sz="900" b="1" spc="50" baseline="0">
              <a:solidFill>
                <a:srgbClr val="5E5E5E"/>
              </a:solidFill>
              <a:latin typeface="Avery"/>
              <a:cs typeface="Arial" pitchFamily="34" charset="0"/>
            </a:endParaRPr>
          </a:p>
          <a:p>
            <a:r>
              <a:rPr lang="en-US" sz="900" b="1" spc="50">
                <a:solidFill>
                  <a:srgbClr val="5E5E5E"/>
                </a:solidFill>
                <a:latin typeface="Avery"/>
                <a:cs typeface="Arial" pitchFamily="34" charset="0"/>
              </a:rPr>
              <a:t>To build exceptional organizations.</a:t>
            </a:r>
          </a:p>
          <a:p>
            <a:endParaRPr lang="en-US" sz="900" b="1" spc="5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00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40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20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381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3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86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684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232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85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1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96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266ED-16F2-4ECD-848F-F9AC8C35E603}" type="datetime1">
              <a:rPr lang="en-IN" smtClean="0"/>
              <a:t>06/10/21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3707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18C2E-F33C-4DB6-87FE-DFB3109F24BF}" type="datetime1">
              <a:rPr lang="en-IN" smtClean="0"/>
              <a:t>06/10/21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44579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4B01-8320-4871-A605-1D01E76CDFE5}" type="datetime1">
              <a:rPr lang="en-IN" smtClean="0"/>
              <a:t>06/10/21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076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56367-26C5-4479-A803-F4730C8085F7}" type="datetime1">
              <a:rPr lang="en-IN" smtClean="0"/>
              <a:t>06/10/21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6085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99E6C-05B2-4BBA-85C2-849A79670F4A}" type="datetime1">
              <a:rPr lang="en-IN" smtClean="0"/>
              <a:t>06/10/21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261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209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3DA7-3767-4243-ACC0-9CCFF824C4E9}" type="datetime1">
              <a:rPr lang="en-IN" smtClean="0"/>
              <a:t>06/10/21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2541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BC27-0C99-481E-93E3-BAE3E46F6E2E}" type="datetime1">
              <a:rPr lang="en-IN" smtClean="0"/>
              <a:t>06/10/21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27691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4498-8AE7-4D4E-ACE6-BBE26A4B6E09}" type="datetime1">
              <a:rPr lang="en-IN" smtClean="0"/>
              <a:t>06/10/21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07840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7607D-8029-4F3D-BE69-6CEB5623E9A4}" type="datetime1">
              <a:rPr lang="en-IN" smtClean="0"/>
              <a:t>06/10/21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537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10FB-5870-496D-8B7E-503957A7336B}" type="datetime1">
              <a:rPr lang="en-IN" smtClean="0"/>
              <a:t>06/10/21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3857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0C18-B88A-42D7-800E-0585F76E453A}" type="datetime1">
              <a:rPr lang="en-IN" smtClean="0"/>
              <a:t>06/10/21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79077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07894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5925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1016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03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64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3647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50068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679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878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9548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192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756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D91FF-447B-2646-A8B5-11A5F38D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/>
              <a:t>‹nr.›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A0E0E2-6783-2C45-BE4B-3813401F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49EF8-DDD2-E543-9ACD-27ACDB2950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AE537AE-E9AD-C549-A355-FB61F933E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40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A0AC7C-28B6-9A49-9E71-2A13FE81EA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B6D8E3-0EBF-1247-B267-1F2E5E3CEE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973636"/>
            <a:ext cx="10807065" cy="34099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[H2] Subheading of Page Goes Here</a:t>
            </a:r>
          </a:p>
        </p:txBody>
      </p:sp>
    </p:spTree>
    <p:extLst>
      <p:ext uri="{BB962C8B-B14F-4D97-AF65-F5344CB8AC3E}">
        <p14:creationId xmlns:p14="http://schemas.microsoft.com/office/powerpoint/2010/main" val="41931840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D22B3E3-0965-9F4A-89F2-3A75245C9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040" y="2104103"/>
            <a:ext cx="5382896" cy="390340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here to enter custom closing text.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B5B70-E075-CD4A-B6F7-60854CA69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040" y="6858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08C7F0-E0C9-F349-86EC-64B05595B8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59750" y="0"/>
            <a:ext cx="403225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1745B-3E72-E440-917E-AD3AC96B3B1A}"/>
              </a:ext>
            </a:extLst>
          </p:cNvPr>
          <p:cNvSpPr txBox="1"/>
          <p:nvPr userDrawn="1"/>
        </p:nvSpPr>
        <p:spPr>
          <a:xfrm>
            <a:off x="701040" y="6361470"/>
            <a:ext cx="53949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Cielo, Inc.  |  Confidential and Proprietary</a:t>
            </a:r>
          </a:p>
          <a:p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46801-4080-6245-8D1D-6450087534DD}"/>
              </a:ext>
            </a:extLst>
          </p:cNvPr>
          <p:cNvSpPr txBox="1"/>
          <p:nvPr userDrawn="1"/>
        </p:nvSpPr>
        <p:spPr>
          <a:xfrm>
            <a:off x="8553553" y="2104103"/>
            <a:ext cx="3244645" cy="3743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ts val="2080"/>
              </a:lnSpc>
              <a:buNone/>
            </a:pPr>
            <a:r>
              <a:rPr lang="en-US" sz="1400" dirty="0">
                <a:solidFill>
                  <a:schemeClr val="bg1"/>
                </a:solidFill>
              </a:rPr>
              <a:t>Cielo is the world’s leading strategic Recruitment Process Outsourcing (RPO) partner and industry innovator delivering RPO, Total Talent Acquisition, Consulting, and Executive Search services in 95+ countries. We design comprehensive, people-centered solutions and leverage Cielo TalentCloud – our award-winning technology suite featuring CRM, AI, automation, and analytics capabilities – to help our clients find, attract, and hire the specific talent to move their businesses forward. To learn more, visit </a:t>
            </a:r>
            <a:r>
              <a:rPr lang="en-US" sz="1400" b="1" dirty="0" err="1">
                <a:solidFill>
                  <a:schemeClr val="bg1"/>
                </a:solidFill>
              </a:rPr>
              <a:t>cielotalent.com</a:t>
            </a:r>
            <a:r>
              <a:rPr lang="en-US" sz="14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961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No Log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2621E-50DF-D844-B090-1F1E55FE5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23DFE-DD8B-B048-B341-F31025258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9645" t="-1" r="9287" b="-1"/>
          <a:stretch/>
        </p:blipFill>
        <p:spPr>
          <a:xfrm>
            <a:off x="10823575" y="6096000"/>
            <a:ext cx="130175" cy="761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F38A8-712F-8147-B3CD-9CBB58B0D68A}"/>
              </a:ext>
            </a:extLst>
          </p:cNvPr>
          <p:cNvSpPr txBox="1"/>
          <p:nvPr userDrawn="1"/>
        </p:nvSpPr>
        <p:spPr>
          <a:xfrm>
            <a:off x="10939410" y="6407831"/>
            <a:ext cx="586454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Cielo, Inc.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F98D9-4823-F54F-8F4E-FC0DA2ADED62}"/>
              </a:ext>
            </a:extLst>
          </p:cNvPr>
          <p:cNvSpPr txBox="1"/>
          <p:nvPr userDrawn="1"/>
        </p:nvSpPr>
        <p:spPr>
          <a:xfrm>
            <a:off x="9906000" y="6356958"/>
            <a:ext cx="7615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61907CE6-8160-2741-8A2D-8A2B75F48280}" type="slidenum">
              <a:rPr lang="en-US" sz="1200" smtClean="0">
                <a:solidFill>
                  <a:srgbClr val="898989"/>
                </a:solidFill>
              </a:rPr>
              <a:pPr algn="r"/>
              <a:t>‹nr.›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55C65C-9CD9-7948-A71E-C3863354A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40" cy="498475"/>
          </a:xfrm>
        </p:spPr>
        <p:txBody>
          <a:bodyPr/>
          <a:lstStyle/>
          <a:p>
            <a:r>
              <a:rPr lang="en-US"/>
              <a:t>[H1] TITLE OF PAGE GOES HERE</a:t>
            </a:r>
          </a:p>
        </p:txBody>
      </p:sp>
    </p:spTree>
    <p:extLst>
      <p:ext uri="{BB962C8B-B14F-4D97-AF65-F5344CB8AC3E}">
        <p14:creationId xmlns:p14="http://schemas.microsoft.com/office/powerpoint/2010/main" val="3416830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8628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2621E-50DF-D844-B090-1F1E55FE5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23DFE-DD8B-B048-B341-F31025258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9645" t="-1" r="9287" b="-1"/>
          <a:stretch/>
        </p:blipFill>
        <p:spPr>
          <a:xfrm>
            <a:off x="10823575" y="6096000"/>
            <a:ext cx="130175" cy="761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F38A8-712F-8147-B3CD-9CBB58B0D68A}"/>
              </a:ext>
            </a:extLst>
          </p:cNvPr>
          <p:cNvSpPr txBox="1"/>
          <p:nvPr userDrawn="1"/>
        </p:nvSpPr>
        <p:spPr>
          <a:xfrm>
            <a:off x="10939410" y="6407831"/>
            <a:ext cx="586454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Cielo, Inc.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640174-4757-1443-93F9-61AF4337C33B}"/>
              </a:ext>
            </a:extLst>
          </p:cNvPr>
          <p:cNvSpPr txBox="1"/>
          <p:nvPr userDrawn="1"/>
        </p:nvSpPr>
        <p:spPr>
          <a:xfrm>
            <a:off x="9906000" y="6356958"/>
            <a:ext cx="7615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61907CE6-8160-2741-8A2D-8A2B75F48280}" type="slidenum">
              <a:rPr lang="en-US" sz="1200" smtClean="0">
                <a:solidFill>
                  <a:srgbClr val="898989"/>
                </a:solidFill>
              </a:rPr>
              <a:pPr algn="r"/>
              <a:t>‹nr.›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633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BEACA10-2732-6F44-B3BB-503001029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77FE75-2FA3-6545-AD70-BA2C71458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D900E5-8E1C-6C40-BEB1-0A398118A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59B2F9-9985-4249-80E3-A2975754D10E}"/>
              </a:ext>
            </a:extLst>
          </p:cNvPr>
          <p:cNvSpPr txBox="1"/>
          <p:nvPr userDrawn="1"/>
        </p:nvSpPr>
        <p:spPr>
          <a:xfrm>
            <a:off x="9906000" y="6356958"/>
            <a:ext cx="7615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61907CE6-8160-2741-8A2D-8A2B75F48280}" type="slidenum">
              <a:rPr lang="en-US" sz="1200" smtClean="0">
                <a:solidFill>
                  <a:srgbClr val="898989"/>
                </a:solidFill>
              </a:rPr>
              <a:pPr algn="r"/>
              <a:t>‹nr.›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D134F4D-5ADE-C64C-A97B-F858E7B10F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1143000"/>
            <a:ext cx="10805478" cy="480060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text, add chart or graph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42D887-B217-5442-AAF3-32467C5C5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05478" cy="498475"/>
          </a:xfrm>
        </p:spPr>
        <p:txBody>
          <a:bodyPr/>
          <a:lstStyle/>
          <a:p>
            <a:r>
              <a:rPr lang="en-US"/>
              <a:t>[H1] TITLE OF PAGE GOES HERE</a:t>
            </a:r>
          </a:p>
        </p:txBody>
      </p:sp>
    </p:spTree>
    <p:extLst>
      <p:ext uri="{BB962C8B-B14F-4D97-AF65-F5344CB8AC3E}">
        <p14:creationId xmlns:p14="http://schemas.microsoft.com/office/powerpoint/2010/main" val="30913800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3 Mor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D1976CC-D36B-2341-8D46-843D8B4AE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887" y="2618459"/>
            <a:ext cx="5410200" cy="1141372"/>
          </a:xfrm>
        </p:spPr>
        <p:txBody>
          <a:bodyPr anchor="t">
            <a:noAutofit/>
          </a:bodyPr>
          <a:lstStyle>
            <a:lvl1pPr>
              <a:defRPr sz="3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TITLE/COVER SLIDE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C7F423-4939-044B-952B-98E1A4133A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102" y="685800"/>
            <a:ext cx="914400" cy="9144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777C71B-DB09-0A44-8A05-D5522EF0F7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4887" y="1038757"/>
            <a:ext cx="3749040" cy="23431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A1D41-1D88-3E45-A755-11AB3C3813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4887" y="5373688"/>
            <a:ext cx="2716213" cy="365125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B5B5B5"/>
                </a:solidFill>
              </a:defRPr>
            </a:lvl2pPr>
            <a:lvl3pPr marL="914400" indent="0">
              <a:buNone/>
              <a:defRPr>
                <a:solidFill>
                  <a:srgbClr val="B5B5B5"/>
                </a:solidFill>
              </a:defRPr>
            </a:lvl3pPr>
            <a:lvl4pPr marL="1371600" indent="0">
              <a:buNone/>
              <a:defRPr>
                <a:solidFill>
                  <a:srgbClr val="B5B5B5"/>
                </a:solidFill>
              </a:defRPr>
            </a:lvl4pPr>
            <a:lvl5pPr marL="1828800" indent="0">
              <a:buNone/>
              <a:defRPr>
                <a:solidFill>
                  <a:srgbClr val="B5B5B5"/>
                </a:solidFill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7394124-7D2D-7B4C-8DBF-8BA77080DD97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84887" y="4352423"/>
            <a:ext cx="944701" cy="98107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CLIENT LOGO</a:t>
            </a:r>
          </a:p>
        </p:txBody>
      </p:sp>
    </p:spTree>
    <p:extLst>
      <p:ext uri="{BB962C8B-B14F-4D97-AF65-F5344CB8AC3E}">
        <p14:creationId xmlns:p14="http://schemas.microsoft.com/office/powerpoint/2010/main" val="17913073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alf Mor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ECC410-7016-9041-8B12-5AB923F041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94102" y="685800"/>
            <a:ext cx="914400" cy="9144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E28116E-E020-2244-8D24-3B2E355EB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887" y="2618459"/>
            <a:ext cx="5410200" cy="1141372"/>
          </a:xfrm>
        </p:spPr>
        <p:txBody>
          <a:bodyPr anchor="t">
            <a:noAutofit/>
          </a:bodyPr>
          <a:lstStyle>
            <a:lvl1pPr>
              <a:defRPr sz="3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TITLE/COVER SLIDE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41A2E3E-9908-C443-8112-7F5280C01E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4887" y="1038757"/>
            <a:ext cx="3749040" cy="234315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4FBF20C-6FAB-6341-8E6C-B1E910EA77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4887" y="5373688"/>
            <a:ext cx="2716213" cy="365125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B5B5B5"/>
                </a:solidFill>
              </a:defRPr>
            </a:lvl2pPr>
            <a:lvl3pPr marL="914400" indent="0">
              <a:buNone/>
              <a:defRPr>
                <a:solidFill>
                  <a:srgbClr val="B5B5B5"/>
                </a:solidFill>
              </a:defRPr>
            </a:lvl3pPr>
            <a:lvl4pPr marL="1371600" indent="0">
              <a:buNone/>
              <a:defRPr>
                <a:solidFill>
                  <a:srgbClr val="B5B5B5"/>
                </a:solidFill>
              </a:defRPr>
            </a:lvl4pPr>
            <a:lvl5pPr marL="1828800" indent="0">
              <a:buNone/>
              <a:defRPr>
                <a:solidFill>
                  <a:srgbClr val="B5B5B5"/>
                </a:solidFill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8895D7A-4581-5E4F-ACFC-4015BC7C8DBB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84887" y="4352423"/>
            <a:ext cx="944701" cy="98107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CLIENT LOGO</a:t>
            </a:r>
          </a:p>
        </p:txBody>
      </p:sp>
    </p:spTree>
    <p:extLst>
      <p:ext uri="{BB962C8B-B14F-4D97-AF65-F5344CB8AC3E}">
        <p14:creationId xmlns:p14="http://schemas.microsoft.com/office/powerpoint/2010/main" val="38668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urple/Pink Half Mor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B84B10C-8899-1E40-A007-8A0252BB5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887" y="2618459"/>
            <a:ext cx="5410200" cy="1141372"/>
          </a:xfrm>
        </p:spPr>
        <p:txBody>
          <a:bodyPr anchor="t">
            <a:noAutofit/>
          </a:bodyPr>
          <a:lstStyle>
            <a:lvl1pPr>
              <a:defRPr sz="3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TITLE/COVER SLIDE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34F37C-49D1-1A40-A33C-309D940144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4887" y="1038757"/>
            <a:ext cx="3749040" cy="234315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066880-23DE-E649-AA65-D53AD79A12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4887" y="5373688"/>
            <a:ext cx="2716213" cy="365125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B5B5B5"/>
                </a:solidFill>
              </a:defRPr>
            </a:lvl2pPr>
            <a:lvl3pPr marL="914400" indent="0">
              <a:buNone/>
              <a:defRPr>
                <a:solidFill>
                  <a:srgbClr val="B5B5B5"/>
                </a:solidFill>
              </a:defRPr>
            </a:lvl3pPr>
            <a:lvl4pPr marL="1371600" indent="0">
              <a:buNone/>
              <a:defRPr>
                <a:solidFill>
                  <a:srgbClr val="B5B5B5"/>
                </a:solidFill>
              </a:defRPr>
            </a:lvl4pPr>
            <a:lvl5pPr marL="1828800" indent="0">
              <a:buNone/>
              <a:defRPr>
                <a:solidFill>
                  <a:srgbClr val="B5B5B5"/>
                </a:solidFill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F4EBAA9-3741-B346-975C-F3B2781F140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84887" y="4352423"/>
            <a:ext cx="944701" cy="98107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CLIENT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C3EF0-2C2F-C741-B068-6E9C1D8FCAC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4102" y="685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383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Title - 3 Morph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D1976CC-D36B-2341-8D46-843D8B4AE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887" y="2618459"/>
            <a:ext cx="5410200" cy="1141372"/>
          </a:xfrm>
        </p:spPr>
        <p:txBody>
          <a:bodyPr anchor="t">
            <a:noAutofit/>
          </a:bodyPr>
          <a:lstStyle>
            <a:lvl1pPr>
              <a:defRPr sz="3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TITLE/COVER SLIDE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777C71B-DB09-0A44-8A05-D5522EF0F7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4887" y="1038757"/>
            <a:ext cx="3749040" cy="23431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A1D41-1D88-3E45-A755-11AB3C3813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4887" y="5373688"/>
            <a:ext cx="2716213" cy="365125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B5B5B5"/>
                </a:solidFill>
              </a:defRPr>
            </a:lvl2pPr>
            <a:lvl3pPr marL="914400" indent="0">
              <a:buNone/>
              <a:defRPr>
                <a:solidFill>
                  <a:srgbClr val="B5B5B5"/>
                </a:solidFill>
              </a:defRPr>
            </a:lvl3pPr>
            <a:lvl4pPr marL="1371600" indent="0">
              <a:buNone/>
              <a:defRPr>
                <a:solidFill>
                  <a:srgbClr val="B5B5B5"/>
                </a:solidFill>
              </a:defRPr>
            </a:lvl4pPr>
            <a:lvl5pPr marL="1828800" indent="0">
              <a:buNone/>
              <a:defRPr>
                <a:solidFill>
                  <a:srgbClr val="B5B5B5"/>
                </a:solidFill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7394124-7D2D-7B4C-8DBF-8BA77080DD97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84887" y="4352423"/>
            <a:ext cx="944701" cy="98107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CLIENT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2B1B67-2F8C-C24E-8440-B7D2060C65E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598564" y="685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988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- Title - Half Mor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E28116E-E020-2244-8D24-3B2E355EB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887" y="2618459"/>
            <a:ext cx="5410200" cy="1141372"/>
          </a:xfrm>
        </p:spPr>
        <p:txBody>
          <a:bodyPr anchor="t">
            <a:noAutofit/>
          </a:bodyPr>
          <a:lstStyle>
            <a:lvl1pPr>
              <a:defRPr sz="3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TITLE/COVER SLIDE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41A2E3E-9908-C443-8112-7F5280C01E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4887" y="1038757"/>
            <a:ext cx="3749040" cy="234315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4FBF20C-6FAB-6341-8E6C-B1E910EA77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4887" y="5373688"/>
            <a:ext cx="2716213" cy="365125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B5B5B5"/>
                </a:solidFill>
              </a:defRPr>
            </a:lvl2pPr>
            <a:lvl3pPr marL="914400" indent="0">
              <a:buNone/>
              <a:defRPr>
                <a:solidFill>
                  <a:srgbClr val="B5B5B5"/>
                </a:solidFill>
              </a:defRPr>
            </a:lvl3pPr>
            <a:lvl4pPr marL="1371600" indent="0">
              <a:buNone/>
              <a:defRPr>
                <a:solidFill>
                  <a:srgbClr val="B5B5B5"/>
                </a:solidFill>
              </a:defRPr>
            </a:lvl4pPr>
            <a:lvl5pPr marL="1828800" indent="0">
              <a:buNone/>
              <a:defRPr>
                <a:solidFill>
                  <a:srgbClr val="B5B5B5"/>
                </a:solidFill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8895D7A-4581-5E4F-ACFC-4015BC7C8DBB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84887" y="4352423"/>
            <a:ext cx="944701" cy="98107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CLIENT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5C399-C921-D244-B98E-F11137C28A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598564" y="685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10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Title - Purple/Pink Half Mor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B84B10C-8899-1E40-A007-8A0252BB5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887" y="2618459"/>
            <a:ext cx="5410200" cy="1141372"/>
          </a:xfrm>
        </p:spPr>
        <p:txBody>
          <a:bodyPr anchor="t">
            <a:noAutofit/>
          </a:bodyPr>
          <a:lstStyle>
            <a:lvl1pPr>
              <a:defRPr sz="3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TITLE/COVER SLIDE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834F37C-49D1-1A40-A33C-309D940144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84887" y="1038757"/>
            <a:ext cx="3749040" cy="234315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7066880-23DE-E649-AA65-D53AD79A12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4887" y="5373688"/>
            <a:ext cx="2716213" cy="365125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rgbClr val="B5B5B5"/>
                </a:solidFill>
              </a:defRPr>
            </a:lvl2pPr>
            <a:lvl3pPr marL="914400" indent="0">
              <a:buNone/>
              <a:defRPr>
                <a:solidFill>
                  <a:srgbClr val="B5B5B5"/>
                </a:solidFill>
              </a:defRPr>
            </a:lvl3pPr>
            <a:lvl4pPr marL="1371600" indent="0">
              <a:buNone/>
              <a:defRPr>
                <a:solidFill>
                  <a:srgbClr val="B5B5B5"/>
                </a:solidFill>
              </a:defRPr>
            </a:lvl4pPr>
            <a:lvl5pPr marL="1828800" indent="0">
              <a:buNone/>
              <a:defRPr>
                <a:solidFill>
                  <a:srgbClr val="B5B5B5"/>
                </a:solidFill>
              </a:defRPr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F4EBAA9-3741-B346-975C-F3B2781F140A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084887" y="4352423"/>
            <a:ext cx="944701" cy="981079"/>
          </a:xfrm>
        </p:spPr>
        <p:txBody>
          <a:bodyPr/>
          <a:lstStyle>
            <a:lvl1pPr marL="0" indent="0">
              <a:buNone/>
              <a:defRPr sz="1100"/>
            </a:lvl1pPr>
          </a:lstStyle>
          <a:p>
            <a:r>
              <a:rPr lang="en-US" dirty="0"/>
              <a:t>INSERT CLIENT LOGO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3DD27-BEF1-134F-B959-8F2A7FC34C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598564" y="685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863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Purple/Blue Mor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D1976CC-D36B-2341-8D46-843D8B4AE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887" y="2618459"/>
            <a:ext cx="5403567" cy="1141372"/>
          </a:xfrm>
        </p:spPr>
        <p:txBody>
          <a:bodyPr anchor="t">
            <a:noAutofit/>
          </a:bodyPr>
          <a:lstStyle>
            <a:lvl1pPr>
              <a:defRPr sz="3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section divider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E7BFF1-75D7-BF41-82AF-B2D77F016A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585167" y="685800"/>
            <a:ext cx="914400" cy="914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C74E0-DFE7-F049-B270-3123B4FC65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22357" y="6165850"/>
            <a:ext cx="3099816" cy="2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49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Purple/Pink Mor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D1976CC-D36B-2341-8D46-843D8B4AE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887" y="2618459"/>
            <a:ext cx="5403567" cy="1141372"/>
          </a:xfrm>
        </p:spPr>
        <p:txBody>
          <a:bodyPr anchor="t">
            <a:noAutofit/>
          </a:bodyPr>
          <a:lstStyle>
            <a:lvl1pPr>
              <a:defRPr sz="3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section divider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F370EFD-95D4-2948-8844-AD46F71CA2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585167" y="685800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E6AF3-DB39-0946-95C4-4CF606AD84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22357" y="6165850"/>
            <a:ext cx="3099816" cy="2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505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EDA4A8-4EF7-774C-8D7E-364686B30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6333" y="0"/>
            <a:ext cx="554566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E330BE-C236-174E-9715-D278B6CC9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6172200" cy="498475"/>
          </a:xfrm>
        </p:spPr>
        <p:txBody>
          <a:bodyPr/>
          <a:lstStyle/>
          <a:p>
            <a:r>
              <a:rPr lang="en-US" dirty="0"/>
              <a:t>[H1] AGENDA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2840C-5EE7-E843-942A-35E5DC1F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48" y="6274593"/>
            <a:ext cx="2651760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4E494-2CC5-F34F-8B42-62BDAB67D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937742-3AD7-BD44-9542-F168BB1DC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291630"/>
            <a:ext cx="5181600" cy="459105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>
                <a:solidFill>
                  <a:srgbClr val="7149C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AGENDA ITEM 1</a:t>
            </a:r>
          </a:p>
          <a:p>
            <a:pPr lvl="0"/>
            <a:r>
              <a:rPr lang="en-US" dirty="0"/>
              <a:t>AGENDA ITEM 2</a:t>
            </a:r>
          </a:p>
          <a:p>
            <a:pPr lvl="0"/>
            <a:r>
              <a:rPr lang="en-US" dirty="0"/>
              <a:t>AGENDA ITEM 3</a:t>
            </a:r>
          </a:p>
          <a:p>
            <a:pPr lvl="0"/>
            <a:r>
              <a:rPr lang="en-US" dirty="0"/>
              <a:t>AGENDA ITEM 4</a:t>
            </a:r>
          </a:p>
          <a:p>
            <a:pPr lvl="0"/>
            <a:r>
              <a:rPr lang="en-US" dirty="0"/>
              <a:t>AGENDA ITEM 5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5D8C738-D0B8-314A-A2EF-EA8FB670328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766050" y="1371336"/>
            <a:ext cx="9144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AE46B855-9F36-944F-8EE9-19E2B300D4F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766050" y="2574661"/>
            <a:ext cx="9144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B9BCD27F-B55F-8742-B177-5EEB90CC658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766050" y="3777986"/>
            <a:ext cx="9144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8648A48-21CA-294E-A6D8-8B8359864A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32849" y="1574536"/>
            <a:ext cx="2651759" cy="30242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99006624-8F55-3D4B-B6BB-D138EC8543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39199" y="1923786"/>
            <a:ext cx="2651759" cy="36195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36065DAB-3C2C-594D-B60B-771CEEFAEE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36024" y="2717536"/>
            <a:ext cx="2651759" cy="3619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77338D52-A7FF-9541-843E-69D6668A6A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42374" y="3066786"/>
            <a:ext cx="2651759" cy="36195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D67B1BCD-78EA-4145-9369-052971C972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199" y="3906971"/>
            <a:ext cx="2651759" cy="3619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C7DF4452-AC8B-544D-8A8E-37A5C445DD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845549" y="4256221"/>
            <a:ext cx="2651759" cy="36195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EDB58C-5189-B249-98E6-6C7A739EE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17" name="Picture Placeholder 19">
            <a:extLst>
              <a:ext uri="{FF2B5EF4-FFF2-40B4-BE49-F238E27FC236}">
                <a16:creationId xmlns:a16="http://schemas.microsoft.com/office/drawing/2014/main" id="{6995C835-CA17-7941-B089-9BF1D824B57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766050" y="4963319"/>
            <a:ext cx="914400" cy="914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3">
            <a:extLst>
              <a:ext uri="{FF2B5EF4-FFF2-40B4-BE49-F238E27FC236}">
                <a16:creationId xmlns:a16="http://schemas.microsoft.com/office/drawing/2014/main" id="{1D2ADE81-0B8B-5449-BB7C-0DBCC4257A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39199" y="5092304"/>
            <a:ext cx="2651759" cy="36195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23" name="Text Placeholder 23">
            <a:extLst>
              <a:ext uri="{FF2B5EF4-FFF2-40B4-BE49-F238E27FC236}">
                <a16:creationId xmlns:a16="http://schemas.microsoft.com/office/drawing/2014/main" id="{D177CE7F-5BCB-F64F-82D4-57B5664927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45549" y="5441554"/>
            <a:ext cx="2651759" cy="36195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283709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8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EDA4A8-4EF7-774C-8D7E-364686B30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6333" y="0"/>
            <a:ext cx="554566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E330BE-C236-174E-9715-D278B6CC9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6172200" cy="498475"/>
          </a:xfrm>
        </p:spPr>
        <p:txBody>
          <a:bodyPr/>
          <a:lstStyle/>
          <a:p>
            <a:r>
              <a:rPr lang="en-US" dirty="0"/>
              <a:t>[H1] AGENDA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2840C-5EE7-E843-942A-35E5DC1F9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48" y="6274593"/>
            <a:ext cx="2651760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4E494-2CC5-F34F-8B42-62BDAB67D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4937742-3AD7-BD44-9542-F168BB1DC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1291630"/>
            <a:ext cx="5181600" cy="459105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>
                <a:solidFill>
                  <a:srgbClr val="7149C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AGENDA ITEM 1</a:t>
            </a:r>
          </a:p>
          <a:p>
            <a:pPr lvl="0"/>
            <a:r>
              <a:rPr lang="en-US" dirty="0"/>
              <a:t>AGENDA ITEM 2</a:t>
            </a:r>
          </a:p>
          <a:p>
            <a:pPr lvl="0"/>
            <a:r>
              <a:rPr lang="en-US" dirty="0"/>
              <a:t>AGENDA ITEM 3</a:t>
            </a:r>
          </a:p>
          <a:p>
            <a:pPr lvl="0"/>
            <a:r>
              <a:rPr lang="en-US" dirty="0"/>
              <a:t>AGENDA ITEM 4</a:t>
            </a:r>
          </a:p>
          <a:p>
            <a:pPr lvl="0"/>
            <a:r>
              <a:rPr lang="en-US" dirty="0"/>
              <a:t>AGENDA ITEM 5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5D8C738-D0B8-314A-A2EF-EA8FB670328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919648" y="1291630"/>
            <a:ext cx="457200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8648A48-21CA-294E-A6D8-8B8359864A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31364" y="1291630"/>
            <a:ext cx="2956420" cy="20479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99006624-8F55-3D4B-B6BB-D138EC8543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37714" y="1503720"/>
            <a:ext cx="2956420" cy="24511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EDB58C-5189-B249-98E6-6C7A739EE6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60" name="Picture Placeholder 19">
            <a:extLst>
              <a:ext uri="{FF2B5EF4-FFF2-40B4-BE49-F238E27FC236}">
                <a16:creationId xmlns:a16="http://schemas.microsoft.com/office/drawing/2014/main" id="{B52204E4-F31F-9947-A851-698199FC57C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919648" y="1882298"/>
            <a:ext cx="457200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3">
            <a:extLst>
              <a:ext uri="{FF2B5EF4-FFF2-40B4-BE49-F238E27FC236}">
                <a16:creationId xmlns:a16="http://schemas.microsoft.com/office/drawing/2014/main" id="{30E672AA-35BF-2A4E-A858-21AC1B858E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1364" y="1893839"/>
            <a:ext cx="2956420" cy="20479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62" name="Text Placeholder 23">
            <a:extLst>
              <a:ext uri="{FF2B5EF4-FFF2-40B4-BE49-F238E27FC236}">
                <a16:creationId xmlns:a16="http://schemas.microsoft.com/office/drawing/2014/main" id="{66A97923-05DC-A74F-9CF2-03663301EE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7714" y="2105929"/>
            <a:ext cx="2956420" cy="24511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3" name="Picture Placeholder 19">
            <a:extLst>
              <a:ext uri="{FF2B5EF4-FFF2-40B4-BE49-F238E27FC236}">
                <a16:creationId xmlns:a16="http://schemas.microsoft.com/office/drawing/2014/main" id="{B18C2348-D10F-3E4A-9952-23D670579A62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919648" y="2472966"/>
            <a:ext cx="457200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4" name="Text Placeholder 23">
            <a:extLst>
              <a:ext uri="{FF2B5EF4-FFF2-40B4-BE49-F238E27FC236}">
                <a16:creationId xmlns:a16="http://schemas.microsoft.com/office/drawing/2014/main" id="{29AB8B45-2196-4E4F-A6B9-B13D97E0B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31364" y="2472966"/>
            <a:ext cx="2956420" cy="20479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65" name="Text Placeholder 23">
            <a:extLst>
              <a:ext uri="{FF2B5EF4-FFF2-40B4-BE49-F238E27FC236}">
                <a16:creationId xmlns:a16="http://schemas.microsoft.com/office/drawing/2014/main" id="{117F3BE0-7355-2647-82E4-F3954C01A8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7714" y="2685056"/>
            <a:ext cx="2956420" cy="24511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6" name="Picture Placeholder 19">
            <a:extLst>
              <a:ext uri="{FF2B5EF4-FFF2-40B4-BE49-F238E27FC236}">
                <a16:creationId xmlns:a16="http://schemas.microsoft.com/office/drawing/2014/main" id="{C81CCE3B-5866-174D-93BF-7DCA7864AAC4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919648" y="3063634"/>
            <a:ext cx="457200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7" name="Text Placeholder 23">
            <a:extLst>
              <a:ext uri="{FF2B5EF4-FFF2-40B4-BE49-F238E27FC236}">
                <a16:creationId xmlns:a16="http://schemas.microsoft.com/office/drawing/2014/main" id="{7A24E4F2-FABE-9E48-8A0C-A10EE9D9264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31364" y="3067882"/>
            <a:ext cx="2956420" cy="20479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68" name="Text Placeholder 23">
            <a:extLst>
              <a:ext uri="{FF2B5EF4-FFF2-40B4-BE49-F238E27FC236}">
                <a16:creationId xmlns:a16="http://schemas.microsoft.com/office/drawing/2014/main" id="{62A82643-0E5D-F942-93CB-FE387A34F6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37714" y="3279972"/>
            <a:ext cx="2956420" cy="24511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9" name="Picture Placeholder 19">
            <a:extLst>
              <a:ext uri="{FF2B5EF4-FFF2-40B4-BE49-F238E27FC236}">
                <a16:creationId xmlns:a16="http://schemas.microsoft.com/office/drawing/2014/main" id="{B3AC0049-B941-4D43-ADE6-FC365EEA36A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7919648" y="3654302"/>
            <a:ext cx="457200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0" name="Text Placeholder 23">
            <a:extLst>
              <a:ext uri="{FF2B5EF4-FFF2-40B4-BE49-F238E27FC236}">
                <a16:creationId xmlns:a16="http://schemas.microsoft.com/office/drawing/2014/main" id="{22FDF606-9AC1-7745-AC29-477F07B487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31364" y="3656621"/>
            <a:ext cx="2956420" cy="20479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71" name="Text Placeholder 23">
            <a:extLst>
              <a:ext uri="{FF2B5EF4-FFF2-40B4-BE49-F238E27FC236}">
                <a16:creationId xmlns:a16="http://schemas.microsoft.com/office/drawing/2014/main" id="{B55449A9-4F90-C249-B31F-FBB263EE4E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37714" y="3868711"/>
            <a:ext cx="2956420" cy="24511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72" name="Picture Placeholder 19">
            <a:extLst>
              <a:ext uri="{FF2B5EF4-FFF2-40B4-BE49-F238E27FC236}">
                <a16:creationId xmlns:a16="http://schemas.microsoft.com/office/drawing/2014/main" id="{F6DBD909-D016-6340-9AB0-E8875E93BD67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919648" y="4244970"/>
            <a:ext cx="457200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3" name="Text Placeholder 23">
            <a:extLst>
              <a:ext uri="{FF2B5EF4-FFF2-40B4-BE49-F238E27FC236}">
                <a16:creationId xmlns:a16="http://schemas.microsoft.com/office/drawing/2014/main" id="{D0E1CEBF-74E0-3343-9676-1BCCE2E6EB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31364" y="4244970"/>
            <a:ext cx="2956420" cy="20479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74" name="Text Placeholder 23">
            <a:extLst>
              <a:ext uri="{FF2B5EF4-FFF2-40B4-BE49-F238E27FC236}">
                <a16:creationId xmlns:a16="http://schemas.microsoft.com/office/drawing/2014/main" id="{4F1138C4-DA53-9148-9865-8E7792CF66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7714" y="4457060"/>
            <a:ext cx="2956420" cy="24511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75" name="Picture Placeholder 19">
            <a:extLst>
              <a:ext uri="{FF2B5EF4-FFF2-40B4-BE49-F238E27FC236}">
                <a16:creationId xmlns:a16="http://schemas.microsoft.com/office/drawing/2014/main" id="{90C40F33-6DEC-4145-83EA-9E082DCCCAA7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7919648" y="4835638"/>
            <a:ext cx="457200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6" name="Text Placeholder 23">
            <a:extLst>
              <a:ext uri="{FF2B5EF4-FFF2-40B4-BE49-F238E27FC236}">
                <a16:creationId xmlns:a16="http://schemas.microsoft.com/office/drawing/2014/main" id="{2A7C7DEA-435B-B048-8182-194DD931548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31364" y="4840662"/>
            <a:ext cx="2956420" cy="20479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77" name="Text Placeholder 23">
            <a:extLst>
              <a:ext uri="{FF2B5EF4-FFF2-40B4-BE49-F238E27FC236}">
                <a16:creationId xmlns:a16="http://schemas.microsoft.com/office/drawing/2014/main" id="{372DDBAA-429D-1C4D-BEF8-EE9B49F4DA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37714" y="5052752"/>
            <a:ext cx="2956420" cy="24511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78" name="Picture Placeholder 19">
            <a:extLst>
              <a:ext uri="{FF2B5EF4-FFF2-40B4-BE49-F238E27FC236}">
                <a16:creationId xmlns:a16="http://schemas.microsoft.com/office/drawing/2014/main" id="{3F3668F3-36A4-464A-A57C-BC7D6C15D63D}"/>
              </a:ext>
            </a:extLst>
          </p:cNvPr>
          <p:cNvSpPr>
            <a:spLocks noGrp="1" noChangeAspect="1"/>
          </p:cNvSpPr>
          <p:nvPr>
            <p:ph type="pic" sz="quarter" idx="38"/>
          </p:nvPr>
        </p:nvSpPr>
        <p:spPr>
          <a:xfrm>
            <a:off x="7919648" y="5426308"/>
            <a:ext cx="457200" cy="4572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9" name="Text Placeholder 23">
            <a:extLst>
              <a:ext uri="{FF2B5EF4-FFF2-40B4-BE49-F238E27FC236}">
                <a16:creationId xmlns:a16="http://schemas.microsoft.com/office/drawing/2014/main" id="{70ECE116-36D6-444B-9D57-CC3F4194E22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31364" y="5426308"/>
            <a:ext cx="2956420" cy="20479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3C1B7A"/>
                </a:solidFill>
              </a:defRPr>
            </a:lvl1pPr>
          </a:lstStyle>
          <a:p>
            <a:pPr lvl="0"/>
            <a:r>
              <a:rPr lang="en-US" dirty="0"/>
              <a:t>First, Last Name</a:t>
            </a:r>
          </a:p>
          <a:p>
            <a:pPr lvl="0"/>
            <a:endParaRPr lang="en-US" dirty="0"/>
          </a:p>
        </p:txBody>
      </p:sp>
      <p:sp>
        <p:nvSpPr>
          <p:cNvPr id="80" name="Text Placeholder 23">
            <a:extLst>
              <a:ext uri="{FF2B5EF4-FFF2-40B4-BE49-F238E27FC236}">
                <a16:creationId xmlns:a16="http://schemas.microsoft.com/office/drawing/2014/main" id="{C0189787-B17B-C042-8677-565E24A4D89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37714" y="5638398"/>
            <a:ext cx="2956420" cy="245110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424181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A8E04EE-D26E-EF47-AFEF-CC56F48C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EACA10-2732-6F44-B3BB-503001029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77FE75-2FA3-6545-AD70-BA2C71458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342D887-B217-5442-AAF3-32467C5C5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05478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D900E5-8E1C-6C40-BEB1-0A398118A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D134F4D-5ADE-C64C-A97B-F858E7B10F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1143000"/>
            <a:ext cx="10805478" cy="4771149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41504530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D91FF-447B-2646-A8B5-11A5F38D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A0E0E2-6783-2C45-BE4B-3813401F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49EF8-DDD2-E543-9ACD-27ACDB2950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AE537AE-E9AD-C549-A355-FB61F933E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05478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A0AC7C-28B6-9A49-9E71-2A13FE81EA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7AEFACB-2E1D-A749-8A55-2DE4003ABA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969264"/>
            <a:ext cx="10807065" cy="34099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[H2] Subheading of Page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D96FE0A-E1BB-464F-9B1D-5B65CB54C44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1417320"/>
            <a:ext cx="10805478" cy="451270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30060217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2A133D-8E7A-C749-96F5-CFA338BF66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5800" y="973317"/>
            <a:ext cx="5259389" cy="341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696AEA9-526F-294C-920C-5A96A5B5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1A24FE-67CB-7B44-88A0-796D693EA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F1D798-C4E8-234F-8EA5-781DFAA07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ABD02F-8234-6C40-B992-9792CE33E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10826828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F0C5B2-5C74-A64C-B11E-0F0091E2A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030ADAC-DD19-BF4B-B3B5-41C84450804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53239" y="973317"/>
            <a:ext cx="5259389" cy="341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585A5F6-16A7-B44D-91E2-0E24046FA3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54828" y="1412876"/>
            <a:ext cx="5257800" cy="451270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194028E2-D12E-9A48-A15B-C50DB2B713A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1412876"/>
            <a:ext cx="5257800" cy="451270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82558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696AEA9-526F-294C-920C-5A96A5B5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1A24FE-67CB-7B44-88A0-796D693EA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F1D798-C4E8-234F-8EA5-781DFAA07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ABD02F-8234-6C40-B992-9792CE33E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10826828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F0C5B2-5C74-A64C-B11E-0F0091E2A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585A5F6-16A7-B44D-91E2-0E24046FA37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54828" y="969264"/>
            <a:ext cx="5257800" cy="4956048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194028E2-D12E-9A48-A15B-C50DB2B713A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969264"/>
            <a:ext cx="5257800" cy="4956048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24412771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696AEA9-526F-294C-920C-5A96A5B5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1A24FE-67CB-7B44-88A0-796D693EA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F1D798-C4E8-234F-8EA5-781DFAA07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9ABD02F-8234-6C40-B992-9792CE33E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10826828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F0C5B2-5C74-A64C-B11E-0F0091E2A3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CD60A7B-42B9-3443-AF1A-A112D094863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54828" y="1412874"/>
            <a:ext cx="5257800" cy="45127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66EC0F0-A725-9B43-98D7-7E3FEC51FC7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1412874"/>
            <a:ext cx="5257800" cy="451270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C323FAA-2D5A-0E45-8973-027C6E74F54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85800" y="973636"/>
            <a:ext cx="10807065" cy="34099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[H2] Subheading of Page Goes Here</a:t>
            </a:r>
          </a:p>
        </p:txBody>
      </p:sp>
    </p:spTree>
    <p:extLst>
      <p:ext uri="{BB962C8B-B14F-4D97-AF65-F5344CB8AC3E}">
        <p14:creationId xmlns:p14="http://schemas.microsoft.com/office/powerpoint/2010/main" val="6369057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DA8E04EE-D26E-EF47-AFEF-CC56F48C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EACA10-2732-6F44-B3BB-503001029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77FE75-2FA3-6545-AD70-BA2C71458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342D887-B217-5442-AAF3-32467C5C5E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40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D900E5-8E1C-6C40-BEB1-0A398118A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408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D91FF-447B-2646-A8B5-11A5F38D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A0E0E2-6783-2C45-BE4B-3813401F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E49EF8-DDD2-E543-9ACD-27ACDB2950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AE537AE-E9AD-C549-A355-FB61F933E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40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A0AC7C-28B6-9A49-9E71-2A13FE81EA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4B6D8E3-0EBF-1247-B267-1F2E5E3CEE8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973636"/>
            <a:ext cx="10807065" cy="34099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[H2] Subheading of Page Goes Here</a:t>
            </a:r>
          </a:p>
        </p:txBody>
      </p:sp>
    </p:spTree>
    <p:extLst>
      <p:ext uri="{BB962C8B-B14F-4D97-AF65-F5344CB8AC3E}">
        <p14:creationId xmlns:p14="http://schemas.microsoft.com/office/powerpoint/2010/main" val="1390510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9BA40EDE-6458-7849-B294-77861099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1A9079-9329-8849-A6CB-78D678F5C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5F3FF4-C85E-9142-8136-822EACF10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1193CAF-76C0-034C-B504-6954B545E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7" y="457200"/>
            <a:ext cx="10825231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F36F63-406A-4549-B099-D3B837DCC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D22CED8-3438-E141-A224-979D6ABCD07B}"/>
              </a:ext>
            </a:extLst>
          </p:cNvPr>
          <p:cNvCxnSpPr>
            <a:cxnSpLocks/>
            <a:endCxn id="14" idx="2"/>
          </p:cNvCxnSpPr>
          <p:nvPr userDrawn="1"/>
        </p:nvCxnSpPr>
        <p:spPr>
          <a:xfrm flipV="1">
            <a:off x="6096000" y="955675"/>
            <a:ext cx="4003" cy="4969638"/>
          </a:xfrm>
          <a:prstGeom prst="line">
            <a:avLst/>
          </a:prstGeom>
          <a:ln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891F02-BF68-E142-B010-5B94692F140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54828" y="969264"/>
            <a:ext cx="5257800" cy="4956048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1E865EE-E220-1B4E-9E64-0CAF8A2CDAD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969264"/>
            <a:ext cx="5257800" cy="4956048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332489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7809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219464A1-0D9C-9944-BE45-6187EF49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F935721-4A63-594C-AD97-A05D0820D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41ADD7-AB36-B448-B097-DB027926E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B5CBE52-BA3D-6645-9CF7-65D35F5212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38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C4CB3335-491D-7743-AFC5-2C825C7C8AB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5800" y="1417320"/>
            <a:ext cx="3430589" cy="341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07B9E0B-5A2F-044E-8D9C-4B2EC23EA34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409199" y="1417320"/>
            <a:ext cx="3430589" cy="341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914508C-8C87-2D4B-B1C3-BFF51F67AA3A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82039" y="1417320"/>
            <a:ext cx="3430589" cy="341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8B9307-A68E-7A4A-8B1B-1748A424A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ADBCA4EB-26A7-C048-A981-0474A21BCE6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85800" y="1861323"/>
            <a:ext cx="3429000" cy="406899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F097D7F-267A-BB41-AF88-E6C87BCD09A9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410788" y="1861323"/>
            <a:ext cx="3429000" cy="406899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E7BD20B7-D4AF-E345-AE4A-923CA87483C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077200" y="1861323"/>
            <a:ext cx="3429000" cy="406899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0CA42BE-DCD0-9C43-8CE5-413A4DFDFD1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973636"/>
            <a:ext cx="10807065" cy="34099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[H2] Subheading of Page Goes Here</a:t>
            </a:r>
          </a:p>
        </p:txBody>
      </p:sp>
    </p:spTree>
    <p:extLst>
      <p:ext uri="{BB962C8B-B14F-4D97-AF65-F5344CB8AC3E}">
        <p14:creationId xmlns:p14="http://schemas.microsoft.com/office/powerpoint/2010/main" val="7372901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mparison +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D22B3E3-0965-9F4A-89F2-3A75245C9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698" y="1865376"/>
            <a:ext cx="2412190" cy="411363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628650" indent="-171450">
              <a:buFont typeface="Arial" panose="020B0604020202020204" pitchFamily="34" charset="0"/>
              <a:buChar char="•"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B4D491C2-0BA2-F349-8758-B0B6F7184E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31567" y="1865376"/>
            <a:ext cx="2414016" cy="411363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628650" indent="-171450">
              <a:buFont typeface="Arial" panose="020B0604020202020204" pitchFamily="34" charset="0"/>
              <a:buChar char="•"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28" name="Slide Number Placeholder 6">
            <a:extLst>
              <a:ext uri="{FF2B5EF4-FFF2-40B4-BE49-F238E27FC236}">
                <a16:creationId xmlns:a16="http://schemas.microsoft.com/office/drawing/2014/main" id="{92A8A96F-2E0E-2146-BC18-C0A1B62D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6C9C25-FBB8-F34A-B4B0-9DB527EFC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505CEC-A818-B647-A1AA-27AFE961D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D8F1AE8C-191A-A144-AD51-345C753F66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04408" y="1865376"/>
            <a:ext cx="2414016" cy="411363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 marL="628650" indent="-171450">
              <a:buFont typeface="Arial" panose="020B0604020202020204" pitchFamily="34" charset="0"/>
              <a:buChar char="•"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8C82FBB-3708-A746-9EA9-BB4C98A06076}"/>
              </a:ext>
            </a:extLst>
          </p:cNvPr>
          <p:cNvSpPr>
            <a:spLocks noChangeAspect="1"/>
          </p:cNvSpPr>
          <p:nvPr userDrawn="1"/>
        </p:nvSpPr>
        <p:spPr>
          <a:xfrm>
            <a:off x="685800" y="1753755"/>
            <a:ext cx="916532" cy="914400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F2FF6B-2785-6C49-9B20-EED27B3DE0E0}"/>
              </a:ext>
            </a:extLst>
          </p:cNvPr>
          <p:cNvSpPr>
            <a:spLocks noChangeAspect="1"/>
          </p:cNvSpPr>
          <p:nvPr userDrawn="1"/>
        </p:nvSpPr>
        <p:spPr>
          <a:xfrm>
            <a:off x="4402015" y="1753755"/>
            <a:ext cx="916532" cy="914400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24E8AC-D82C-E343-8087-4F18E1EBE820}"/>
              </a:ext>
            </a:extLst>
          </p:cNvPr>
          <p:cNvSpPr>
            <a:spLocks noChangeAspect="1"/>
          </p:cNvSpPr>
          <p:nvPr userDrawn="1"/>
        </p:nvSpPr>
        <p:spPr>
          <a:xfrm>
            <a:off x="8094784" y="1753755"/>
            <a:ext cx="916532" cy="914400"/>
          </a:xfrm>
          <a:prstGeom prst="ellipse">
            <a:avLst/>
          </a:prstGeom>
          <a:solidFill>
            <a:srgbClr val="F1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7D02BE-DB6D-8944-B821-11C5B51372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A90026-9EBB-DE4A-AF46-D48F08306354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01166" y="1868478"/>
            <a:ext cx="685800" cy="685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rgbClr val="B5B5B5"/>
                </a:solidFill>
              </a:defRPr>
            </a:lvl1pPr>
          </a:lstStyle>
          <a:p>
            <a:pPr lvl="0"/>
            <a:r>
              <a:rPr lang="en-US" dirty="0"/>
              <a:t>INSERT NUMBER, ICON, PHOTO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62DF05A4-5968-1342-97E8-C97D84E4432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17381" y="1868478"/>
            <a:ext cx="685800" cy="685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rgbClr val="B5B5B5"/>
                </a:solidFill>
              </a:defRPr>
            </a:lvl1pPr>
          </a:lstStyle>
          <a:p>
            <a:pPr lvl="0"/>
            <a:r>
              <a:rPr lang="en-US" dirty="0"/>
              <a:t>INSERT NUMBER, ICON, PHOTO</a:t>
            </a:r>
          </a:p>
        </p:txBody>
      </p:sp>
      <p:sp>
        <p:nvSpPr>
          <p:cNvPr id="27" name="Content Placeholder 4">
            <a:extLst>
              <a:ext uri="{FF2B5EF4-FFF2-40B4-BE49-F238E27FC236}">
                <a16:creationId xmlns:a16="http://schemas.microsoft.com/office/drawing/2014/main" id="{348BFBA0-F6AA-6C4B-AE47-E901B0B2D84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8210150" y="1868478"/>
            <a:ext cx="685800" cy="685800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>
                <a:solidFill>
                  <a:srgbClr val="B5B5B5"/>
                </a:solidFill>
              </a:defRPr>
            </a:lvl1pPr>
          </a:lstStyle>
          <a:p>
            <a:pPr lvl="0"/>
            <a:r>
              <a:rPr lang="en-US" dirty="0"/>
              <a:t>INSERT NUMBER, ICON, PHOTO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FD3C7BE-39A3-1B4F-BE84-E4E145738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38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B2C25E2-BC0B-7A49-8751-BA1ECD3851F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799" y="969264"/>
            <a:ext cx="10826827" cy="33832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[H2] Subheading of Page Goes Here</a:t>
            </a:r>
          </a:p>
        </p:txBody>
      </p:sp>
    </p:spTree>
    <p:extLst>
      <p:ext uri="{BB962C8B-B14F-4D97-AF65-F5344CB8AC3E}">
        <p14:creationId xmlns:p14="http://schemas.microsoft.com/office/powerpoint/2010/main" val="2764952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2A133D-8E7A-C749-96F5-CFA338BF66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85800" y="1716617"/>
            <a:ext cx="5069616" cy="34658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0364D92-59F6-D34E-98F4-FE57EE263B2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15094" y="1679842"/>
            <a:ext cx="5091106" cy="37808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DE1543-1D52-0048-A2BE-49C0355430A0}"/>
              </a:ext>
            </a:extLst>
          </p:cNvPr>
          <p:cNvCxnSpPr>
            <a:cxnSpLocks/>
          </p:cNvCxnSpPr>
          <p:nvPr userDrawn="1"/>
        </p:nvCxnSpPr>
        <p:spPr>
          <a:xfrm>
            <a:off x="679372" y="3819365"/>
            <a:ext cx="10841978" cy="0"/>
          </a:xfrm>
          <a:prstGeom prst="line">
            <a:avLst/>
          </a:prstGeom>
          <a:ln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4681555-5260-4840-9916-A501260BB6CF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716617"/>
            <a:ext cx="0" cy="4245552"/>
          </a:xfrm>
          <a:prstGeom prst="line">
            <a:avLst/>
          </a:prstGeom>
          <a:ln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8F9B15F-D11A-A241-9617-533CDB79B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F03A8EB-A24E-884B-A05F-F38CD4634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F17462-6078-BB49-83FC-B2F403861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C411A9-7BE3-814E-9715-5CE88C457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85328" y="0"/>
            <a:ext cx="2527300" cy="1701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4A1799-B7CC-C84F-871F-272928ADA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38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0CB8644-E126-0042-862E-6E2A550E593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799" y="969264"/>
            <a:ext cx="10826827" cy="338328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[H2] Subheading of Page Goes Here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64534F82-8D3A-954D-BCB1-8FBA54EA621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5800" y="2097577"/>
            <a:ext cx="5069616" cy="1570762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61FADAC2-B9D0-1A40-83D7-F8A1BA648461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15094" y="2097577"/>
            <a:ext cx="5069616" cy="1570762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4573B09-B359-284D-B9B9-655F59146A13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685800" y="4010447"/>
            <a:ext cx="5069616" cy="34658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3F5BCA1D-FCAB-4F41-AB52-0EC4FBFFC0AA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85800" y="4391407"/>
            <a:ext cx="5069616" cy="1570762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06AEEA1E-E116-5F4C-84A3-4750E54F976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415094" y="4010447"/>
            <a:ext cx="5069616" cy="34658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 b="1" cap="all" baseline="0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[H3] HEADING/LABEL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3FF6F97D-0DE9-E64B-A0B8-275C87E4818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415094" y="4391407"/>
            <a:ext cx="5069616" cy="1570762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17697534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A62A067-5C56-6D46-908D-6752C08F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2621E-50DF-D844-B090-1F1E55FE5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23DFE-DD8B-B048-B341-F31025258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4003E79-AC8C-654B-9C7F-A2DAB4B9213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800" y="685800"/>
            <a:ext cx="10820400" cy="524435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IMAGE/GRAPHIC PLACEHOLDER</a:t>
            </a:r>
          </a:p>
        </p:txBody>
      </p:sp>
    </p:spTree>
    <p:extLst>
      <p:ext uri="{BB962C8B-B14F-4D97-AF65-F5344CB8AC3E}">
        <p14:creationId xmlns:p14="http://schemas.microsoft.com/office/powerpoint/2010/main" val="2640796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41BEE6-184A-3D4C-80E0-5A957EDCB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67100" y="551525"/>
            <a:ext cx="5257800" cy="52578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9B922-F8F9-CE4C-80F7-D656040966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2700" y="1034125"/>
            <a:ext cx="9683750" cy="4273550"/>
          </a:xfrm>
        </p:spPr>
        <p:txBody>
          <a:bodyPr anchor="ctr">
            <a:noAutofit/>
          </a:bodyPr>
          <a:lstStyle>
            <a:lvl1pPr marL="0" indent="0" algn="ctr">
              <a:lnSpc>
                <a:spcPct val="200000"/>
              </a:lnSpc>
              <a:buNone/>
              <a:defRPr sz="2000" b="1">
                <a:solidFill>
                  <a:srgbClr val="7149C9"/>
                </a:solidFill>
              </a:defRPr>
            </a:lvl1pPr>
          </a:lstStyle>
          <a:p>
            <a:pPr lvl="0"/>
            <a:r>
              <a:rPr lang="en-US" dirty="0"/>
              <a:t>“Click to edit quote”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FB0F47A3-6741-464C-8005-582AC775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5F9E60-5657-2F46-91E5-7BB867C12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23F88-0837-194A-9CF8-BEA735E76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444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78030AB-5B6C-2D47-BD71-AFA4131C166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800" y="685800"/>
            <a:ext cx="10820400" cy="524435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IMAGE/GRAPHIC PLACEHOLDER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A62A067-5C56-6D46-908D-6752C08F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2621E-50DF-D844-B090-1F1E55FE5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23DFE-DD8B-B048-B341-F31025258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9645" t="-1" r="9287" b="-1"/>
          <a:stretch/>
        </p:blipFill>
        <p:spPr>
          <a:xfrm>
            <a:off x="10823575" y="6096000"/>
            <a:ext cx="130175" cy="761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F38A8-712F-8147-B3CD-9CBB58B0D68A}"/>
              </a:ext>
            </a:extLst>
          </p:cNvPr>
          <p:cNvSpPr txBox="1"/>
          <p:nvPr userDrawn="1"/>
        </p:nvSpPr>
        <p:spPr>
          <a:xfrm>
            <a:off x="10939410" y="6407831"/>
            <a:ext cx="586454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Cielo, Inc.</a:t>
            </a:r>
          </a:p>
        </p:txBody>
      </p:sp>
    </p:spTree>
    <p:extLst>
      <p:ext uri="{BB962C8B-B14F-4D97-AF65-F5344CB8AC3E}">
        <p14:creationId xmlns:p14="http://schemas.microsoft.com/office/powerpoint/2010/main" val="1165419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78030AB-5B6C-2D47-BD71-AFA4131C166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800" y="955675"/>
            <a:ext cx="10820400" cy="497448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IMAGE/GRAPHIC PLACEHOLDER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A62A067-5C56-6D46-908D-6752C08F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2621E-50DF-D844-B090-1F1E55FE5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23DFE-DD8B-B048-B341-F31025258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9645" t="-1" r="9287" b="-1"/>
          <a:stretch/>
        </p:blipFill>
        <p:spPr>
          <a:xfrm>
            <a:off x="10823575" y="6096000"/>
            <a:ext cx="130175" cy="761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F38A8-712F-8147-B3CD-9CBB58B0D68A}"/>
              </a:ext>
            </a:extLst>
          </p:cNvPr>
          <p:cNvSpPr txBox="1"/>
          <p:nvPr userDrawn="1"/>
        </p:nvSpPr>
        <p:spPr>
          <a:xfrm>
            <a:off x="10939410" y="6407831"/>
            <a:ext cx="586454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Cielo, Inc.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55C65C-9CD9-7948-A71E-C3863354A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40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</p:spTree>
    <p:extLst>
      <p:ext uri="{BB962C8B-B14F-4D97-AF65-F5344CB8AC3E}">
        <p14:creationId xmlns:p14="http://schemas.microsoft.com/office/powerpoint/2010/main" val="28556482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No Logo with 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A62A067-5C56-6D46-908D-6752C08F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4650" y="6274593"/>
            <a:ext cx="2653685" cy="365125"/>
          </a:xfrm>
        </p:spPr>
        <p:txBody>
          <a:bodyPr/>
          <a:lstStyle/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2621E-50DF-D844-B090-1F1E55FE5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23DFE-DD8B-B048-B341-F31025258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9645" t="-1" r="9287" b="-1"/>
          <a:stretch/>
        </p:blipFill>
        <p:spPr>
          <a:xfrm>
            <a:off x="10823575" y="6096000"/>
            <a:ext cx="130175" cy="761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5F38A8-712F-8147-B3CD-9CBB58B0D68A}"/>
              </a:ext>
            </a:extLst>
          </p:cNvPr>
          <p:cNvSpPr txBox="1"/>
          <p:nvPr userDrawn="1"/>
        </p:nvSpPr>
        <p:spPr>
          <a:xfrm>
            <a:off x="10939410" y="6407831"/>
            <a:ext cx="586454" cy="12311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r>
              <a:rPr lang="en-US" sz="800" dirty="0">
                <a:solidFill>
                  <a:srgbClr val="FFFFFF">
                    <a:lumMod val="50000"/>
                  </a:srgbClr>
                </a:solidFill>
              </a:rPr>
              <a:t>Cielo, Inc.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55C65C-9CD9-7948-A71E-C3863354A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7388" y="457200"/>
            <a:ext cx="10825240" cy="498475"/>
          </a:xfrm>
        </p:spPr>
        <p:txBody>
          <a:bodyPr/>
          <a:lstStyle/>
          <a:p>
            <a:r>
              <a:rPr lang="en-US" dirty="0"/>
              <a:t>[H1] TITLE OF PAGE GOES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30A9DCD-D4AC-654C-9E4B-36E06F0209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800" y="969264"/>
            <a:ext cx="10807065" cy="34099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rgbClr val="7149C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[H2] Subheading of Page Goes Here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6B52F4B-587C-6F45-B14C-3288249796C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85800" y="1417320"/>
            <a:ext cx="10805478" cy="4512704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text, add chart or graph</a:t>
            </a:r>
          </a:p>
        </p:txBody>
      </p:sp>
    </p:spTree>
    <p:extLst>
      <p:ext uri="{BB962C8B-B14F-4D97-AF65-F5344CB8AC3E}">
        <p14:creationId xmlns:p14="http://schemas.microsoft.com/office/powerpoint/2010/main" val="23414691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D22B3E3-0965-9F4A-89F2-3A75245C93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1040" y="2104103"/>
            <a:ext cx="5382896" cy="390340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here to enter custom closing text.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B5B70-E075-CD4A-B6F7-60854CA69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040" y="6858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08C7F0-E0C9-F349-86EC-64B05595B8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59750" y="0"/>
            <a:ext cx="403225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01745B-3E72-E440-917E-AD3AC96B3B1A}"/>
              </a:ext>
            </a:extLst>
          </p:cNvPr>
          <p:cNvSpPr txBox="1"/>
          <p:nvPr userDrawn="1"/>
        </p:nvSpPr>
        <p:spPr>
          <a:xfrm>
            <a:off x="701040" y="6361470"/>
            <a:ext cx="539496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FFFFFF">
                    <a:lumMod val="50000"/>
                  </a:srgbClr>
                </a:solidFill>
              </a:rPr>
              <a:t>© Cielo, Inc.  |  Confidential and Proprietary</a:t>
            </a:r>
          </a:p>
          <a:p>
            <a:endParaRPr lang="en-US" sz="10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46801-4080-6245-8D1D-6450087534DD}"/>
              </a:ext>
            </a:extLst>
          </p:cNvPr>
          <p:cNvSpPr txBox="1"/>
          <p:nvPr userDrawn="1"/>
        </p:nvSpPr>
        <p:spPr>
          <a:xfrm>
            <a:off x="8553553" y="2104103"/>
            <a:ext cx="3244645" cy="3743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80"/>
              </a:lnSpc>
            </a:pPr>
            <a:r>
              <a:rPr lang="en-US" sz="1400" dirty="0">
                <a:solidFill>
                  <a:srgbClr val="FFFFFF"/>
                </a:solidFill>
              </a:rPr>
              <a:t>Cielo is the world’s leading strategic Recruitment Process Outsourcing (RPO) partner and industry innovator delivering RPO, Total Talent Acquisition, Consulting, and Executive Search services in 95+ countries. We design comprehensive, people-centered solutions and leverage Cielo TalentCloud – our award-winning technology suite featuring CRM, AI, automation, and analytics capabilities – to help our clients find, attract, and hire the specific talent to move their businesses forward. To learn more, visit </a:t>
            </a:r>
            <a:r>
              <a:rPr lang="en-US" sz="1400" b="1" dirty="0" err="1">
                <a:solidFill>
                  <a:srgbClr val="FFFFFF"/>
                </a:solidFill>
              </a:rPr>
              <a:t>cielotalent.com</a:t>
            </a:r>
            <a:r>
              <a:rPr lang="en-US" sz="1400" b="1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86325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2621E-50DF-D844-B090-1F1E55FE5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2881"/>
          <a:stretch/>
        </p:blipFill>
        <p:spPr>
          <a:xfrm>
            <a:off x="122663" y="6096000"/>
            <a:ext cx="3306337" cy="76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23DFE-DD8B-B048-B341-F31025258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942" t="-1" b="-1"/>
          <a:stretch/>
        </p:blipFill>
        <p:spPr>
          <a:xfrm>
            <a:off x="10737851" y="6096000"/>
            <a:ext cx="1348212" cy="761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D0E5C8-4E7F-DD40-BC33-8817F5792CCE}"/>
              </a:ext>
            </a:extLst>
          </p:cNvPr>
          <p:cNvSpPr txBox="1"/>
          <p:nvPr userDrawn="1"/>
        </p:nvSpPr>
        <p:spPr>
          <a:xfrm>
            <a:off x="9906000" y="6356958"/>
            <a:ext cx="7615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61907CE6-8160-2741-8A2D-8A2B75F48280}" type="slidenum">
              <a:rPr lang="en-US" sz="1200" smtClean="0">
                <a:solidFill>
                  <a:srgbClr val="898989"/>
                </a:solidFill>
              </a:rPr>
              <a:pPr algn="r"/>
              <a:t>‹nr.›</a:t>
            </a:fld>
            <a:endParaRPr 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9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37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E4ED-3AC5-2D42-91BE-8D0ED77D98AE}" type="datetimeFigureOut">
              <a:rPr lang="nl-NL" smtClean="0"/>
              <a:t>05-10-21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ABF3-8745-D542-88D9-CF5FDEF658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287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222B35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›"/>
        <a:defRPr sz="2800" kern="1200">
          <a:solidFill>
            <a:srgbClr val="222B3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›"/>
        <a:defRPr sz="2400" kern="1200">
          <a:solidFill>
            <a:srgbClr val="222B3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›"/>
        <a:defRPr sz="2000" kern="1200">
          <a:solidFill>
            <a:srgbClr val="222B3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›"/>
        <a:defRPr sz="1800" kern="1200">
          <a:solidFill>
            <a:srgbClr val="222B3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›"/>
        <a:defRPr sz="1800" kern="1200">
          <a:solidFill>
            <a:srgbClr val="222B3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E4ED-3AC5-2D42-91BE-8D0ED77D98AE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05-10-21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EABF3-8745-D542-88D9-CF5FDEF6586A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2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›"/>
        <a:defRPr sz="2800" kern="1200">
          <a:solidFill>
            <a:srgbClr val="0070C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›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›"/>
        <a:defRPr sz="2000" kern="1200">
          <a:solidFill>
            <a:srgbClr val="0070C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›"/>
        <a:defRPr sz="1800" kern="1200">
          <a:solidFill>
            <a:srgbClr val="0070C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›"/>
        <a:defRPr sz="1800" kern="1200">
          <a:solidFill>
            <a:srgbClr val="0070C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0950-4220-432E-9F8F-2CB8A685B5F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0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4C9B4-E4D8-4CAC-AAC0-FF558DF0F661}" type="datetime1">
              <a:rPr lang="en-IN" smtClean="0"/>
              <a:t>06/10/21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Offices in * New Delhi *  Gurgaon * Bangalore * Chennai  * Mumbai (Rep office)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B63B6-FEEA-4ECB-A82A-C2B9BA90E226}" type="slidenum">
              <a:rPr lang="en-IN" smtClean="0"/>
              <a:t>‹nr.›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991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B6DA3-0C11-42B4-BE40-D265A7A122BE}" type="datetimeFigureOut">
              <a:rPr lang="de-DE" smtClean="0"/>
              <a:pPr/>
              <a:t>06.10.21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46186-ED4F-4F85-8D3E-C099E3A668A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55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950F36-E3C9-754A-941A-024AC5E7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10808208" cy="4984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57EC-AA09-0F45-AD42-BC64B61D4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143000"/>
            <a:ext cx="10808208" cy="47731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65272-590A-6948-B99D-828B00AC6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5800" y="6274592"/>
            <a:ext cx="31305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0C3B00-B654-6E44-BF62-7DA6AC543F85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10/6/21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4FBAC-787A-3E41-823B-6B5AF20CA1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74592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D5AAF-B160-9542-B59C-69E4B5549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23250" y="6274593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E52723-E181-434C-9A94-82143E54A8C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3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cap="all" baseline="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ts val="2080"/>
        </a:lnSpc>
        <a:spcBef>
          <a:spcPts val="1000"/>
        </a:spcBef>
        <a:spcAft>
          <a:spcPts val="11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ts val="2080"/>
        </a:lnSpc>
        <a:spcBef>
          <a:spcPts val="500"/>
        </a:spcBef>
        <a:spcAft>
          <a:spcPts val="11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ts val="2080"/>
        </a:lnSpc>
        <a:spcBef>
          <a:spcPts val="500"/>
        </a:spcBef>
        <a:spcAft>
          <a:spcPts val="11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ts val="2080"/>
        </a:lnSpc>
        <a:spcBef>
          <a:spcPts val="500"/>
        </a:spcBef>
        <a:spcAft>
          <a:spcPts val="11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080"/>
        </a:lnSpc>
        <a:spcBef>
          <a:spcPts val="500"/>
        </a:spcBef>
        <a:spcAft>
          <a:spcPts val="11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32">
          <p15:clr>
            <a:srgbClr val="F26B43"/>
          </p15:clr>
        </p15:guide>
        <p15:guide id="4" pos="72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6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hyperlink" Target="https://picpedia.org/highway-signs/u/unemployment.html" TargetMode="External"/><Relationship Id="rId4" Type="http://schemas.openxmlformats.org/officeDocument/2006/relationships/hyperlink" Target="https://www.publicdomainpictures.net/view-image.php?image=337311&amp;picture=einzelner-covid-virus" TargetMode="External"/><Relationship Id="rId9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2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3.png"/><Relationship Id="rId9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jpeg"/><Relationship Id="rId5" Type="http://schemas.openxmlformats.org/officeDocument/2006/relationships/hyperlink" Target="http://www.confiar.in/" TargetMode="External"/><Relationship Id="rId4" Type="http://schemas.openxmlformats.org/officeDocument/2006/relationships/hyperlink" Target="mailto:vivek@confiar.in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6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6.xml"/><Relationship Id="rId4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6.xml"/><Relationship Id="rId4" Type="http://schemas.openxmlformats.org/officeDocument/2006/relationships/chart" Target="../charts/char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jpe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1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0.png"/><Relationship Id="rId5" Type="http://schemas.openxmlformats.org/officeDocument/2006/relationships/diagramData" Target="../diagrams/data1.xml"/><Relationship Id="rId10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microsoft.com/office/2007/relationships/diagramDrawing" Target="../diagrams/drawing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14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9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10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1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10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11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07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10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174484/red-cross-by-witcombem-174484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pixabay.com/nl/vinkje-maatstreepjes-check-1292787/" TargetMode="Externa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10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11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113.png"/><Relationship Id="rId7" Type="http://schemas.openxmlformats.org/officeDocument/2006/relationships/diagramData" Target="../diagrams/data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microsoft.com/office/2007/relationships/diagramDrawing" Target="../diagrams/drawing7.xml"/><Relationship Id="rId5" Type="http://schemas.openxmlformats.org/officeDocument/2006/relationships/image" Target="../media/image107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114.png"/><Relationship Id="rId9" Type="http://schemas.openxmlformats.org/officeDocument/2006/relationships/diagramQuickStyle" Target="../diagrams/quickStyle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16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 fontScale="92500" lnSpcReduction="10000"/>
          </a:bodyPr>
          <a:lstStyle/>
          <a:p>
            <a:r>
              <a:rPr lang="nl-NL" sz="3600" dirty="0">
                <a:solidFill>
                  <a:schemeClr val="bg1"/>
                </a:solidFill>
              </a:rPr>
              <a:t>AGM Barcelona 2021</a:t>
            </a:r>
          </a:p>
          <a:p>
            <a:r>
              <a:rPr lang="nl-NL" sz="3600" dirty="0">
                <a:solidFill>
                  <a:schemeClr val="bg1"/>
                </a:solidFill>
              </a:rPr>
              <a:t>International </a:t>
            </a:r>
          </a:p>
          <a:p>
            <a:r>
              <a:rPr lang="nl-NL" sz="3600" dirty="0">
                <a:solidFill>
                  <a:schemeClr val="bg1"/>
                </a:solidFill>
              </a:rPr>
              <a:t>Executive Search </a:t>
            </a:r>
            <a:r>
              <a:rPr lang="nl-NL" sz="3600" dirty="0" err="1">
                <a:solidFill>
                  <a:schemeClr val="bg1"/>
                </a:solidFill>
              </a:rPr>
              <a:t>Federation</a:t>
            </a:r>
            <a:endParaRPr lang="nl-NL" sz="3600">
              <a:solidFill>
                <a:schemeClr val="bg1"/>
              </a:solidFill>
            </a:endParaRPr>
          </a:p>
          <a:p>
            <a:endParaRPr lang="nl-NL" sz="1900">
              <a:solidFill>
                <a:schemeClr val="bg1"/>
              </a:solidFill>
            </a:endParaRPr>
          </a:p>
          <a:p>
            <a:r>
              <a:rPr lang="nl-NL" sz="1700" i="1" err="1">
                <a:solidFill>
                  <a:schemeClr val="bg1"/>
                </a:solidFill>
              </a:rPr>
              <a:t>Wednesday</a:t>
            </a:r>
            <a:r>
              <a:rPr lang="nl-NL" sz="1700" i="1">
                <a:solidFill>
                  <a:schemeClr val="bg1"/>
                </a:solidFill>
              </a:rPr>
              <a:t> </a:t>
            </a:r>
            <a:r>
              <a:rPr lang="nl-NL" sz="1700" i="1" err="1">
                <a:solidFill>
                  <a:schemeClr val="bg1"/>
                </a:solidFill>
              </a:rPr>
              <a:t>October</a:t>
            </a:r>
            <a:r>
              <a:rPr lang="nl-NL" sz="1700" i="1">
                <a:solidFill>
                  <a:schemeClr val="bg1"/>
                </a:solidFill>
              </a:rPr>
              <a:t> 6th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LinkedIn Company Page 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D8C4295D-65B0-8B48-B3F7-4AE9CBED9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252" y="1225761"/>
            <a:ext cx="7455310" cy="5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767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11430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HOW WE STRIVE TO DO IT </a:t>
            </a:r>
            <a:r>
              <a:rPr lang="en-CA" sz="3200">
                <a:solidFill>
                  <a:prstClr val="black"/>
                </a:solidFill>
                <a:latin typeface="Calibri"/>
              </a:rPr>
              <a:t>(1/2)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B592-5DF7-44EF-9934-43325E921A46}"/>
              </a:ext>
            </a:extLst>
          </p:cNvPr>
          <p:cNvSpPr txBox="1"/>
          <p:nvPr/>
        </p:nvSpPr>
        <p:spPr>
          <a:xfrm>
            <a:off x="1971174" y="2078772"/>
            <a:ext cx="755382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Conferences (CEO/CHRO)</a:t>
            </a:r>
            <a:endParaRPr lang="en-US" sz="2800">
              <a:solidFill>
                <a:prstClr val="black"/>
              </a:solidFill>
              <a:latin typeface="Calibri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Sports Analogy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en-US" sz="280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Calibri"/>
              </a:rPr>
              <a:t>“Huis Clos” (CHRO)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100 CHRO / 4 meetings per year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Speakers from different topics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endParaRPr lang="en-US" sz="280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err="1">
                <a:solidFill>
                  <a:prstClr val="black"/>
                </a:solidFill>
                <a:latin typeface="Calibri"/>
              </a:rPr>
              <a:t>Linkedin</a:t>
            </a:r>
            <a:endParaRPr lang="en-US" sz="2800">
              <a:solidFill>
                <a:prstClr val="black"/>
              </a:solidFill>
              <a:latin typeface="Calibri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All new postings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All closing</a:t>
            </a:r>
            <a:endParaRPr lang="en-CA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7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11430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HOW WE STRIVE TO DO IT </a:t>
            </a:r>
            <a:r>
              <a:rPr lang="en-CA" sz="3200">
                <a:solidFill>
                  <a:prstClr val="black"/>
                </a:solidFill>
                <a:latin typeface="Calibri"/>
              </a:rPr>
              <a:t>(2/2)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B592-5DF7-44EF-9934-43325E921A46}"/>
              </a:ext>
            </a:extLst>
          </p:cNvPr>
          <p:cNvSpPr txBox="1"/>
          <p:nvPr/>
        </p:nvSpPr>
        <p:spPr>
          <a:xfrm>
            <a:off x="1967163" y="2133601"/>
            <a:ext cx="75538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Article sharing (HBR) to CEO/CHRO</a:t>
            </a:r>
            <a:endParaRPr lang="en-US" sz="2800">
              <a:solidFill>
                <a:prstClr val="black"/>
              </a:solidFill>
              <a:latin typeface="Calibri"/>
            </a:endParaRP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With comments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en-US" sz="280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Calibri"/>
              </a:rPr>
              <a:t>QAE (Québécois à </a:t>
            </a:r>
            <a:r>
              <a:rPr lang="en-US" sz="2800" err="1">
                <a:solidFill>
                  <a:prstClr val="black"/>
                </a:solidFill>
                <a:latin typeface="Calibri"/>
              </a:rPr>
              <a:t>l’étranger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Introduced in Lyon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Now 7 executives places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>
                <a:solidFill>
                  <a:prstClr val="black"/>
                </a:solidFill>
                <a:latin typeface="Calibri"/>
              </a:rPr>
              <a:t>Generates a great “buzz”</a:t>
            </a:r>
          </a:p>
          <a:p>
            <a:pPr lvl="2"/>
            <a:endParaRPr lang="en-US" sz="2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8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1219201"/>
            <a:ext cx="830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>
                <a:solidFill>
                  <a:prstClr val="black"/>
                </a:solidFill>
                <a:latin typeface="Calibri"/>
              </a:rPr>
              <a:t>QAE</a:t>
            </a:r>
            <a:endParaRPr lang="en-US" sz="4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B592-5DF7-44EF-9934-43325E921A46}"/>
              </a:ext>
            </a:extLst>
          </p:cNvPr>
          <p:cNvSpPr txBox="1"/>
          <p:nvPr/>
        </p:nvSpPr>
        <p:spPr>
          <a:xfrm>
            <a:off x="2609850" y="2119423"/>
            <a:ext cx="69723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Shows clients that we are creative </a:t>
            </a:r>
          </a:p>
          <a:p>
            <a:pPr marL="457200" indent="-457200"/>
            <a:r>
              <a:rPr lang="en-CA" sz="2800">
                <a:solidFill>
                  <a:prstClr val="black"/>
                </a:solidFill>
                <a:latin typeface="Calibri"/>
              </a:rPr>
              <a:t>	(New talent pool)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Brings us additional international tonus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80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Governments are craving the effort</a:t>
            </a:r>
          </a:p>
          <a:p>
            <a:pPr marL="457200"/>
            <a:r>
              <a:rPr lang="en-CA" sz="2800">
                <a:solidFill>
                  <a:prstClr val="black"/>
                </a:solidFill>
                <a:latin typeface="Calibri"/>
              </a:rPr>
              <a:t>(Met with the Québec delegate here in Barcelona)</a:t>
            </a:r>
            <a:endParaRPr lang="en-US" sz="2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90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24384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SUGGESTED TAKE HOME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B592-5DF7-44EF-9934-43325E921A46}"/>
              </a:ext>
            </a:extLst>
          </p:cNvPr>
          <p:cNvSpPr txBox="1"/>
          <p:nvPr/>
        </p:nvSpPr>
        <p:spPr>
          <a:xfrm>
            <a:off x="2457450" y="3437021"/>
            <a:ext cx="7277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>
                <a:solidFill>
                  <a:prstClr val="black"/>
                </a:solidFill>
                <a:latin typeface="Calibri"/>
              </a:rPr>
              <a:t>Why should I spend time with Mandrake? </a:t>
            </a:r>
          </a:p>
          <a:p>
            <a:pPr algn="ctr"/>
            <a:r>
              <a:rPr lang="en-CA" sz="3200">
                <a:solidFill>
                  <a:prstClr val="black"/>
                </a:solidFill>
                <a:latin typeface="Calibri"/>
              </a:rPr>
              <a:t>(What am I going to learn?)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326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2267143"/>
            <a:ext cx="8305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>
                <a:solidFill>
                  <a:prstClr val="black"/>
                </a:solidFill>
                <a:latin typeface="Calibri"/>
              </a:rPr>
              <a:t>“In the service business you are either cheaper or different…</a:t>
            </a:r>
          </a:p>
          <a:p>
            <a:pPr algn="ctr"/>
            <a:endParaRPr lang="en-CA" sz="110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CA" sz="3600">
                <a:solidFill>
                  <a:prstClr val="black"/>
                </a:solidFill>
                <a:latin typeface="Calibri"/>
              </a:rPr>
              <a:t>You cannot be neither and you cannot be both”</a:t>
            </a:r>
            <a:endParaRPr lang="en-US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A4C1F-1C9E-4D34-B9DF-BF99294A6C39}"/>
              </a:ext>
            </a:extLst>
          </p:cNvPr>
          <p:cNvSpPr txBox="1"/>
          <p:nvPr/>
        </p:nvSpPr>
        <p:spPr>
          <a:xfrm>
            <a:off x="1790700" y="1293963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REMEMBER: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6B501-BA07-4103-84B1-3199791E71C3}"/>
              </a:ext>
            </a:extLst>
          </p:cNvPr>
          <p:cNvSpPr txBox="1"/>
          <p:nvPr/>
        </p:nvSpPr>
        <p:spPr>
          <a:xfrm>
            <a:off x="2286000" y="5025427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>
                <a:solidFill>
                  <a:prstClr val="black"/>
                </a:solidFill>
                <a:latin typeface="Calibri"/>
              </a:rPr>
              <a:t>CHOSE TO BE DIFFERENT!</a:t>
            </a:r>
          </a:p>
          <a:p>
            <a:pPr algn="ctr"/>
            <a:r>
              <a:rPr lang="en-CA" sz="3200">
                <a:solidFill>
                  <a:prstClr val="black"/>
                </a:solidFill>
                <a:latin typeface="Calibri"/>
              </a:rPr>
              <a:t>(STAND APART) 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03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828800" y="1219200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EXAMPLES OF LINKEDIN POSTING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9B8468-6388-4C1D-BC54-C777543C2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671466"/>
            <a:ext cx="5486400" cy="2866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6DE62-EAE6-42FB-A6BD-08D5E102A415}"/>
              </a:ext>
            </a:extLst>
          </p:cNvPr>
          <p:cNvSpPr txBox="1"/>
          <p:nvPr/>
        </p:nvSpPr>
        <p:spPr>
          <a:xfrm>
            <a:off x="2362200" y="201892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prstClr val="black"/>
                </a:solidFill>
                <a:latin typeface="Calibri"/>
              </a:rPr>
              <a:t>Opening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021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828800" y="1101492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>
                <a:solidFill>
                  <a:prstClr val="black"/>
                </a:solidFill>
                <a:latin typeface="Calibri"/>
              </a:rPr>
              <a:t>EXAMPLES OF LINKEDIN POSTING + MAILCHIMP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6DE62-EAE6-42FB-A6BD-08D5E102A415}"/>
              </a:ext>
            </a:extLst>
          </p:cNvPr>
          <p:cNvSpPr txBox="1"/>
          <p:nvPr/>
        </p:nvSpPr>
        <p:spPr>
          <a:xfrm>
            <a:off x="1981200" y="220980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>
                <a:solidFill>
                  <a:prstClr val="black"/>
                </a:solidFill>
                <a:latin typeface="Calibri"/>
              </a:rPr>
              <a:t>Closing</a:t>
            </a: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5EC80F9-27C2-4382-B0BD-AB1ABB05B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2" y="2809227"/>
            <a:ext cx="4343400" cy="2269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8E9EBDB-A18B-4D1D-BE38-B6799B464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20016"/>
            <a:ext cx="3018526" cy="42478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59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 rot="16200000" flipH="1">
            <a:off x="4169398" y="375307"/>
            <a:ext cx="6901206" cy="60960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  <a:gd name="connsiteX0" fmla="*/ 0 w 10047"/>
              <a:gd name="connsiteY0" fmla="*/ 6805 h 12295"/>
              <a:gd name="connsiteX1" fmla="*/ 10047 w 10047"/>
              <a:gd name="connsiteY1" fmla="*/ 0 h 12295"/>
              <a:gd name="connsiteX2" fmla="*/ 10000 w 10047"/>
              <a:gd name="connsiteY2" fmla="*/ 12295 h 12295"/>
              <a:gd name="connsiteX3" fmla="*/ 0 w 10047"/>
              <a:gd name="connsiteY3" fmla="*/ 12295 h 12295"/>
              <a:gd name="connsiteX4" fmla="*/ 0 w 10047"/>
              <a:gd name="connsiteY4" fmla="*/ 6805 h 12295"/>
              <a:gd name="connsiteX0" fmla="*/ 0 w 10003"/>
              <a:gd name="connsiteY0" fmla="*/ 9211 h 14701"/>
              <a:gd name="connsiteX1" fmla="*/ 9985 w 10003"/>
              <a:gd name="connsiteY1" fmla="*/ 0 h 14701"/>
              <a:gd name="connsiteX2" fmla="*/ 10000 w 10003"/>
              <a:gd name="connsiteY2" fmla="*/ 14701 h 14701"/>
              <a:gd name="connsiteX3" fmla="*/ 0 w 10003"/>
              <a:gd name="connsiteY3" fmla="*/ 14701 h 14701"/>
              <a:gd name="connsiteX4" fmla="*/ 0 w 10003"/>
              <a:gd name="connsiteY4" fmla="*/ 9211 h 14701"/>
              <a:gd name="connsiteX0" fmla="*/ 0 w 10016"/>
              <a:gd name="connsiteY0" fmla="*/ 9294 h 14784"/>
              <a:gd name="connsiteX1" fmla="*/ 10016 w 10016"/>
              <a:gd name="connsiteY1" fmla="*/ 0 h 14784"/>
              <a:gd name="connsiteX2" fmla="*/ 10000 w 10016"/>
              <a:gd name="connsiteY2" fmla="*/ 14784 h 14784"/>
              <a:gd name="connsiteX3" fmla="*/ 0 w 10016"/>
              <a:gd name="connsiteY3" fmla="*/ 14784 h 14784"/>
              <a:gd name="connsiteX4" fmla="*/ 0 w 10016"/>
              <a:gd name="connsiteY4" fmla="*/ 9294 h 14784"/>
              <a:gd name="connsiteX0" fmla="*/ 0 w 10047"/>
              <a:gd name="connsiteY0" fmla="*/ 6640 h 14784"/>
              <a:gd name="connsiteX1" fmla="*/ 10047 w 10047"/>
              <a:gd name="connsiteY1" fmla="*/ 0 h 14784"/>
              <a:gd name="connsiteX2" fmla="*/ 10031 w 10047"/>
              <a:gd name="connsiteY2" fmla="*/ 14784 h 14784"/>
              <a:gd name="connsiteX3" fmla="*/ 31 w 10047"/>
              <a:gd name="connsiteY3" fmla="*/ 14784 h 14784"/>
              <a:gd name="connsiteX4" fmla="*/ 0 w 10047"/>
              <a:gd name="connsiteY4" fmla="*/ 6640 h 14784"/>
              <a:gd name="connsiteX0" fmla="*/ 3 w 10019"/>
              <a:gd name="connsiteY0" fmla="*/ 7082 h 14784"/>
              <a:gd name="connsiteX1" fmla="*/ 10019 w 10019"/>
              <a:gd name="connsiteY1" fmla="*/ 0 h 14784"/>
              <a:gd name="connsiteX2" fmla="*/ 10003 w 10019"/>
              <a:gd name="connsiteY2" fmla="*/ 14784 h 14784"/>
              <a:gd name="connsiteX3" fmla="*/ 3 w 10019"/>
              <a:gd name="connsiteY3" fmla="*/ 14784 h 14784"/>
              <a:gd name="connsiteX4" fmla="*/ 3 w 10019"/>
              <a:gd name="connsiteY4" fmla="*/ 7082 h 14784"/>
              <a:gd name="connsiteX0" fmla="*/ 0 w 10032"/>
              <a:gd name="connsiteY0" fmla="*/ 6308 h 14784"/>
              <a:gd name="connsiteX1" fmla="*/ 10032 w 10032"/>
              <a:gd name="connsiteY1" fmla="*/ 0 h 14784"/>
              <a:gd name="connsiteX2" fmla="*/ 10016 w 10032"/>
              <a:gd name="connsiteY2" fmla="*/ 14784 h 14784"/>
              <a:gd name="connsiteX3" fmla="*/ 16 w 10032"/>
              <a:gd name="connsiteY3" fmla="*/ 14784 h 14784"/>
              <a:gd name="connsiteX4" fmla="*/ 0 w 10032"/>
              <a:gd name="connsiteY4" fmla="*/ 6308 h 14784"/>
              <a:gd name="connsiteX0" fmla="*/ 17 w 10018"/>
              <a:gd name="connsiteY0" fmla="*/ 6612 h 14784"/>
              <a:gd name="connsiteX1" fmla="*/ 10018 w 10018"/>
              <a:gd name="connsiteY1" fmla="*/ 0 h 14784"/>
              <a:gd name="connsiteX2" fmla="*/ 10002 w 10018"/>
              <a:gd name="connsiteY2" fmla="*/ 14784 h 14784"/>
              <a:gd name="connsiteX3" fmla="*/ 2 w 10018"/>
              <a:gd name="connsiteY3" fmla="*/ 14784 h 14784"/>
              <a:gd name="connsiteX4" fmla="*/ 17 w 10018"/>
              <a:gd name="connsiteY4" fmla="*/ 6612 h 14784"/>
              <a:gd name="connsiteX0" fmla="*/ 17 w 10006"/>
              <a:gd name="connsiteY0" fmla="*/ 7027 h 15199"/>
              <a:gd name="connsiteX1" fmla="*/ 10002 w 10006"/>
              <a:gd name="connsiteY1" fmla="*/ 0 h 15199"/>
              <a:gd name="connsiteX2" fmla="*/ 10002 w 10006"/>
              <a:gd name="connsiteY2" fmla="*/ 15199 h 15199"/>
              <a:gd name="connsiteX3" fmla="*/ 2 w 10006"/>
              <a:gd name="connsiteY3" fmla="*/ 15199 h 15199"/>
              <a:gd name="connsiteX4" fmla="*/ 17 w 10006"/>
              <a:gd name="connsiteY4" fmla="*/ 7027 h 15199"/>
              <a:gd name="connsiteX0" fmla="*/ 17 w 10033"/>
              <a:gd name="connsiteY0" fmla="*/ 7138 h 15310"/>
              <a:gd name="connsiteX1" fmla="*/ 10033 w 10033"/>
              <a:gd name="connsiteY1" fmla="*/ 0 h 15310"/>
              <a:gd name="connsiteX2" fmla="*/ 10002 w 10033"/>
              <a:gd name="connsiteY2" fmla="*/ 15310 h 15310"/>
              <a:gd name="connsiteX3" fmla="*/ 2 w 10033"/>
              <a:gd name="connsiteY3" fmla="*/ 15310 h 15310"/>
              <a:gd name="connsiteX4" fmla="*/ 17 w 10033"/>
              <a:gd name="connsiteY4" fmla="*/ 7138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32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" h="15310">
                <a:moveTo>
                  <a:pt x="0" y="7110"/>
                </a:moveTo>
                <a:cubicBezTo>
                  <a:pt x="3349" y="4842"/>
                  <a:pt x="6714" y="2268"/>
                  <a:pt x="10063" y="0"/>
                </a:cubicBezTo>
                <a:cubicBezTo>
                  <a:pt x="10047" y="4098"/>
                  <a:pt x="10048" y="11212"/>
                  <a:pt x="10032" y="15310"/>
                </a:cubicBezTo>
                <a:lnTo>
                  <a:pt x="32" y="15310"/>
                </a:lnTo>
                <a:cubicBezTo>
                  <a:pt x="22" y="12595"/>
                  <a:pt x="10" y="9825"/>
                  <a:pt x="0" y="7110"/>
                </a:cubicBezTo>
                <a:close/>
              </a:path>
            </a:pathLst>
          </a:custGeom>
          <a:gradFill flip="none" rotWithShape="1">
            <a:gsLst>
              <a:gs pos="45000">
                <a:srgbClr val="00335B">
                  <a:lumMod val="80000"/>
                  <a:alpha val="86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 rot="16200000" flipV="1">
            <a:off x="1007527" y="494886"/>
            <a:ext cx="6901206" cy="588731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  <a:gd name="connsiteX0" fmla="*/ 0 w 10047"/>
              <a:gd name="connsiteY0" fmla="*/ 6805 h 12295"/>
              <a:gd name="connsiteX1" fmla="*/ 10047 w 10047"/>
              <a:gd name="connsiteY1" fmla="*/ 0 h 12295"/>
              <a:gd name="connsiteX2" fmla="*/ 10000 w 10047"/>
              <a:gd name="connsiteY2" fmla="*/ 12295 h 12295"/>
              <a:gd name="connsiteX3" fmla="*/ 0 w 10047"/>
              <a:gd name="connsiteY3" fmla="*/ 12295 h 12295"/>
              <a:gd name="connsiteX4" fmla="*/ 0 w 10047"/>
              <a:gd name="connsiteY4" fmla="*/ 6805 h 12295"/>
              <a:gd name="connsiteX0" fmla="*/ 0 w 10003"/>
              <a:gd name="connsiteY0" fmla="*/ 9211 h 14701"/>
              <a:gd name="connsiteX1" fmla="*/ 9985 w 10003"/>
              <a:gd name="connsiteY1" fmla="*/ 0 h 14701"/>
              <a:gd name="connsiteX2" fmla="*/ 10000 w 10003"/>
              <a:gd name="connsiteY2" fmla="*/ 14701 h 14701"/>
              <a:gd name="connsiteX3" fmla="*/ 0 w 10003"/>
              <a:gd name="connsiteY3" fmla="*/ 14701 h 14701"/>
              <a:gd name="connsiteX4" fmla="*/ 0 w 10003"/>
              <a:gd name="connsiteY4" fmla="*/ 9211 h 14701"/>
              <a:gd name="connsiteX0" fmla="*/ 0 w 10016"/>
              <a:gd name="connsiteY0" fmla="*/ 9294 h 14784"/>
              <a:gd name="connsiteX1" fmla="*/ 10016 w 10016"/>
              <a:gd name="connsiteY1" fmla="*/ 0 h 14784"/>
              <a:gd name="connsiteX2" fmla="*/ 10000 w 10016"/>
              <a:gd name="connsiteY2" fmla="*/ 14784 h 14784"/>
              <a:gd name="connsiteX3" fmla="*/ 0 w 10016"/>
              <a:gd name="connsiteY3" fmla="*/ 14784 h 14784"/>
              <a:gd name="connsiteX4" fmla="*/ 0 w 10016"/>
              <a:gd name="connsiteY4" fmla="*/ 9294 h 14784"/>
              <a:gd name="connsiteX0" fmla="*/ 0 w 10047"/>
              <a:gd name="connsiteY0" fmla="*/ 6640 h 14784"/>
              <a:gd name="connsiteX1" fmla="*/ 10047 w 10047"/>
              <a:gd name="connsiteY1" fmla="*/ 0 h 14784"/>
              <a:gd name="connsiteX2" fmla="*/ 10031 w 10047"/>
              <a:gd name="connsiteY2" fmla="*/ 14784 h 14784"/>
              <a:gd name="connsiteX3" fmla="*/ 31 w 10047"/>
              <a:gd name="connsiteY3" fmla="*/ 14784 h 14784"/>
              <a:gd name="connsiteX4" fmla="*/ 0 w 10047"/>
              <a:gd name="connsiteY4" fmla="*/ 6640 h 14784"/>
              <a:gd name="connsiteX0" fmla="*/ 3 w 10019"/>
              <a:gd name="connsiteY0" fmla="*/ 7082 h 14784"/>
              <a:gd name="connsiteX1" fmla="*/ 10019 w 10019"/>
              <a:gd name="connsiteY1" fmla="*/ 0 h 14784"/>
              <a:gd name="connsiteX2" fmla="*/ 10003 w 10019"/>
              <a:gd name="connsiteY2" fmla="*/ 14784 h 14784"/>
              <a:gd name="connsiteX3" fmla="*/ 3 w 10019"/>
              <a:gd name="connsiteY3" fmla="*/ 14784 h 14784"/>
              <a:gd name="connsiteX4" fmla="*/ 3 w 10019"/>
              <a:gd name="connsiteY4" fmla="*/ 7082 h 14784"/>
              <a:gd name="connsiteX0" fmla="*/ 0 w 10032"/>
              <a:gd name="connsiteY0" fmla="*/ 6308 h 14784"/>
              <a:gd name="connsiteX1" fmla="*/ 10032 w 10032"/>
              <a:gd name="connsiteY1" fmla="*/ 0 h 14784"/>
              <a:gd name="connsiteX2" fmla="*/ 10016 w 10032"/>
              <a:gd name="connsiteY2" fmla="*/ 14784 h 14784"/>
              <a:gd name="connsiteX3" fmla="*/ 16 w 10032"/>
              <a:gd name="connsiteY3" fmla="*/ 14784 h 14784"/>
              <a:gd name="connsiteX4" fmla="*/ 0 w 10032"/>
              <a:gd name="connsiteY4" fmla="*/ 6308 h 14784"/>
              <a:gd name="connsiteX0" fmla="*/ 17 w 10018"/>
              <a:gd name="connsiteY0" fmla="*/ 6612 h 14784"/>
              <a:gd name="connsiteX1" fmla="*/ 10018 w 10018"/>
              <a:gd name="connsiteY1" fmla="*/ 0 h 14784"/>
              <a:gd name="connsiteX2" fmla="*/ 10002 w 10018"/>
              <a:gd name="connsiteY2" fmla="*/ 14784 h 14784"/>
              <a:gd name="connsiteX3" fmla="*/ 2 w 10018"/>
              <a:gd name="connsiteY3" fmla="*/ 14784 h 14784"/>
              <a:gd name="connsiteX4" fmla="*/ 17 w 10018"/>
              <a:gd name="connsiteY4" fmla="*/ 6612 h 14784"/>
              <a:gd name="connsiteX0" fmla="*/ 17 w 10006"/>
              <a:gd name="connsiteY0" fmla="*/ 7027 h 15199"/>
              <a:gd name="connsiteX1" fmla="*/ 10002 w 10006"/>
              <a:gd name="connsiteY1" fmla="*/ 0 h 15199"/>
              <a:gd name="connsiteX2" fmla="*/ 10002 w 10006"/>
              <a:gd name="connsiteY2" fmla="*/ 15199 h 15199"/>
              <a:gd name="connsiteX3" fmla="*/ 2 w 10006"/>
              <a:gd name="connsiteY3" fmla="*/ 15199 h 15199"/>
              <a:gd name="connsiteX4" fmla="*/ 17 w 10006"/>
              <a:gd name="connsiteY4" fmla="*/ 7027 h 15199"/>
              <a:gd name="connsiteX0" fmla="*/ 17 w 10033"/>
              <a:gd name="connsiteY0" fmla="*/ 7138 h 15310"/>
              <a:gd name="connsiteX1" fmla="*/ 10033 w 10033"/>
              <a:gd name="connsiteY1" fmla="*/ 0 h 15310"/>
              <a:gd name="connsiteX2" fmla="*/ 10002 w 10033"/>
              <a:gd name="connsiteY2" fmla="*/ 15310 h 15310"/>
              <a:gd name="connsiteX3" fmla="*/ 2 w 10033"/>
              <a:gd name="connsiteY3" fmla="*/ 15310 h 15310"/>
              <a:gd name="connsiteX4" fmla="*/ 17 w 10033"/>
              <a:gd name="connsiteY4" fmla="*/ 7138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32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48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" h="15310">
                <a:moveTo>
                  <a:pt x="0" y="7110"/>
                </a:moveTo>
                <a:cubicBezTo>
                  <a:pt x="3349" y="4842"/>
                  <a:pt x="6714" y="2268"/>
                  <a:pt x="10063" y="0"/>
                </a:cubicBezTo>
                <a:cubicBezTo>
                  <a:pt x="10047" y="4098"/>
                  <a:pt x="10064" y="11212"/>
                  <a:pt x="10048" y="15310"/>
                </a:cubicBezTo>
                <a:lnTo>
                  <a:pt x="32" y="15310"/>
                </a:lnTo>
                <a:cubicBezTo>
                  <a:pt x="22" y="12595"/>
                  <a:pt x="10" y="9825"/>
                  <a:pt x="0" y="7110"/>
                </a:cubicBezTo>
                <a:close/>
              </a:path>
            </a:pathLst>
          </a:custGeom>
          <a:gradFill flip="none" rotWithShape="1">
            <a:gsLst>
              <a:gs pos="15000">
                <a:srgbClr val="5C0000">
                  <a:lumMod val="99000"/>
                  <a:lumOff val="1000"/>
                </a:srgbClr>
              </a:gs>
              <a:gs pos="51000">
                <a:schemeClr val="tx1">
                  <a:lumMod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11"/>
          <p:cNvSpPr/>
          <p:nvPr/>
        </p:nvSpPr>
        <p:spPr>
          <a:xfrm>
            <a:off x="3410640" y="1940306"/>
            <a:ext cx="5624255" cy="2996469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2800" b="1">
                <a:solidFill>
                  <a:prstClr val="black"/>
                </a:solidFill>
                <a:latin typeface="Calibri"/>
              </a:rPr>
              <a:t>THANKS FOR YOUR ATTENTION!</a:t>
            </a:r>
          </a:p>
          <a:p>
            <a:pPr algn="ctr"/>
            <a:endParaRPr lang="en-CA" sz="2800" b="1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CA" sz="2800" b="1">
                <a:solidFill>
                  <a:prstClr val="black"/>
                </a:solidFill>
                <a:latin typeface="Calibri"/>
              </a:rPr>
              <a:t>QUESTIONS?</a:t>
            </a:r>
            <a:endParaRPr lang="en-CA" sz="20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620106"/>
            <a:ext cx="1676399" cy="955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" b="12415"/>
          <a:stretch/>
        </p:blipFill>
        <p:spPr>
          <a:xfrm>
            <a:off x="1589568" y="44305"/>
            <a:ext cx="2371140" cy="10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1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390222" y="-430565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87018" y="3907949"/>
            <a:ext cx="7332229" cy="2297979"/>
          </a:xfrm>
        </p:spPr>
        <p:txBody>
          <a:bodyPr>
            <a:normAutofit lnSpcReduction="10000"/>
          </a:bodyPr>
          <a:lstStyle/>
          <a:p>
            <a:r>
              <a:rPr lang="nl-NL" sz="3600">
                <a:solidFill>
                  <a:schemeClr val="bg1"/>
                </a:solidFill>
              </a:rPr>
              <a:t>Lunch</a:t>
            </a:r>
            <a:endParaRPr lang="nl-NL" sz="2800">
              <a:solidFill>
                <a:schemeClr val="bg1"/>
              </a:solidFill>
            </a:endParaRPr>
          </a:p>
          <a:p>
            <a:endParaRPr lang="nl-NL" sz="3600">
              <a:solidFill>
                <a:schemeClr val="bg1"/>
              </a:solidFill>
            </a:endParaRPr>
          </a:p>
          <a:p>
            <a:r>
              <a:rPr lang="nl-NL" sz="3600" i="1" err="1">
                <a:solidFill>
                  <a:schemeClr val="bg1"/>
                </a:solidFill>
              </a:rPr>
              <a:t>Let’s</a:t>
            </a:r>
            <a:r>
              <a:rPr lang="nl-NL" sz="3600" i="1">
                <a:solidFill>
                  <a:schemeClr val="bg1"/>
                </a:solidFill>
              </a:rPr>
              <a:t> meet in </a:t>
            </a:r>
            <a:r>
              <a:rPr lang="nl-NL" sz="3600" i="1" err="1">
                <a:solidFill>
                  <a:schemeClr val="bg1"/>
                </a:solidFill>
              </a:rPr>
              <a:t>the</a:t>
            </a:r>
            <a:r>
              <a:rPr lang="nl-NL" sz="3600" i="1">
                <a:solidFill>
                  <a:schemeClr val="bg1"/>
                </a:solidFill>
              </a:rPr>
              <a:t> lobby at 02.55 PM</a:t>
            </a:r>
          </a:p>
          <a:p>
            <a:r>
              <a:rPr lang="nl-NL" sz="3600" i="1">
                <a:solidFill>
                  <a:schemeClr val="bg1"/>
                </a:solidFill>
              </a:rPr>
              <a:t>For </a:t>
            </a:r>
            <a:r>
              <a:rPr lang="nl-NL" sz="3600" i="1" err="1">
                <a:solidFill>
                  <a:schemeClr val="bg1"/>
                </a:solidFill>
              </a:rPr>
              <a:t>the</a:t>
            </a:r>
            <a:r>
              <a:rPr lang="nl-NL" sz="3600" i="1">
                <a:solidFill>
                  <a:schemeClr val="bg1"/>
                </a:solidFill>
              </a:rPr>
              <a:t> bus </a:t>
            </a:r>
            <a:r>
              <a:rPr lang="nl-NL" sz="3600" i="1" err="1">
                <a:solidFill>
                  <a:schemeClr val="bg1"/>
                </a:solidFill>
              </a:rPr>
              <a:t>to</a:t>
            </a:r>
            <a:r>
              <a:rPr lang="nl-NL" sz="3600" i="1">
                <a:solidFill>
                  <a:schemeClr val="bg1"/>
                </a:solidFill>
              </a:rPr>
              <a:t> </a:t>
            </a:r>
            <a:r>
              <a:rPr lang="nl-NL" sz="3600" i="1" err="1">
                <a:solidFill>
                  <a:schemeClr val="bg1"/>
                </a:solidFill>
              </a:rPr>
              <a:t>McLaren</a:t>
            </a:r>
            <a:r>
              <a:rPr lang="nl-NL" sz="3600" i="1">
                <a:solidFill>
                  <a:schemeClr val="bg1"/>
                </a:solidFill>
              </a:rPr>
              <a:t> Museum</a:t>
            </a:r>
          </a:p>
          <a:p>
            <a:endParaRPr lang="nl-NL" sz="3600">
              <a:solidFill>
                <a:schemeClr val="bg1"/>
              </a:solidFill>
            </a:endParaRPr>
          </a:p>
          <a:p>
            <a:endParaRPr lang="nl-NL" sz="3600">
              <a:solidFill>
                <a:schemeClr val="bg1"/>
              </a:solidFill>
            </a:endParaRPr>
          </a:p>
          <a:p>
            <a:endParaRPr lang="nl-NL" sz="36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0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0" y="3218551"/>
            <a:ext cx="12191999" cy="1655762"/>
          </a:xfrm>
        </p:spPr>
        <p:txBody>
          <a:bodyPr>
            <a:normAutofit lnSpcReduction="10000"/>
          </a:bodyPr>
          <a:lstStyle/>
          <a:p>
            <a:r>
              <a:rPr lang="nl-NL" sz="1800">
                <a:solidFill>
                  <a:schemeClr val="bg1"/>
                </a:solidFill>
                <a:latin typeface="Lucida Calligraphy" panose="03010101010101010101" pitchFamily="66" charset="0"/>
              </a:rPr>
              <a:t>If you have any questions, do not hesitate to </a:t>
            </a:r>
          </a:p>
          <a:p>
            <a:r>
              <a:rPr lang="nl-NL" sz="1800">
                <a:solidFill>
                  <a:schemeClr val="bg1"/>
                </a:solidFill>
                <a:latin typeface="Lucida Calligraphy" panose="03010101010101010101" pitchFamily="66" charset="0"/>
              </a:rPr>
              <a:t>contact your Executive Assistant </a:t>
            </a:r>
            <a:r>
              <a:rPr lang="nl-NL" sz="1800">
                <a:solidFill>
                  <a:schemeClr val="bg1"/>
                </a:solidFill>
                <a:latin typeface="Lucida Calligraphy" panose="03010101010101010101" pitchFamily="66" charset="0"/>
                <a:sym typeface="Wingdings" panose="05000000000000000000" pitchFamily="2" charset="2"/>
              </a:rPr>
              <a:t></a:t>
            </a:r>
            <a:endParaRPr lang="nl-NL" sz="1800">
              <a:solidFill>
                <a:schemeClr val="bg1"/>
              </a:solidFill>
              <a:latin typeface="Lucida Calligraphy" panose="03010101010101010101" pitchFamily="66" charset="0"/>
            </a:endParaRPr>
          </a:p>
          <a:p>
            <a:endParaRPr lang="nl-NL" sz="1800">
              <a:solidFill>
                <a:schemeClr val="bg1"/>
              </a:solidFill>
              <a:latin typeface="Lucida Calligraphy" panose="03010101010101010101" pitchFamily="66" charset="0"/>
            </a:endParaRPr>
          </a:p>
          <a:p>
            <a:r>
              <a:rPr lang="nl-NL" sz="1800" err="1">
                <a:solidFill>
                  <a:schemeClr val="bg1"/>
                </a:solidFill>
                <a:latin typeface="Lucida Calligraphy" panose="03010101010101010101" pitchFamily="66" charset="0"/>
              </a:rPr>
              <a:t>kirsten@vandegroep.nl</a:t>
            </a:r>
            <a:br>
              <a:rPr lang="nl-NL" sz="1800">
                <a:solidFill>
                  <a:schemeClr val="bg1"/>
                </a:solidFill>
                <a:latin typeface="Lucida Calligraphy" panose="03010101010101010101" pitchFamily="66" charset="0"/>
              </a:rPr>
            </a:br>
            <a:r>
              <a:rPr lang="nl-NL" sz="1800">
                <a:solidFill>
                  <a:schemeClr val="bg1"/>
                </a:solidFill>
                <a:latin typeface="Lucida Calligraphy" panose="03010101010101010101" pitchFamily="66" charset="0"/>
              </a:rPr>
              <a:t>+31 6 13 167 370</a:t>
            </a:r>
          </a:p>
          <a:p>
            <a:endParaRPr lang="nl-NL" sz="180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33" y="1999052"/>
            <a:ext cx="1473044" cy="7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1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LinkedIn Company Page 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AF8EA89D-1174-9A4A-8DB2-CA76EEEA1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127" y="1512629"/>
            <a:ext cx="6520587" cy="47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178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IESF </a:t>
            </a:r>
            <a:r>
              <a:rPr lang="nl-NL" sz="2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Animated</a:t>
            </a:r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video</a:t>
            </a:r>
          </a:p>
        </p:txBody>
      </p:sp>
      <p:pic>
        <p:nvPicPr>
          <p:cNvPr id="3" name="IESF movie - total.mp4" descr="IESF movie - total.mp4">
            <a:hlinkClick r:id="" action="ppaction://media"/>
            <a:extLst>
              <a:ext uri="{FF2B5EF4-FFF2-40B4-BE49-F238E27FC236}">
                <a16:creationId xmlns:a16="http://schemas.microsoft.com/office/drawing/2014/main" id="{9E689CB0-E625-204B-9F39-047831652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9677" y="1262520"/>
            <a:ext cx="8723971" cy="49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IESF Downloads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56A5DB0-D333-C849-B82D-031D5A6EA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55" y="1575954"/>
            <a:ext cx="9109326" cy="371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IESF Website &amp; Case studies online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0F280DCC-E4FD-0343-9C68-4F16358E0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875" y="1234883"/>
            <a:ext cx="6981724" cy="511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3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IESF Website &amp; Case studies online</a:t>
            </a:r>
          </a:p>
        </p:txBody>
      </p:sp>
      <p:pic>
        <p:nvPicPr>
          <p:cNvPr id="5" name="Afbeelding 4" descr="Afbeelding met tekst, persoon, binnen, poseren&#10;&#10;Automatisch gegenereerde beschrijving">
            <a:extLst>
              <a:ext uri="{FF2B5EF4-FFF2-40B4-BE49-F238E27FC236}">
                <a16:creationId xmlns:a16="http://schemas.microsoft.com/office/drawing/2014/main" id="{91EC1A0B-DC4F-5B47-B8EB-FBA338A99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763" y="1474474"/>
            <a:ext cx="6365749" cy="430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5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IESF Website &amp; Case studies online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321E1D-232C-B64F-96C8-A29688768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611" y="1528746"/>
            <a:ext cx="8964759" cy="43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1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IESF Marketing goals 2022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673001" y="1409708"/>
            <a:ext cx="862655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number of publications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month, total of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publications in 2022 from 3 sorts: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  – IESF Insights – Case Study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number of followers LinkedIn page with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members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2022 to 3500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the level of clicks and shares to an average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month (both organic and sponsored)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Increasing the engagement rates for our content between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and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7%</a:t>
            </a:r>
            <a:b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with IESF Downloads online and create Download per Industry Group and setting baseline number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with IESF Newsletter (6 times a year) and building audience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with new media types, such as Executive Webinars and Podcasts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Create awareness on IESF 20</a:t>
            </a:r>
            <a:r>
              <a:rPr lang="en-GB" sz="1600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th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anniversary (2002 – 2022)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70226A4-63F1-734D-8023-139D9C08A435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0096FF"/>
                </a:solidFill>
              </a:rPr>
            </a:br>
            <a:endParaRPr lang="en-GB" sz="1400">
              <a:solidFill>
                <a:srgbClr val="0096FF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Results 2021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C8BE1F8D-7BE3-E54E-B987-E01DDF39834E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342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IESF Plans &amp; Budget 2022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326029" y="1089385"/>
            <a:ext cx="10803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el 2">
            <a:extLst>
              <a:ext uri="{FF2B5EF4-FFF2-40B4-BE49-F238E27FC236}">
                <a16:creationId xmlns:a16="http://schemas.microsoft.com/office/drawing/2014/main" id="{6E1772F7-945E-D24A-8FBF-A1AC4D7135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168833"/>
              </p:ext>
            </p:extLst>
          </p:nvPr>
        </p:nvGraphicFramePr>
        <p:xfrm>
          <a:off x="3757963" y="1916345"/>
          <a:ext cx="6757637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9344">
                  <a:extLst>
                    <a:ext uri="{9D8B030D-6E8A-4147-A177-3AD203B41FA5}">
                      <a16:colId xmlns:a16="http://schemas.microsoft.com/office/drawing/2014/main" val="2984907449"/>
                    </a:ext>
                  </a:extLst>
                </a:gridCol>
                <a:gridCol w="1668293">
                  <a:extLst>
                    <a:ext uri="{9D8B030D-6E8A-4147-A177-3AD203B41FA5}">
                      <a16:colId xmlns:a16="http://schemas.microsoft.com/office/drawing/2014/main" val="7917870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1600"/>
                        <a:t>Media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err="1"/>
                        <a:t>Estimated</a:t>
                      </a:r>
                      <a:r>
                        <a:rPr lang="nl-NL" sz="1600"/>
                        <a:t> Budget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142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i="1"/>
                        <a:t>LinkedIn Company Page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i="1"/>
                        <a:t>€ 8.000,-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80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i="1"/>
                        <a:t>LinkedIn </a:t>
                      </a:r>
                      <a:r>
                        <a:rPr lang="nl-NL" sz="1400" i="1" err="1"/>
                        <a:t>Sponsored</a:t>
                      </a:r>
                      <a:r>
                        <a:rPr lang="nl-NL" sz="1400" i="1"/>
                        <a:t> Content (2/</a:t>
                      </a:r>
                      <a:r>
                        <a:rPr lang="nl-NL" sz="1400" i="1" err="1"/>
                        <a:t>month</a:t>
                      </a:r>
                      <a:r>
                        <a:rPr lang="nl-NL" sz="1400" i="1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i="1"/>
                        <a:t>€ 2.000,-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396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i="1"/>
                        <a:t>LinkedIn Partnership Development </a:t>
                      </a:r>
                      <a:r>
                        <a:rPr lang="nl-NL" sz="1400" i="1" err="1"/>
                        <a:t>campaigns</a:t>
                      </a:r>
                      <a:endParaRPr lang="nl-NL" sz="1400" i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i="1"/>
                        <a:t>€ 1.000,-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538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i="1" err="1"/>
                        <a:t>Industry</a:t>
                      </a:r>
                      <a:r>
                        <a:rPr lang="nl-NL" sz="1400" i="1"/>
                        <a:t> </a:t>
                      </a:r>
                      <a:r>
                        <a:rPr lang="nl-NL" sz="1400" i="1" err="1"/>
                        <a:t>Thought</a:t>
                      </a:r>
                      <a:r>
                        <a:rPr lang="nl-NL" sz="1400" i="1"/>
                        <a:t> </a:t>
                      </a:r>
                      <a:r>
                        <a:rPr lang="nl-NL" sz="1400" i="1" err="1"/>
                        <a:t>Leadership</a:t>
                      </a:r>
                      <a:r>
                        <a:rPr lang="nl-NL" sz="1400" i="1"/>
                        <a:t> (</a:t>
                      </a:r>
                      <a:r>
                        <a:rPr lang="nl-NL" sz="1400" i="1" err="1"/>
                        <a:t>webinar</a:t>
                      </a:r>
                      <a:r>
                        <a:rPr lang="nl-NL" sz="1400" i="1"/>
                        <a:t>, speakers, content, podcasts)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i="1"/>
                        <a:t>€ 1.000,-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935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i="1"/>
                        <a:t>Google </a:t>
                      </a:r>
                      <a:r>
                        <a:rPr lang="nl-NL" sz="1400" i="1" err="1"/>
                        <a:t>Ads</a:t>
                      </a:r>
                      <a:r>
                        <a:rPr lang="nl-NL" sz="1400" i="1"/>
                        <a:t> Partner </a:t>
                      </a:r>
                      <a:r>
                        <a:rPr lang="nl-NL" sz="1400" i="1" err="1"/>
                        <a:t>Countries</a:t>
                      </a:r>
                      <a:r>
                        <a:rPr lang="nl-NL" sz="1400" i="1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i="1"/>
                        <a:t>€ 1.500,-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259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i="1"/>
                        <a:t>Advertising  / Bannering Executive Search portals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i="1"/>
                        <a:t>€ 1.500,-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407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400" b="1"/>
                        <a:t>Total Marketing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400" b="1"/>
                        <a:t>€ 15.000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880982"/>
                  </a:ext>
                </a:extLst>
              </a:tr>
            </a:tbl>
          </a:graphicData>
        </a:graphic>
      </p:graphicFrame>
      <p:sp>
        <p:nvSpPr>
          <p:cNvPr id="10" name="Rechthoek 9">
            <a:extLst>
              <a:ext uri="{FF2B5EF4-FFF2-40B4-BE49-F238E27FC236}">
                <a16:creationId xmlns:a16="http://schemas.microsoft.com/office/drawing/2014/main" id="{9CDF92DF-7CFC-C340-AECC-4460CE626BC8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0096FF"/>
                </a:solidFill>
              </a:rPr>
            </a:br>
            <a:endParaRPr lang="en-GB" sz="1400">
              <a:solidFill>
                <a:srgbClr val="0096FF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Results 2021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CCCD0763-068A-144D-AA3A-EE65A2A42CFC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131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5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1 Título"/>
          <p:cNvSpPr txBox="1">
            <a:spLocks/>
          </p:cNvSpPr>
          <p:nvPr/>
        </p:nvSpPr>
        <p:spPr>
          <a:xfrm>
            <a:off x="638881" y="417576"/>
            <a:ext cx="10909640" cy="1249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Marketing Planning 2022 preview 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FDB8CD4-DDBF-0C47-B30F-3CF4EF6958E5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0096FF"/>
                </a:solidFill>
              </a:rPr>
            </a:br>
            <a:endParaRPr lang="en-GB" sz="1400">
              <a:solidFill>
                <a:srgbClr val="0096FF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Results 2021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86DA64E-C16A-AC4A-8D5D-74A72B41C343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69CFD7E8-AC2B-6D45-A541-7B2ECEC32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719" y="2006495"/>
            <a:ext cx="7258561" cy="45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06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 Marcador de contenido"/>
          <p:cNvSpPr>
            <a:spLocks noGrp="1"/>
          </p:cNvSpPr>
          <p:nvPr>
            <p:ph idx="1"/>
          </p:nvPr>
        </p:nvSpPr>
        <p:spPr>
          <a:xfrm>
            <a:off x="858472" y="1553840"/>
            <a:ext cx="4269841" cy="1710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3" name="2 CuadroTexto"/>
          <p:cNvSpPr txBox="1"/>
          <p:nvPr/>
        </p:nvSpPr>
        <p:spPr>
          <a:xfrm>
            <a:off x="883403" y="1071144"/>
            <a:ext cx="1082537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09.00 AM 	IESF Marketing &amp; Prospecting new partners 		</a:t>
            </a:r>
            <a:r>
              <a:rPr lang="en-GB" sz="2000" i="1" dirty="0">
                <a:solidFill>
                  <a:srgbClr val="0096FF"/>
                </a:solidFill>
              </a:rPr>
              <a:t>Kirsten</a:t>
            </a:r>
          </a:p>
          <a:p>
            <a:r>
              <a:rPr lang="en-GB" sz="2000" dirty="0">
                <a:solidFill>
                  <a:schemeClr val="bg1"/>
                </a:solidFill>
              </a:rPr>
              <a:t>09.25 AM 	Business Update from India			</a:t>
            </a:r>
            <a:r>
              <a:rPr lang="en-GB" sz="2000" i="1" dirty="0">
                <a:solidFill>
                  <a:srgbClr val="0096FF"/>
                </a:solidFill>
              </a:rPr>
              <a:t>Vivek</a:t>
            </a:r>
          </a:p>
          <a:p>
            <a:r>
              <a:rPr lang="en-GB" sz="2000" dirty="0">
                <a:solidFill>
                  <a:schemeClr val="bg1"/>
                </a:solidFill>
              </a:rPr>
              <a:t>09.55 AM 	IESF China evolves from Covid			</a:t>
            </a:r>
            <a:r>
              <a:rPr lang="en-GB" sz="2000" i="1" dirty="0">
                <a:solidFill>
                  <a:srgbClr val="0096FF"/>
                </a:solidFill>
              </a:rPr>
              <a:t>Daniel</a:t>
            </a:r>
          </a:p>
          <a:p>
            <a:r>
              <a:rPr lang="en-GB" sz="2000" dirty="0">
                <a:solidFill>
                  <a:srgbClr val="0096FF"/>
                </a:solidFill>
              </a:rPr>
              <a:t>10.25 AM	Coffee Break </a:t>
            </a:r>
          </a:p>
          <a:p>
            <a:r>
              <a:rPr lang="en-GB" sz="2000" dirty="0">
                <a:solidFill>
                  <a:schemeClr val="bg1"/>
                </a:solidFill>
              </a:rPr>
              <a:t>10.45 AM	IESF competitors					</a:t>
            </a:r>
            <a:r>
              <a:rPr lang="en-GB" sz="2000" i="1" dirty="0">
                <a:solidFill>
                  <a:srgbClr val="0096FF"/>
                </a:solidFill>
              </a:rPr>
              <a:t>Kirsten </a:t>
            </a:r>
          </a:p>
          <a:p>
            <a:r>
              <a:rPr lang="en-GB" sz="2000" dirty="0">
                <a:solidFill>
                  <a:schemeClr val="bg1"/>
                </a:solidFill>
              </a:rPr>
              <a:t>11.00 AM	Discussion: Why do we belong to this group	 	</a:t>
            </a:r>
            <a:r>
              <a:rPr lang="en-GB" sz="2000" i="1" dirty="0">
                <a:solidFill>
                  <a:srgbClr val="0096FF"/>
                </a:solidFill>
              </a:rPr>
              <a:t>Normand </a:t>
            </a:r>
          </a:p>
          <a:p>
            <a:r>
              <a:rPr lang="en-GB" sz="2000" dirty="0">
                <a:solidFill>
                  <a:srgbClr val="0096FF"/>
                </a:solidFill>
              </a:rPr>
              <a:t>11.45 PM	Coffee Break	</a:t>
            </a:r>
            <a:r>
              <a:rPr lang="en-GB" sz="2000" dirty="0">
                <a:solidFill>
                  <a:schemeClr val="bg1"/>
                </a:solidFill>
              </a:rPr>
              <a:t>				</a:t>
            </a:r>
            <a:endParaRPr lang="en-GB" sz="2000" i="1" dirty="0">
              <a:solidFill>
                <a:srgbClr val="1671BA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12.05 PM	Survey: Interviews f2f vs. online	 		</a:t>
            </a:r>
            <a:r>
              <a:rPr lang="en-GB" sz="2000" i="1" dirty="0">
                <a:solidFill>
                  <a:srgbClr val="0096FF"/>
                </a:solidFill>
              </a:rPr>
              <a:t>Victor  </a:t>
            </a:r>
          </a:p>
          <a:p>
            <a:r>
              <a:rPr lang="en-GB" sz="2000" dirty="0">
                <a:solidFill>
                  <a:schemeClr val="bg1"/>
                </a:solidFill>
              </a:rPr>
              <a:t>12.35 PM	Brand Building Mandrake				</a:t>
            </a:r>
            <a:r>
              <a:rPr lang="en-GB" sz="2000" i="1" dirty="0">
                <a:solidFill>
                  <a:srgbClr val="0096FF"/>
                </a:solidFill>
              </a:rPr>
              <a:t>Normand </a:t>
            </a:r>
          </a:p>
          <a:p>
            <a:r>
              <a:rPr lang="en-GB" sz="2000" dirty="0">
                <a:solidFill>
                  <a:srgbClr val="0096FF"/>
                </a:solidFill>
              </a:rPr>
              <a:t>01.20 PM	Lunch</a:t>
            </a:r>
          </a:p>
          <a:p>
            <a:r>
              <a:rPr lang="en-GB" sz="2000" dirty="0">
                <a:solidFill>
                  <a:srgbClr val="0096FF"/>
                </a:solidFill>
              </a:rPr>
              <a:t>03.30 PM	Bus to McLaren museum</a:t>
            </a:r>
          </a:p>
          <a:p>
            <a:r>
              <a:rPr lang="en-GB" sz="2000" dirty="0">
                <a:solidFill>
                  <a:srgbClr val="0096FF"/>
                </a:solidFill>
              </a:rPr>
              <a:t>		Visit Museum</a:t>
            </a:r>
          </a:p>
          <a:p>
            <a:r>
              <a:rPr lang="en-GB" sz="2000" dirty="0">
                <a:solidFill>
                  <a:srgbClr val="0096FF"/>
                </a:solidFill>
              </a:rPr>
              <a:t>		Bus to </a:t>
            </a:r>
            <a:r>
              <a:rPr lang="en-GB" sz="2000" dirty="0" err="1">
                <a:solidFill>
                  <a:srgbClr val="0096FF"/>
                </a:solidFill>
              </a:rPr>
              <a:t>Beso</a:t>
            </a:r>
            <a:r>
              <a:rPr lang="en-GB" sz="2000" dirty="0">
                <a:solidFill>
                  <a:srgbClr val="0096FF"/>
                </a:solidFill>
              </a:rPr>
              <a:t> </a:t>
            </a:r>
            <a:r>
              <a:rPr lang="en-GB" sz="2000" dirty="0" err="1">
                <a:solidFill>
                  <a:srgbClr val="0096FF"/>
                </a:solidFill>
              </a:rPr>
              <a:t>Sitges</a:t>
            </a:r>
            <a:endParaRPr lang="en-GB" sz="2000" dirty="0">
              <a:solidFill>
                <a:srgbClr val="0096FF"/>
              </a:solidFill>
            </a:endParaRPr>
          </a:p>
          <a:p>
            <a:r>
              <a:rPr lang="en-GB" sz="2000" dirty="0">
                <a:solidFill>
                  <a:srgbClr val="0096FF"/>
                </a:solidFill>
              </a:rPr>
              <a:t>		Driving Experience</a:t>
            </a:r>
          </a:p>
          <a:p>
            <a:r>
              <a:rPr lang="en-GB" sz="2000" dirty="0">
                <a:solidFill>
                  <a:srgbClr val="0096FF"/>
                </a:solidFill>
              </a:rPr>
              <a:t>		Cocktail &amp; Diner</a:t>
            </a:r>
          </a:p>
          <a:p>
            <a:r>
              <a:rPr lang="en-GB" sz="2000" dirty="0">
                <a:solidFill>
                  <a:srgbClr val="0096FF"/>
                </a:solidFill>
              </a:rPr>
              <a:t>09.30 PM	Bus back to the hotel </a:t>
            </a:r>
          </a:p>
          <a:p>
            <a:endParaRPr lang="en-GB" sz="2400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en-GB" sz="2800">
                <a:solidFill>
                  <a:schemeClr val="bg1"/>
                </a:solidFill>
              </a:rPr>
              <a:t>Agenda AGM October 6th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33" y="322381"/>
            <a:ext cx="691486" cy="3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0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Partner Engagement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541209" y="1448175"/>
            <a:ext cx="76510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your ideas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your existing content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your local business media titles 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 &amp; Like IESF updates with your network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global calendar is being shared with you via e-mail &amp; Kirsten will contact each partner upfront if your content is coming up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0096FF"/>
                </a:solidFill>
              </a:rPr>
            </a:br>
            <a:endParaRPr lang="en-GB" sz="1400">
              <a:solidFill>
                <a:srgbClr val="0096FF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Results 2021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4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dirty="0" err="1">
                <a:solidFill>
                  <a:schemeClr val="bg1"/>
                </a:solidFill>
              </a:rPr>
              <a:t>Any</a:t>
            </a:r>
            <a:r>
              <a:rPr lang="nl-NL" sz="3600" dirty="0">
                <a:solidFill>
                  <a:schemeClr val="bg1"/>
                </a:solidFill>
              </a:rPr>
              <a:t> </a:t>
            </a:r>
            <a:r>
              <a:rPr lang="nl-NL" sz="3600" dirty="0" err="1">
                <a:solidFill>
                  <a:schemeClr val="bg1"/>
                </a:solidFill>
              </a:rPr>
              <a:t>comments</a:t>
            </a:r>
            <a:r>
              <a:rPr lang="nl-NL" sz="3600" dirty="0">
                <a:solidFill>
                  <a:schemeClr val="bg1"/>
                </a:solidFill>
              </a:rPr>
              <a:t> or </a:t>
            </a:r>
            <a:r>
              <a:rPr lang="nl-NL" sz="3600" dirty="0" err="1">
                <a:solidFill>
                  <a:schemeClr val="bg1"/>
                </a:solidFill>
              </a:rPr>
              <a:t>suggestions</a:t>
            </a:r>
            <a:r>
              <a:rPr lang="nl-NL" sz="3600" dirty="0">
                <a:solidFill>
                  <a:schemeClr val="bg1"/>
                </a:solidFill>
              </a:rPr>
              <a:t>?</a:t>
            </a:r>
          </a:p>
          <a:p>
            <a:endParaRPr lang="nl-NL" sz="3600" dirty="0">
              <a:solidFill>
                <a:schemeClr val="bg1"/>
              </a:solidFill>
            </a:endParaRPr>
          </a:p>
          <a:p>
            <a:r>
              <a:rPr lang="nl-NL" sz="3600" dirty="0">
                <a:solidFill>
                  <a:schemeClr val="bg1"/>
                </a:solidFill>
              </a:rPr>
              <a:t>Next: </a:t>
            </a:r>
            <a:r>
              <a:rPr lang="nl-NL" sz="3600">
                <a:solidFill>
                  <a:schemeClr val="bg1"/>
                </a:solidFill>
              </a:rPr>
              <a:t>Partnership Development</a:t>
            </a:r>
          </a:p>
          <a:p>
            <a:endParaRPr lang="nl-NL" sz="19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Partnership Development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49F974E6-79F3-3641-ABC9-693F1BB25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38" y="1516611"/>
            <a:ext cx="5638800" cy="323995"/>
          </a:xfrm>
        </p:spPr>
        <p:txBody>
          <a:bodyPr>
            <a:normAutofit fontScale="90000"/>
          </a:bodyPr>
          <a:lstStyle/>
          <a:p>
            <a:pPr algn="ctr"/>
            <a:r>
              <a:rPr lang="en-GB">
                <a:solidFill>
                  <a:srgbClr val="1671BA"/>
                </a:solidFill>
              </a:rPr>
              <a:t>AMERICAS – EMEA – ASIAPAC </a:t>
            </a:r>
          </a:p>
        </p:txBody>
      </p:sp>
      <p:pic>
        <p:nvPicPr>
          <p:cNvPr id="8" name="Picture 2" descr="C:\Users\Margarita\Downloads\mundial (2).png">
            <a:extLst>
              <a:ext uri="{FF2B5EF4-FFF2-40B4-BE49-F238E27FC236}">
                <a16:creationId xmlns:a16="http://schemas.microsoft.com/office/drawing/2014/main" id="{4452FE8F-D48D-634B-A43A-A2B795E20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144" y="2606093"/>
            <a:ext cx="2080388" cy="208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5">
            <a:extLst>
              <a:ext uri="{FF2B5EF4-FFF2-40B4-BE49-F238E27FC236}">
                <a16:creationId xmlns:a16="http://schemas.microsoft.com/office/drawing/2014/main" id="{E2ACEB7C-A9F7-2F4B-AE93-39897105AF55}"/>
              </a:ext>
            </a:extLst>
          </p:cNvPr>
          <p:cNvSpPr/>
          <p:nvPr/>
        </p:nvSpPr>
        <p:spPr>
          <a:xfrm>
            <a:off x="3573968" y="5033248"/>
            <a:ext cx="8142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“Since 2002, successfully delivering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executive talent through a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network of IESF partners”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A400985-44A8-A24B-B734-90559706FD61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0096FF"/>
                </a:solidFill>
              </a:rPr>
            </a:br>
            <a:endParaRPr lang="en-GB" sz="1400">
              <a:solidFill>
                <a:srgbClr val="0096FF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Results 2021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Partnership Development   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7F1E8F0-333E-DE4F-A4E1-8C05CD9E3179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595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Search areas for 2022 and forward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C:\Users\Margarita\Downloads\reino-unido.png">
            <a:extLst>
              <a:ext uri="{FF2B5EF4-FFF2-40B4-BE49-F238E27FC236}">
                <a16:creationId xmlns:a16="http://schemas.microsoft.com/office/drawing/2014/main" id="{4BA84E26-32F9-3C41-BE03-F0553B83B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3" y="1970625"/>
            <a:ext cx="1795463" cy="17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Margarita\Downloads\emiratos-arabes-unidos.png">
            <a:extLst>
              <a:ext uri="{FF2B5EF4-FFF2-40B4-BE49-F238E27FC236}">
                <a16:creationId xmlns:a16="http://schemas.microsoft.com/office/drawing/2014/main" id="{A540EC80-B1E7-6F42-897C-4432E661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131" y="1952498"/>
            <a:ext cx="1795463" cy="17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 Marcador de contenido">
            <a:extLst>
              <a:ext uri="{FF2B5EF4-FFF2-40B4-BE49-F238E27FC236}">
                <a16:creationId xmlns:a16="http://schemas.microsoft.com/office/drawing/2014/main" id="{69F3238F-B30A-794E-BAC8-60A8F22D6BEA}"/>
              </a:ext>
            </a:extLst>
          </p:cNvPr>
          <p:cNvSpPr txBox="1">
            <a:spLocks/>
          </p:cNvSpPr>
          <p:nvPr/>
        </p:nvSpPr>
        <p:spPr>
          <a:xfrm>
            <a:off x="-16329" y="3985906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</a:t>
            </a:r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B34234AF-15CE-2547-A6D4-6B2190A37210}"/>
              </a:ext>
            </a:extLst>
          </p:cNvPr>
          <p:cNvSpPr txBox="1">
            <a:spLocks/>
          </p:cNvSpPr>
          <p:nvPr/>
        </p:nvSpPr>
        <p:spPr>
          <a:xfrm>
            <a:off x="3962172" y="3954430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Australia</a:t>
            </a:r>
          </a:p>
        </p:txBody>
      </p:sp>
      <p:sp>
        <p:nvSpPr>
          <p:cNvPr id="17" name="2 Marcador de contenido">
            <a:extLst>
              <a:ext uri="{FF2B5EF4-FFF2-40B4-BE49-F238E27FC236}">
                <a16:creationId xmlns:a16="http://schemas.microsoft.com/office/drawing/2014/main" id="{223410D9-1842-664F-8B35-91003102F11A}"/>
              </a:ext>
            </a:extLst>
          </p:cNvPr>
          <p:cNvSpPr txBox="1">
            <a:spLocks/>
          </p:cNvSpPr>
          <p:nvPr/>
        </p:nvSpPr>
        <p:spPr>
          <a:xfrm>
            <a:off x="1791229" y="3985906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UAE</a:t>
            </a:r>
          </a:p>
        </p:txBody>
      </p:sp>
      <p:sp>
        <p:nvSpPr>
          <p:cNvPr id="22" name="2 Marcador de contenido">
            <a:extLst>
              <a:ext uri="{FF2B5EF4-FFF2-40B4-BE49-F238E27FC236}">
                <a16:creationId xmlns:a16="http://schemas.microsoft.com/office/drawing/2014/main" id="{1E78B65F-3B85-A046-A1E3-899E92FD7DD6}"/>
              </a:ext>
            </a:extLst>
          </p:cNvPr>
          <p:cNvSpPr txBox="1">
            <a:spLocks/>
          </p:cNvSpPr>
          <p:nvPr/>
        </p:nvSpPr>
        <p:spPr>
          <a:xfrm>
            <a:off x="1200028" y="5271851"/>
            <a:ext cx="10148728" cy="945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 – targeted search and additional focused Linked In campaign</a:t>
            </a: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know potential partners, please share with Kirsten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781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781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EAF532C-EE85-2D40-BEFD-EDB981D2D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979" y="1962896"/>
            <a:ext cx="1795463" cy="179546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378F251-C591-5C41-ACD0-1D2A23922C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5506" y="1981023"/>
            <a:ext cx="1795464" cy="1795464"/>
          </a:xfrm>
          <a:prstGeom prst="rect">
            <a:avLst/>
          </a:prstGeom>
        </p:spPr>
      </p:pic>
      <p:sp>
        <p:nvSpPr>
          <p:cNvPr id="23" name="2 Marcador de contenido">
            <a:extLst>
              <a:ext uri="{FF2B5EF4-FFF2-40B4-BE49-F238E27FC236}">
                <a16:creationId xmlns:a16="http://schemas.microsoft.com/office/drawing/2014/main" id="{90FEB8B7-7AD8-334E-9840-1C4DD418B0EB}"/>
              </a:ext>
            </a:extLst>
          </p:cNvPr>
          <p:cNvSpPr txBox="1">
            <a:spLocks/>
          </p:cNvSpPr>
          <p:nvPr/>
        </p:nvSpPr>
        <p:spPr>
          <a:xfrm>
            <a:off x="6274392" y="3956074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South Korea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F202155-F5DF-CE44-94BF-847D78DE3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8355" y="1921427"/>
            <a:ext cx="1883958" cy="1883958"/>
          </a:xfrm>
          <a:prstGeom prst="rect">
            <a:avLst/>
          </a:prstGeom>
        </p:spPr>
      </p:pic>
      <p:sp>
        <p:nvSpPr>
          <p:cNvPr id="24" name="2 Marcador de contenido">
            <a:extLst>
              <a:ext uri="{FF2B5EF4-FFF2-40B4-BE49-F238E27FC236}">
                <a16:creationId xmlns:a16="http://schemas.microsoft.com/office/drawing/2014/main" id="{B9200847-A406-5F41-AAE9-C6D41400F171}"/>
              </a:ext>
            </a:extLst>
          </p:cNvPr>
          <p:cNvSpPr txBox="1">
            <a:spLocks/>
          </p:cNvSpPr>
          <p:nvPr/>
        </p:nvSpPr>
        <p:spPr>
          <a:xfrm>
            <a:off x="8445335" y="3956074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Columbia</a:t>
            </a:r>
          </a:p>
        </p:txBody>
      </p:sp>
    </p:spTree>
    <p:extLst>
      <p:ext uri="{BB962C8B-B14F-4D97-AF65-F5344CB8AC3E}">
        <p14:creationId xmlns:p14="http://schemas.microsoft.com/office/powerpoint/2010/main" val="3310903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Our search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9B6C5AFE-8B03-7D41-B6BC-A224F8480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0767" y="1949581"/>
            <a:ext cx="2952750" cy="5583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/>
              <a:t>Australia</a:t>
            </a:r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C31D23C5-BD56-2A40-8C42-89C9999AA76C}"/>
              </a:ext>
            </a:extLst>
          </p:cNvPr>
          <p:cNvSpPr/>
          <p:nvPr/>
        </p:nvSpPr>
        <p:spPr>
          <a:xfrm>
            <a:off x="529124" y="2757252"/>
            <a:ext cx="3415553" cy="734291"/>
          </a:xfrm>
          <a:prstGeom prst="rect">
            <a:avLst/>
          </a:prstGeom>
          <a:solidFill>
            <a:schemeClr val="tx2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5 Rectángulo">
            <a:extLst>
              <a:ext uri="{FF2B5EF4-FFF2-40B4-BE49-F238E27FC236}">
                <a16:creationId xmlns:a16="http://schemas.microsoft.com/office/drawing/2014/main" id="{03FC6409-165F-1D4A-9E06-EA6F6F88AD5F}"/>
              </a:ext>
            </a:extLst>
          </p:cNvPr>
          <p:cNvSpPr/>
          <p:nvPr/>
        </p:nvSpPr>
        <p:spPr>
          <a:xfrm>
            <a:off x="895982" y="3597784"/>
            <a:ext cx="2762518" cy="734291"/>
          </a:xfrm>
          <a:prstGeom prst="rect">
            <a:avLst/>
          </a:prstGeom>
          <a:solidFill>
            <a:schemeClr val="tx2">
              <a:lumMod val="60000"/>
              <a:lumOff val="4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6 Rectángulo">
            <a:extLst>
              <a:ext uri="{FF2B5EF4-FFF2-40B4-BE49-F238E27FC236}">
                <a16:creationId xmlns:a16="http://schemas.microsoft.com/office/drawing/2014/main" id="{0204E0A8-47E6-9A49-9CC1-132E8CFA732E}"/>
              </a:ext>
            </a:extLst>
          </p:cNvPr>
          <p:cNvSpPr/>
          <p:nvPr/>
        </p:nvSpPr>
        <p:spPr>
          <a:xfrm>
            <a:off x="1241818" y="4471994"/>
            <a:ext cx="2070847" cy="734291"/>
          </a:xfrm>
          <a:prstGeom prst="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7 Rectángulo">
            <a:extLst>
              <a:ext uri="{FF2B5EF4-FFF2-40B4-BE49-F238E27FC236}">
                <a16:creationId xmlns:a16="http://schemas.microsoft.com/office/drawing/2014/main" id="{B418FBBE-2E24-0447-B33A-A8640FC2C2C1}"/>
              </a:ext>
            </a:extLst>
          </p:cNvPr>
          <p:cNvSpPr/>
          <p:nvPr/>
        </p:nvSpPr>
        <p:spPr>
          <a:xfrm>
            <a:off x="1564549" y="5328632"/>
            <a:ext cx="1358152" cy="734291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8 CuadroTexto">
            <a:extLst>
              <a:ext uri="{FF2B5EF4-FFF2-40B4-BE49-F238E27FC236}">
                <a16:creationId xmlns:a16="http://schemas.microsoft.com/office/drawing/2014/main" id="{A7008831-0FDC-8149-857E-A1C2CD6D2035}"/>
              </a:ext>
            </a:extLst>
          </p:cNvPr>
          <p:cNvSpPr txBox="1"/>
          <p:nvPr/>
        </p:nvSpPr>
        <p:spPr>
          <a:xfrm>
            <a:off x="529123" y="2845212"/>
            <a:ext cx="341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5" name="9 CuadroTexto">
            <a:extLst>
              <a:ext uri="{FF2B5EF4-FFF2-40B4-BE49-F238E27FC236}">
                <a16:creationId xmlns:a16="http://schemas.microsoft.com/office/drawing/2014/main" id="{4077EA2E-0B02-614E-AF02-F9E0618F28B8}"/>
              </a:ext>
            </a:extLst>
          </p:cNvPr>
          <p:cNvSpPr txBox="1"/>
          <p:nvPr/>
        </p:nvSpPr>
        <p:spPr>
          <a:xfrm>
            <a:off x="901397" y="3641763"/>
            <a:ext cx="275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Interviews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6" name="10 CuadroTexto">
            <a:extLst>
              <a:ext uri="{FF2B5EF4-FFF2-40B4-BE49-F238E27FC236}">
                <a16:creationId xmlns:a16="http://schemas.microsoft.com/office/drawing/2014/main" id="{B5A21CC3-B896-3E46-BF6E-47B13991A423}"/>
              </a:ext>
            </a:extLst>
          </p:cNvPr>
          <p:cNvSpPr txBox="1"/>
          <p:nvPr/>
        </p:nvSpPr>
        <p:spPr>
          <a:xfrm>
            <a:off x="1241819" y="4559954"/>
            <a:ext cx="207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Shortlisted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11 CuadroTexto">
            <a:extLst>
              <a:ext uri="{FF2B5EF4-FFF2-40B4-BE49-F238E27FC236}">
                <a16:creationId xmlns:a16="http://schemas.microsoft.com/office/drawing/2014/main" id="{9761D667-7AF2-BD47-B805-4880B7EB5186}"/>
              </a:ext>
            </a:extLst>
          </p:cNvPr>
          <p:cNvSpPr txBox="1"/>
          <p:nvPr/>
        </p:nvSpPr>
        <p:spPr>
          <a:xfrm>
            <a:off x="1564549" y="5416592"/>
            <a:ext cx="135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</a:t>
            </a:r>
          </a:p>
        </p:txBody>
      </p:sp>
      <p:sp>
        <p:nvSpPr>
          <p:cNvPr id="23" name="2 Marcador de contenido">
            <a:extLst>
              <a:ext uri="{FF2B5EF4-FFF2-40B4-BE49-F238E27FC236}">
                <a16:creationId xmlns:a16="http://schemas.microsoft.com/office/drawing/2014/main" id="{FE4AA472-782F-7A4C-9E7C-6CCA2E04CED3}"/>
              </a:ext>
            </a:extLst>
          </p:cNvPr>
          <p:cNvSpPr txBox="1">
            <a:spLocks/>
          </p:cNvSpPr>
          <p:nvPr/>
        </p:nvSpPr>
        <p:spPr>
          <a:xfrm>
            <a:off x="5019247" y="2054721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781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14 Rectángulo">
            <a:extLst>
              <a:ext uri="{FF2B5EF4-FFF2-40B4-BE49-F238E27FC236}">
                <a16:creationId xmlns:a16="http://schemas.microsoft.com/office/drawing/2014/main" id="{3363FECE-4F58-7041-BBFE-435CA2FE3069}"/>
              </a:ext>
            </a:extLst>
          </p:cNvPr>
          <p:cNvSpPr/>
          <p:nvPr/>
        </p:nvSpPr>
        <p:spPr>
          <a:xfrm>
            <a:off x="4563711" y="2757046"/>
            <a:ext cx="3415553" cy="734291"/>
          </a:xfrm>
          <a:prstGeom prst="rect">
            <a:avLst/>
          </a:prstGeom>
          <a:solidFill>
            <a:schemeClr val="tx2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15 Rectángulo">
            <a:extLst>
              <a:ext uri="{FF2B5EF4-FFF2-40B4-BE49-F238E27FC236}">
                <a16:creationId xmlns:a16="http://schemas.microsoft.com/office/drawing/2014/main" id="{952511C3-24C9-3E44-A2AF-319AB2E8BC87}"/>
              </a:ext>
            </a:extLst>
          </p:cNvPr>
          <p:cNvSpPr/>
          <p:nvPr/>
        </p:nvSpPr>
        <p:spPr>
          <a:xfrm>
            <a:off x="4870906" y="3597784"/>
            <a:ext cx="2762518" cy="734291"/>
          </a:xfrm>
          <a:prstGeom prst="rect">
            <a:avLst/>
          </a:prstGeom>
          <a:solidFill>
            <a:schemeClr val="tx2">
              <a:lumMod val="60000"/>
              <a:lumOff val="4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16 Rectángulo">
            <a:extLst>
              <a:ext uri="{FF2B5EF4-FFF2-40B4-BE49-F238E27FC236}">
                <a16:creationId xmlns:a16="http://schemas.microsoft.com/office/drawing/2014/main" id="{B1E9B1AD-42C3-0D4D-A5E7-456D4590553D}"/>
              </a:ext>
            </a:extLst>
          </p:cNvPr>
          <p:cNvSpPr/>
          <p:nvPr/>
        </p:nvSpPr>
        <p:spPr>
          <a:xfrm>
            <a:off x="5216741" y="4448851"/>
            <a:ext cx="2070847" cy="734291"/>
          </a:xfrm>
          <a:prstGeom prst="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17 Rectángulo">
            <a:extLst>
              <a:ext uri="{FF2B5EF4-FFF2-40B4-BE49-F238E27FC236}">
                <a16:creationId xmlns:a16="http://schemas.microsoft.com/office/drawing/2014/main" id="{106BC0EC-FC0E-D14F-B954-7BA4DED8DCF6}"/>
              </a:ext>
            </a:extLst>
          </p:cNvPr>
          <p:cNvSpPr/>
          <p:nvPr/>
        </p:nvSpPr>
        <p:spPr>
          <a:xfrm>
            <a:off x="5627703" y="5316912"/>
            <a:ext cx="1358152" cy="734291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18 CuadroTexto">
            <a:extLst>
              <a:ext uri="{FF2B5EF4-FFF2-40B4-BE49-F238E27FC236}">
                <a16:creationId xmlns:a16="http://schemas.microsoft.com/office/drawing/2014/main" id="{506400BE-9870-DA4A-96C4-93432DF109C2}"/>
              </a:ext>
            </a:extLst>
          </p:cNvPr>
          <p:cNvSpPr txBox="1"/>
          <p:nvPr/>
        </p:nvSpPr>
        <p:spPr>
          <a:xfrm>
            <a:off x="4660844" y="2867201"/>
            <a:ext cx="341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29" name="19 CuadroTexto">
            <a:extLst>
              <a:ext uri="{FF2B5EF4-FFF2-40B4-BE49-F238E27FC236}">
                <a16:creationId xmlns:a16="http://schemas.microsoft.com/office/drawing/2014/main" id="{BFFB9681-F333-9843-A19D-F3C868517453}"/>
              </a:ext>
            </a:extLst>
          </p:cNvPr>
          <p:cNvSpPr txBox="1"/>
          <p:nvPr/>
        </p:nvSpPr>
        <p:spPr>
          <a:xfrm>
            <a:off x="4892935" y="3641352"/>
            <a:ext cx="275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Interviews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0" name="20 CuadroTexto">
            <a:extLst>
              <a:ext uri="{FF2B5EF4-FFF2-40B4-BE49-F238E27FC236}">
                <a16:creationId xmlns:a16="http://schemas.microsoft.com/office/drawing/2014/main" id="{ED642AFD-3881-124B-BB83-FE5073452092}"/>
              </a:ext>
            </a:extLst>
          </p:cNvPr>
          <p:cNvSpPr txBox="1"/>
          <p:nvPr/>
        </p:nvSpPr>
        <p:spPr>
          <a:xfrm>
            <a:off x="5256925" y="4554203"/>
            <a:ext cx="207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Shortlisted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21 CuadroTexto">
            <a:extLst>
              <a:ext uri="{FF2B5EF4-FFF2-40B4-BE49-F238E27FC236}">
                <a16:creationId xmlns:a16="http://schemas.microsoft.com/office/drawing/2014/main" id="{A8955921-6119-1A4A-9080-0B206C40A7F7}"/>
              </a:ext>
            </a:extLst>
          </p:cNvPr>
          <p:cNvSpPr txBox="1"/>
          <p:nvPr/>
        </p:nvSpPr>
        <p:spPr>
          <a:xfrm>
            <a:off x="5573088" y="5428774"/>
            <a:ext cx="135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</a:t>
            </a:r>
          </a:p>
        </p:txBody>
      </p:sp>
      <p:sp>
        <p:nvSpPr>
          <p:cNvPr id="33" name="2 Marcador de contenido">
            <a:extLst>
              <a:ext uri="{FF2B5EF4-FFF2-40B4-BE49-F238E27FC236}">
                <a16:creationId xmlns:a16="http://schemas.microsoft.com/office/drawing/2014/main" id="{E0E7296A-ED94-624B-86B9-043F20BEF9CB}"/>
              </a:ext>
            </a:extLst>
          </p:cNvPr>
          <p:cNvSpPr txBox="1">
            <a:spLocks/>
          </p:cNvSpPr>
          <p:nvPr/>
        </p:nvSpPr>
        <p:spPr>
          <a:xfrm>
            <a:off x="-234557" y="1949581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UK</a:t>
            </a:r>
          </a:p>
        </p:txBody>
      </p:sp>
      <p:pic>
        <p:nvPicPr>
          <p:cNvPr id="34" name="Picture 2" descr="C:\Users\Margarita\Downloads\reino-unido.png">
            <a:extLst>
              <a:ext uri="{FF2B5EF4-FFF2-40B4-BE49-F238E27FC236}">
                <a16:creationId xmlns:a16="http://schemas.microsoft.com/office/drawing/2014/main" id="{6390DF5F-8C34-344B-93D7-AEBBA2C7F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60" y="1822112"/>
            <a:ext cx="646330" cy="64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2 Marcador de contenido">
            <a:extLst>
              <a:ext uri="{FF2B5EF4-FFF2-40B4-BE49-F238E27FC236}">
                <a16:creationId xmlns:a16="http://schemas.microsoft.com/office/drawing/2014/main" id="{38481C63-B9B9-0E44-9E40-F0A66AF03E25}"/>
              </a:ext>
            </a:extLst>
          </p:cNvPr>
          <p:cNvSpPr txBox="1">
            <a:spLocks/>
          </p:cNvSpPr>
          <p:nvPr/>
        </p:nvSpPr>
        <p:spPr>
          <a:xfrm>
            <a:off x="4033105" y="1880308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UAE</a:t>
            </a:r>
          </a:p>
        </p:txBody>
      </p:sp>
      <p:sp>
        <p:nvSpPr>
          <p:cNvPr id="56" name="4 Rectángulo">
            <a:extLst>
              <a:ext uri="{FF2B5EF4-FFF2-40B4-BE49-F238E27FC236}">
                <a16:creationId xmlns:a16="http://schemas.microsoft.com/office/drawing/2014/main" id="{63F7ECAE-C92A-574A-8ED8-1436344A0737}"/>
              </a:ext>
            </a:extLst>
          </p:cNvPr>
          <p:cNvSpPr/>
          <p:nvPr/>
        </p:nvSpPr>
        <p:spPr>
          <a:xfrm>
            <a:off x="8541799" y="2751501"/>
            <a:ext cx="3415553" cy="734291"/>
          </a:xfrm>
          <a:prstGeom prst="rect">
            <a:avLst/>
          </a:prstGeom>
          <a:solidFill>
            <a:schemeClr val="tx2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5 Rectángulo">
            <a:extLst>
              <a:ext uri="{FF2B5EF4-FFF2-40B4-BE49-F238E27FC236}">
                <a16:creationId xmlns:a16="http://schemas.microsoft.com/office/drawing/2014/main" id="{5EFB3BE7-120B-B743-A56A-4CA7CA307C2B}"/>
              </a:ext>
            </a:extLst>
          </p:cNvPr>
          <p:cNvSpPr/>
          <p:nvPr/>
        </p:nvSpPr>
        <p:spPr>
          <a:xfrm>
            <a:off x="8908657" y="3592033"/>
            <a:ext cx="2762518" cy="734291"/>
          </a:xfrm>
          <a:prstGeom prst="rect">
            <a:avLst/>
          </a:prstGeom>
          <a:solidFill>
            <a:schemeClr val="tx2">
              <a:lumMod val="60000"/>
              <a:lumOff val="4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6 Rectángulo">
            <a:extLst>
              <a:ext uri="{FF2B5EF4-FFF2-40B4-BE49-F238E27FC236}">
                <a16:creationId xmlns:a16="http://schemas.microsoft.com/office/drawing/2014/main" id="{842D3C68-8659-E748-B609-A996AC5F0DBD}"/>
              </a:ext>
            </a:extLst>
          </p:cNvPr>
          <p:cNvSpPr/>
          <p:nvPr/>
        </p:nvSpPr>
        <p:spPr>
          <a:xfrm>
            <a:off x="9254493" y="4466243"/>
            <a:ext cx="2070847" cy="734291"/>
          </a:xfrm>
          <a:prstGeom prst="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7 Rectángulo">
            <a:extLst>
              <a:ext uri="{FF2B5EF4-FFF2-40B4-BE49-F238E27FC236}">
                <a16:creationId xmlns:a16="http://schemas.microsoft.com/office/drawing/2014/main" id="{2E98EE87-07DF-F24A-AFEC-1D1D18ED3F17}"/>
              </a:ext>
            </a:extLst>
          </p:cNvPr>
          <p:cNvSpPr/>
          <p:nvPr/>
        </p:nvSpPr>
        <p:spPr>
          <a:xfrm>
            <a:off x="9577224" y="5322881"/>
            <a:ext cx="1358152" cy="734291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8 CuadroTexto">
            <a:extLst>
              <a:ext uri="{FF2B5EF4-FFF2-40B4-BE49-F238E27FC236}">
                <a16:creationId xmlns:a16="http://schemas.microsoft.com/office/drawing/2014/main" id="{1F9B404B-1DFC-7046-83D0-F9BBAEE4266E}"/>
              </a:ext>
            </a:extLst>
          </p:cNvPr>
          <p:cNvSpPr txBox="1"/>
          <p:nvPr/>
        </p:nvSpPr>
        <p:spPr>
          <a:xfrm>
            <a:off x="8541798" y="2839461"/>
            <a:ext cx="341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61" name="9 CuadroTexto">
            <a:extLst>
              <a:ext uri="{FF2B5EF4-FFF2-40B4-BE49-F238E27FC236}">
                <a16:creationId xmlns:a16="http://schemas.microsoft.com/office/drawing/2014/main" id="{C0EC172B-ACD8-BB49-A871-17B3467B384A}"/>
              </a:ext>
            </a:extLst>
          </p:cNvPr>
          <p:cNvSpPr txBox="1"/>
          <p:nvPr/>
        </p:nvSpPr>
        <p:spPr>
          <a:xfrm>
            <a:off x="8914072" y="3636012"/>
            <a:ext cx="275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Interviews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10 CuadroTexto">
            <a:extLst>
              <a:ext uri="{FF2B5EF4-FFF2-40B4-BE49-F238E27FC236}">
                <a16:creationId xmlns:a16="http://schemas.microsoft.com/office/drawing/2014/main" id="{E813025D-6375-8C44-97A7-746BB03FEBCA}"/>
              </a:ext>
            </a:extLst>
          </p:cNvPr>
          <p:cNvSpPr txBox="1"/>
          <p:nvPr/>
        </p:nvSpPr>
        <p:spPr>
          <a:xfrm>
            <a:off x="9254494" y="4554203"/>
            <a:ext cx="207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Shortlisted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11 CuadroTexto">
            <a:extLst>
              <a:ext uri="{FF2B5EF4-FFF2-40B4-BE49-F238E27FC236}">
                <a16:creationId xmlns:a16="http://schemas.microsoft.com/office/drawing/2014/main" id="{93F61A22-EAF9-B046-BDB7-22C1AA0D62A6}"/>
              </a:ext>
            </a:extLst>
          </p:cNvPr>
          <p:cNvSpPr txBox="1"/>
          <p:nvPr/>
        </p:nvSpPr>
        <p:spPr>
          <a:xfrm>
            <a:off x="9577224" y="5410841"/>
            <a:ext cx="135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</a:t>
            </a:r>
          </a:p>
        </p:txBody>
      </p:sp>
      <p:pic>
        <p:nvPicPr>
          <p:cNvPr id="64" name="Picture 4" descr="C:\Users\Margarita\Downloads\emiratos-arabes-unidos.png">
            <a:extLst>
              <a:ext uri="{FF2B5EF4-FFF2-40B4-BE49-F238E27FC236}">
                <a16:creationId xmlns:a16="http://schemas.microsoft.com/office/drawing/2014/main" id="{D8F6F82F-82BC-F44C-9173-32172901C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04" y="1790142"/>
            <a:ext cx="642636" cy="6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7E4AA86-2651-824A-845E-2E3F2BD26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9801" y="1890887"/>
            <a:ext cx="646331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97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Our search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4 Rectángulo">
            <a:extLst>
              <a:ext uri="{FF2B5EF4-FFF2-40B4-BE49-F238E27FC236}">
                <a16:creationId xmlns:a16="http://schemas.microsoft.com/office/drawing/2014/main" id="{C31D23C5-BD56-2A40-8C42-89C9999AA76C}"/>
              </a:ext>
            </a:extLst>
          </p:cNvPr>
          <p:cNvSpPr/>
          <p:nvPr/>
        </p:nvSpPr>
        <p:spPr>
          <a:xfrm>
            <a:off x="529124" y="2757252"/>
            <a:ext cx="3415553" cy="734291"/>
          </a:xfrm>
          <a:prstGeom prst="rect">
            <a:avLst/>
          </a:prstGeom>
          <a:solidFill>
            <a:schemeClr val="tx2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5 Rectángulo">
            <a:extLst>
              <a:ext uri="{FF2B5EF4-FFF2-40B4-BE49-F238E27FC236}">
                <a16:creationId xmlns:a16="http://schemas.microsoft.com/office/drawing/2014/main" id="{03FC6409-165F-1D4A-9E06-EA6F6F88AD5F}"/>
              </a:ext>
            </a:extLst>
          </p:cNvPr>
          <p:cNvSpPr/>
          <p:nvPr/>
        </p:nvSpPr>
        <p:spPr>
          <a:xfrm>
            <a:off x="895982" y="3597784"/>
            <a:ext cx="2762518" cy="734291"/>
          </a:xfrm>
          <a:prstGeom prst="rect">
            <a:avLst/>
          </a:prstGeom>
          <a:solidFill>
            <a:schemeClr val="tx2">
              <a:lumMod val="60000"/>
              <a:lumOff val="4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6 Rectángulo">
            <a:extLst>
              <a:ext uri="{FF2B5EF4-FFF2-40B4-BE49-F238E27FC236}">
                <a16:creationId xmlns:a16="http://schemas.microsoft.com/office/drawing/2014/main" id="{0204E0A8-47E6-9A49-9CC1-132E8CFA732E}"/>
              </a:ext>
            </a:extLst>
          </p:cNvPr>
          <p:cNvSpPr/>
          <p:nvPr/>
        </p:nvSpPr>
        <p:spPr>
          <a:xfrm>
            <a:off x="1241818" y="4471994"/>
            <a:ext cx="2070847" cy="734291"/>
          </a:xfrm>
          <a:prstGeom prst="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7 Rectángulo">
            <a:extLst>
              <a:ext uri="{FF2B5EF4-FFF2-40B4-BE49-F238E27FC236}">
                <a16:creationId xmlns:a16="http://schemas.microsoft.com/office/drawing/2014/main" id="{B418FBBE-2E24-0447-B33A-A8640FC2C2C1}"/>
              </a:ext>
            </a:extLst>
          </p:cNvPr>
          <p:cNvSpPr/>
          <p:nvPr/>
        </p:nvSpPr>
        <p:spPr>
          <a:xfrm>
            <a:off x="1564549" y="5328632"/>
            <a:ext cx="1358152" cy="734291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8 CuadroTexto">
            <a:extLst>
              <a:ext uri="{FF2B5EF4-FFF2-40B4-BE49-F238E27FC236}">
                <a16:creationId xmlns:a16="http://schemas.microsoft.com/office/drawing/2014/main" id="{A7008831-0FDC-8149-857E-A1C2CD6D2035}"/>
              </a:ext>
            </a:extLst>
          </p:cNvPr>
          <p:cNvSpPr txBox="1"/>
          <p:nvPr/>
        </p:nvSpPr>
        <p:spPr>
          <a:xfrm>
            <a:off x="529123" y="2845212"/>
            <a:ext cx="341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5" name="9 CuadroTexto">
            <a:extLst>
              <a:ext uri="{FF2B5EF4-FFF2-40B4-BE49-F238E27FC236}">
                <a16:creationId xmlns:a16="http://schemas.microsoft.com/office/drawing/2014/main" id="{4077EA2E-0B02-614E-AF02-F9E0618F28B8}"/>
              </a:ext>
            </a:extLst>
          </p:cNvPr>
          <p:cNvSpPr txBox="1"/>
          <p:nvPr/>
        </p:nvSpPr>
        <p:spPr>
          <a:xfrm>
            <a:off x="901397" y="3641763"/>
            <a:ext cx="275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Interviews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10 CuadroTexto">
            <a:extLst>
              <a:ext uri="{FF2B5EF4-FFF2-40B4-BE49-F238E27FC236}">
                <a16:creationId xmlns:a16="http://schemas.microsoft.com/office/drawing/2014/main" id="{B5A21CC3-B896-3E46-BF6E-47B13991A423}"/>
              </a:ext>
            </a:extLst>
          </p:cNvPr>
          <p:cNvSpPr txBox="1"/>
          <p:nvPr/>
        </p:nvSpPr>
        <p:spPr>
          <a:xfrm>
            <a:off x="1241819" y="4559954"/>
            <a:ext cx="207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Shortlisted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11 CuadroTexto">
            <a:extLst>
              <a:ext uri="{FF2B5EF4-FFF2-40B4-BE49-F238E27FC236}">
                <a16:creationId xmlns:a16="http://schemas.microsoft.com/office/drawing/2014/main" id="{9761D667-7AF2-BD47-B805-4880B7EB5186}"/>
              </a:ext>
            </a:extLst>
          </p:cNvPr>
          <p:cNvSpPr txBox="1"/>
          <p:nvPr/>
        </p:nvSpPr>
        <p:spPr>
          <a:xfrm>
            <a:off x="1564549" y="5416592"/>
            <a:ext cx="135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</a:t>
            </a:r>
          </a:p>
        </p:txBody>
      </p:sp>
      <p:sp>
        <p:nvSpPr>
          <p:cNvPr id="23" name="2 Marcador de contenido">
            <a:extLst>
              <a:ext uri="{FF2B5EF4-FFF2-40B4-BE49-F238E27FC236}">
                <a16:creationId xmlns:a16="http://schemas.microsoft.com/office/drawing/2014/main" id="{FE4AA472-782F-7A4C-9E7C-6CCA2E04CED3}"/>
              </a:ext>
            </a:extLst>
          </p:cNvPr>
          <p:cNvSpPr txBox="1">
            <a:spLocks/>
          </p:cNvSpPr>
          <p:nvPr/>
        </p:nvSpPr>
        <p:spPr>
          <a:xfrm>
            <a:off x="5019247" y="2054721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0781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14 Rectángulo">
            <a:extLst>
              <a:ext uri="{FF2B5EF4-FFF2-40B4-BE49-F238E27FC236}">
                <a16:creationId xmlns:a16="http://schemas.microsoft.com/office/drawing/2014/main" id="{3363FECE-4F58-7041-BBFE-435CA2FE3069}"/>
              </a:ext>
            </a:extLst>
          </p:cNvPr>
          <p:cNvSpPr/>
          <p:nvPr/>
        </p:nvSpPr>
        <p:spPr>
          <a:xfrm>
            <a:off x="4563711" y="2757046"/>
            <a:ext cx="3415553" cy="734291"/>
          </a:xfrm>
          <a:prstGeom prst="rect">
            <a:avLst/>
          </a:prstGeom>
          <a:solidFill>
            <a:schemeClr val="tx2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15 Rectángulo">
            <a:extLst>
              <a:ext uri="{FF2B5EF4-FFF2-40B4-BE49-F238E27FC236}">
                <a16:creationId xmlns:a16="http://schemas.microsoft.com/office/drawing/2014/main" id="{952511C3-24C9-3E44-A2AF-319AB2E8BC87}"/>
              </a:ext>
            </a:extLst>
          </p:cNvPr>
          <p:cNvSpPr/>
          <p:nvPr/>
        </p:nvSpPr>
        <p:spPr>
          <a:xfrm>
            <a:off x="4870906" y="3597784"/>
            <a:ext cx="2762518" cy="734291"/>
          </a:xfrm>
          <a:prstGeom prst="rect">
            <a:avLst/>
          </a:prstGeom>
          <a:solidFill>
            <a:schemeClr val="tx2">
              <a:lumMod val="60000"/>
              <a:lumOff val="40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16 Rectángulo">
            <a:extLst>
              <a:ext uri="{FF2B5EF4-FFF2-40B4-BE49-F238E27FC236}">
                <a16:creationId xmlns:a16="http://schemas.microsoft.com/office/drawing/2014/main" id="{B1E9B1AD-42C3-0D4D-A5E7-456D4590553D}"/>
              </a:ext>
            </a:extLst>
          </p:cNvPr>
          <p:cNvSpPr/>
          <p:nvPr/>
        </p:nvSpPr>
        <p:spPr>
          <a:xfrm>
            <a:off x="5216741" y="4448851"/>
            <a:ext cx="2070847" cy="734291"/>
          </a:xfrm>
          <a:prstGeom prst="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17 Rectángulo">
            <a:extLst>
              <a:ext uri="{FF2B5EF4-FFF2-40B4-BE49-F238E27FC236}">
                <a16:creationId xmlns:a16="http://schemas.microsoft.com/office/drawing/2014/main" id="{106BC0EC-FC0E-D14F-B954-7BA4DED8DCF6}"/>
              </a:ext>
            </a:extLst>
          </p:cNvPr>
          <p:cNvSpPr/>
          <p:nvPr/>
        </p:nvSpPr>
        <p:spPr>
          <a:xfrm>
            <a:off x="5627703" y="5316912"/>
            <a:ext cx="1358152" cy="734291"/>
          </a:xfrm>
          <a:prstGeom prst="rect">
            <a:avLst/>
          </a:prstGeom>
          <a:solidFill>
            <a:schemeClr val="tx2">
              <a:lumMod val="20000"/>
              <a:lumOff val="8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18 CuadroTexto">
            <a:extLst>
              <a:ext uri="{FF2B5EF4-FFF2-40B4-BE49-F238E27FC236}">
                <a16:creationId xmlns:a16="http://schemas.microsoft.com/office/drawing/2014/main" id="{506400BE-9870-DA4A-96C4-93432DF109C2}"/>
              </a:ext>
            </a:extLst>
          </p:cNvPr>
          <p:cNvSpPr txBox="1"/>
          <p:nvPr/>
        </p:nvSpPr>
        <p:spPr>
          <a:xfrm>
            <a:off x="4660844" y="2867201"/>
            <a:ext cx="3415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Prospects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781C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19 CuadroTexto">
            <a:extLst>
              <a:ext uri="{FF2B5EF4-FFF2-40B4-BE49-F238E27FC236}">
                <a16:creationId xmlns:a16="http://schemas.microsoft.com/office/drawing/2014/main" id="{BFFB9681-F333-9843-A19D-F3C868517453}"/>
              </a:ext>
            </a:extLst>
          </p:cNvPr>
          <p:cNvSpPr txBox="1"/>
          <p:nvPr/>
        </p:nvSpPr>
        <p:spPr>
          <a:xfrm>
            <a:off x="4892935" y="3641352"/>
            <a:ext cx="275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Interviews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20 CuadroTexto">
            <a:extLst>
              <a:ext uri="{FF2B5EF4-FFF2-40B4-BE49-F238E27FC236}">
                <a16:creationId xmlns:a16="http://schemas.microsoft.com/office/drawing/2014/main" id="{ED642AFD-3881-124B-BB83-FE5073452092}"/>
              </a:ext>
            </a:extLst>
          </p:cNvPr>
          <p:cNvSpPr txBox="1"/>
          <p:nvPr/>
        </p:nvSpPr>
        <p:spPr>
          <a:xfrm>
            <a:off x="5256925" y="4554203"/>
            <a:ext cx="207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Shortlisted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21 CuadroTexto">
            <a:extLst>
              <a:ext uri="{FF2B5EF4-FFF2-40B4-BE49-F238E27FC236}">
                <a16:creationId xmlns:a16="http://schemas.microsoft.com/office/drawing/2014/main" id="{A8955921-6119-1A4A-9080-0B206C40A7F7}"/>
              </a:ext>
            </a:extLst>
          </p:cNvPr>
          <p:cNvSpPr txBox="1"/>
          <p:nvPr/>
        </p:nvSpPr>
        <p:spPr>
          <a:xfrm>
            <a:off x="5573088" y="5428774"/>
            <a:ext cx="135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Success</a:t>
            </a:r>
          </a:p>
        </p:txBody>
      </p:sp>
      <p:sp>
        <p:nvSpPr>
          <p:cNvPr id="33" name="2 Marcador de contenido">
            <a:extLst>
              <a:ext uri="{FF2B5EF4-FFF2-40B4-BE49-F238E27FC236}">
                <a16:creationId xmlns:a16="http://schemas.microsoft.com/office/drawing/2014/main" id="{E0E7296A-ED94-624B-86B9-043F20BEF9CB}"/>
              </a:ext>
            </a:extLst>
          </p:cNvPr>
          <p:cNvSpPr txBox="1">
            <a:spLocks/>
          </p:cNvSpPr>
          <p:nvPr/>
        </p:nvSpPr>
        <p:spPr>
          <a:xfrm>
            <a:off x="122150" y="1897696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 Korea</a:t>
            </a:r>
          </a:p>
        </p:txBody>
      </p:sp>
      <p:sp>
        <p:nvSpPr>
          <p:cNvPr id="55" name="2 Marcador de contenido">
            <a:extLst>
              <a:ext uri="{FF2B5EF4-FFF2-40B4-BE49-F238E27FC236}">
                <a16:creationId xmlns:a16="http://schemas.microsoft.com/office/drawing/2014/main" id="{38481C63-B9B9-0E44-9E40-F0A66AF03E25}"/>
              </a:ext>
            </a:extLst>
          </p:cNvPr>
          <p:cNvSpPr txBox="1">
            <a:spLocks/>
          </p:cNvSpPr>
          <p:nvPr/>
        </p:nvSpPr>
        <p:spPr>
          <a:xfrm>
            <a:off x="4033105" y="1880308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Colombia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C480700-77E0-2046-ACCA-9DF34ACE7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141" y="1762278"/>
            <a:ext cx="734292" cy="7342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B191DE9-A251-374D-ACFF-882685654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809" y="1732879"/>
            <a:ext cx="771070" cy="771070"/>
          </a:xfrm>
          <a:prstGeom prst="rect">
            <a:avLst/>
          </a:prstGeom>
        </p:spPr>
      </p:pic>
      <p:sp>
        <p:nvSpPr>
          <p:cNvPr id="32" name="2 Marcador de contenido">
            <a:extLst>
              <a:ext uri="{FF2B5EF4-FFF2-40B4-BE49-F238E27FC236}">
                <a16:creationId xmlns:a16="http://schemas.microsoft.com/office/drawing/2014/main" id="{39082AC0-CAE7-EB42-886F-C5FC897EC23E}"/>
              </a:ext>
            </a:extLst>
          </p:cNvPr>
          <p:cNvSpPr txBox="1">
            <a:spLocks/>
          </p:cNvSpPr>
          <p:nvPr/>
        </p:nvSpPr>
        <p:spPr>
          <a:xfrm>
            <a:off x="8504636" y="2845212"/>
            <a:ext cx="2952750" cy="55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4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20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Calibri" panose="020F0502020204030204" pitchFamily="34" charset="0"/>
              <a:buChar char="›"/>
              <a:defRPr sz="1800" kern="1200">
                <a:solidFill>
                  <a:srgbClr val="0781C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781C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Ideas?</a:t>
            </a:r>
          </a:p>
        </p:txBody>
      </p:sp>
    </p:spTree>
    <p:extLst>
      <p:ext uri="{BB962C8B-B14F-4D97-AF65-F5344CB8AC3E}">
        <p14:creationId xmlns:p14="http://schemas.microsoft.com/office/powerpoint/2010/main" val="3306763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err="1">
                <a:solidFill>
                  <a:schemeClr val="bg1"/>
                </a:solidFill>
              </a:rPr>
              <a:t>Any</a:t>
            </a:r>
            <a:r>
              <a:rPr lang="nl-NL" sz="3600">
                <a:solidFill>
                  <a:schemeClr val="bg1"/>
                </a:solidFill>
              </a:rPr>
              <a:t> </a:t>
            </a:r>
            <a:r>
              <a:rPr lang="nl-NL" sz="3600" err="1">
                <a:solidFill>
                  <a:schemeClr val="bg1"/>
                </a:solidFill>
              </a:rPr>
              <a:t>comments</a:t>
            </a:r>
            <a:r>
              <a:rPr lang="nl-NL" sz="3600">
                <a:solidFill>
                  <a:schemeClr val="bg1"/>
                </a:solidFill>
              </a:rPr>
              <a:t> or </a:t>
            </a:r>
            <a:r>
              <a:rPr lang="nl-NL" sz="3600" err="1">
                <a:solidFill>
                  <a:schemeClr val="bg1"/>
                </a:solidFill>
              </a:rPr>
              <a:t>suggestions</a:t>
            </a:r>
            <a:r>
              <a:rPr lang="nl-NL" sz="3600">
                <a:solidFill>
                  <a:schemeClr val="bg1"/>
                </a:solidFill>
              </a:rPr>
              <a:t>?</a:t>
            </a:r>
          </a:p>
          <a:p>
            <a:endParaRPr lang="nl-NL" sz="19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6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00"/>
    </mc:Choice>
    <mc:Fallback>
      <p:transition spd="slow" advTm="571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5831E7A-5395-9544-8CE6-F6103BE15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299" y="958342"/>
            <a:ext cx="10049933" cy="4661914"/>
          </a:xfrm>
          <a:prstGeom prst="rect">
            <a:avLst/>
          </a:prstGeom>
        </p:spPr>
      </p:pic>
      <p:sp>
        <p:nvSpPr>
          <p:cNvPr id="2" name="Pijl rechts 1">
            <a:hlinkClick r:id="rId3" action="ppaction://hlinksldjump"/>
            <a:extLst>
              <a:ext uri="{FF2B5EF4-FFF2-40B4-BE49-F238E27FC236}">
                <a16:creationId xmlns:a16="http://schemas.microsoft.com/office/drawing/2014/main" id="{092E6E29-8699-5547-9087-597125208231}"/>
              </a:ext>
            </a:extLst>
          </p:cNvPr>
          <p:cNvSpPr/>
          <p:nvPr/>
        </p:nvSpPr>
        <p:spPr>
          <a:xfrm>
            <a:off x="791737" y="5943600"/>
            <a:ext cx="1126273" cy="6021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826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DA241F9-E471-EF48-A4F1-6EC65AB01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618" y="965200"/>
            <a:ext cx="10039047" cy="4392082"/>
          </a:xfrm>
          <a:prstGeom prst="rect">
            <a:avLst/>
          </a:prstGeom>
        </p:spPr>
      </p:pic>
      <p:sp>
        <p:nvSpPr>
          <p:cNvPr id="3" name="Pijl rechts 2">
            <a:hlinkClick r:id="rId3" action="ppaction://hlinksldjump"/>
            <a:extLst>
              <a:ext uri="{FF2B5EF4-FFF2-40B4-BE49-F238E27FC236}">
                <a16:creationId xmlns:a16="http://schemas.microsoft.com/office/drawing/2014/main" id="{9BBE7E0E-948A-554B-8F12-2EBDE8139ABE}"/>
              </a:ext>
            </a:extLst>
          </p:cNvPr>
          <p:cNvSpPr/>
          <p:nvPr/>
        </p:nvSpPr>
        <p:spPr>
          <a:xfrm>
            <a:off x="791737" y="5943600"/>
            <a:ext cx="1126273" cy="6021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577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Business Update </a:t>
            </a:r>
            <a:r>
              <a:rPr lang="nl-NL" sz="3600" err="1">
                <a:solidFill>
                  <a:schemeClr val="bg1"/>
                </a:solidFill>
              </a:rPr>
              <a:t>from</a:t>
            </a:r>
            <a:r>
              <a:rPr lang="nl-NL" sz="3600">
                <a:solidFill>
                  <a:schemeClr val="bg1"/>
                </a:solidFill>
              </a:rPr>
              <a:t> India</a:t>
            </a:r>
            <a:endParaRPr lang="nl-NL" sz="1900">
              <a:solidFill>
                <a:schemeClr val="bg1"/>
              </a:solidFill>
            </a:endParaRPr>
          </a:p>
          <a:p>
            <a:r>
              <a:rPr lang="nl-NL" sz="1700" i="1">
                <a:solidFill>
                  <a:schemeClr val="bg1"/>
                </a:solidFill>
              </a:rPr>
              <a:t>How </a:t>
            </a:r>
            <a:r>
              <a:rPr lang="nl-NL" sz="1700" i="1" err="1">
                <a:solidFill>
                  <a:schemeClr val="bg1"/>
                </a:solidFill>
              </a:rPr>
              <a:t>Covid</a:t>
            </a:r>
            <a:r>
              <a:rPr lang="nl-NL" sz="1700" i="1">
                <a:solidFill>
                  <a:schemeClr val="bg1"/>
                </a:solidFill>
              </a:rPr>
              <a:t> </a:t>
            </a:r>
            <a:r>
              <a:rPr lang="nl-NL" sz="1700" i="1" err="1">
                <a:solidFill>
                  <a:schemeClr val="bg1"/>
                </a:solidFill>
              </a:rPr>
              <a:t>changed</a:t>
            </a:r>
            <a:r>
              <a:rPr lang="nl-NL" sz="1700" i="1">
                <a:solidFill>
                  <a:schemeClr val="bg1"/>
                </a:solidFill>
              </a:rPr>
              <a:t> </a:t>
            </a:r>
            <a:r>
              <a:rPr lang="nl-NL" sz="1700" i="1" err="1">
                <a:solidFill>
                  <a:schemeClr val="bg1"/>
                </a:solidFill>
              </a:rPr>
              <a:t>the</a:t>
            </a:r>
            <a:r>
              <a:rPr lang="nl-NL" sz="1700" i="1">
                <a:solidFill>
                  <a:schemeClr val="bg1"/>
                </a:solidFill>
              </a:rPr>
              <a:t> way we </a:t>
            </a:r>
            <a:r>
              <a:rPr lang="nl-NL" sz="1700" i="1" err="1">
                <a:solidFill>
                  <a:schemeClr val="bg1"/>
                </a:solidFill>
              </a:rPr>
              <a:t>work</a:t>
            </a:r>
            <a:r>
              <a:rPr lang="nl-NL" sz="1700" i="1">
                <a:solidFill>
                  <a:schemeClr val="bg1"/>
                </a:solidFill>
              </a:rPr>
              <a:t> </a:t>
            </a:r>
            <a:r>
              <a:rPr lang="nl-NL" sz="1700" i="1" err="1">
                <a:solidFill>
                  <a:schemeClr val="bg1"/>
                </a:solidFill>
              </a:rPr>
              <a:t>globally</a:t>
            </a:r>
            <a:endParaRPr lang="nl-NL" sz="1700" i="1">
              <a:solidFill>
                <a:schemeClr val="bg1"/>
              </a:solidFill>
            </a:endParaRPr>
          </a:p>
          <a:p>
            <a:r>
              <a:rPr lang="nl-NL" sz="1700" i="1" err="1">
                <a:solidFill>
                  <a:schemeClr val="bg1"/>
                </a:solidFill>
              </a:rPr>
              <a:t>Vivek</a:t>
            </a:r>
            <a:r>
              <a:rPr lang="nl-NL" sz="1700" i="1">
                <a:solidFill>
                  <a:schemeClr val="bg1"/>
                </a:solidFill>
              </a:rPr>
              <a:t> </a:t>
            </a:r>
            <a:r>
              <a:rPr lang="nl-NL" sz="1700" i="1" err="1">
                <a:solidFill>
                  <a:schemeClr val="bg1"/>
                </a:solidFill>
              </a:rPr>
              <a:t>Ahuja</a:t>
            </a:r>
            <a:endParaRPr lang="nl-NL" sz="1700" i="1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12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Marketing &amp; Partnership Development</a:t>
            </a:r>
            <a:endParaRPr lang="nl-NL" sz="1900">
              <a:solidFill>
                <a:schemeClr val="bg1"/>
              </a:solidFill>
            </a:endParaRPr>
          </a:p>
          <a:p>
            <a:r>
              <a:rPr lang="nl-NL" sz="1700" i="1">
                <a:solidFill>
                  <a:schemeClr val="bg1"/>
                </a:solidFill>
              </a:rPr>
              <a:t>AGM Barcelona – </a:t>
            </a:r>
            <a:r>
              <a:rPr lang="nl-NL" sz="1700" i="1" err="1">
                <a:solidFill>
                  <a:schemeClr val="bg1"/>
                </a:solidFill>
              </a:rPr>
              <a:t>October</a:t>
            </a:r>
            <a:r>
              <a:rPr lang="nl-NL" sz="1700" i="1">
                <a:solidFill>
                  <a:schemeClr val="bg1"/>
                </a:solidFill>
              </a:rPr>
              <a:t> 6th 2021</a:t>
            </a:r>
          </a:p>
          <a:p>
            <a:r>
              <a:rPr lang="nl-NL" sz="1700" i="1">
                <a:solidFill>
                  <a:schemeClr val="bg1"/>
                </a:solidFill>
              </a:rPr>
              <a:t>Kirsten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47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772816"/>
            <a:ext cx="6400800" cy="1296144"/>
          </a:xfrm>
        </p:spPr>
        <p:txBody>
          <a:bodyPr>
            <a:normAutofit fontScale="92500" lnSpcReduction="20000"/>
          </a:bodyPr>
          <a:lstStyle/>
          <a:p>
            <a:r>
              <a:rPr lang="en-IN" sz="4400" b="1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Namaste</a:t>
            </a:r>
          </a:p>
          <a:p>
            <a:r>
              <a:rPr lang="en-IN" sz="4400" b="1" dirty="0">
                <a:solidFill>
                  <a:schemeClr val="tx2"/>
                </a:solidFill>
                <a:latin typeface="Tahoma" pitchFamily="34" charset="0"/>
                <a:ea typeface="+mj-ea"/>
                <a:cs typeface="Tahoma" pitchFamily="34" charset="0"/>
              </a:rPr>
              <a:t>Greetings from India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08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2788" y="434976"/>
            <a:ext cx="2284412" cy="44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Indian Girl Namaste Greeting Stock Illustrations – 61 Indian Girl Namaste  Greeting Stock Illustrations, Vectors &amp;amp; Clipart - Dreamstime">
            <a:extLst>
              <a:ext uri="{FF2B5EF4-FFF2-40B4-BE49-F238E27FC236}">
                <a16:creationId xmlns:a16="http://schemas.microsoft.com/office/drawing/2014/main" id="{271E29F7-F179-4B71-8215-AAAAA47D7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2996952"/>
            <a:ext cx="3032028" cy="30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28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5B4D454-F8B8-4577-878A-B5CF0E227383}"/>
              </a:ext>
            </a:extLst>
          </p:cNvPr>
          <p:cNvSpPr txBox="1"/>
          <p:nvPr/>
        </p:nvSpPr>
        <p:spPr>
          <a:xfrm>
            <a:off x="1817153" y="1835249"/>
            <a:ext cx="3691976" cy="23042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1" dirty="0">
                <a:solidFill>
                  <a:prstClr val="white"/>
                </a:solidFill>
                <a:latin typeface="Georgia Pro Cond Black" panose="020B0604020202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        I AM MISSING ALL THE FUN AT THE IESF AGM.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i="1" dirty="0">
              <a:solidFill>
                <a:prstClr val="white"/>
              </a:solidFill>
              <a:latin typeface="Georgia Pro Cond Black" panose="020B0604020202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1" dirty="0">
                <a:solidFill>
                  <a:prstClr val="white"/>
                </a:solidFill>
                <a:latin typeface="Georgia Pro Cond Black" panose="020B0604020202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          DUE TO TRAVEL RESTRICTIONS IN INDIA, I AM UNABLE TO ATTEND IN-PERSON. 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6378" y="1132750"/>
            <a:ext cx="1515618" cy="151561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Picture 29" descr="A picture containing person, food, red, sweet&#10;&#10;Description automatically generated">
            <a:extLst>
              <a:ext uri="{FF2B5EF4-FFF2-40B4-BE49-F238E27FC236}">
                <a16:creationId xmlns:a16="http://schemas.microsoft.com/office/drawing/2014/main" id="{28EF3183-15CD-4835-9697-F8F74FD22E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r="5398" b="-2"/>
          <a:stretch/>
        </p:blipFill>
        <p:spPr>
          <a:xfrm>
            <a:off x="5370724" y="827959"/>
            <a:ext cx="1829683" cy="1829683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7656" y="0"/>
            <a:ext cx="3430347" cy="2898760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0D621C9-6D1E-40DF-A608-E6659C311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6724" b="-5"/>
          <a:stretch/>
        </p:blipFill>
        <p:spPr>
          <a:xfrm>
            <a:off x="7375380" y="4"/>
            <a:ext cx="3292620" cy="2761033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89" name="Oval 88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0897" y="2770309"/>
            <a:ext cx="2304288" cy="23042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6" name="Picture 2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5C573F0-E76D-47BB-BF25-4F8BA92D7C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9" r="6451"/>
          <a:stretch/>
        </p:blipFill>
        <p:spPr>
          <a:xfrm>
            <a:off x="5974341" y="2893753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44" y="4776697"/>
            <a:ext cx="3953256" cy="2081304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1" y="4481653"/>
            <a:ext cx="1299081" cy="1631339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19" descr="A person and person smiling&#10;&#10;Description automatically generated with medium confidence">
            <a:extLst>
              <a:ext uri="{FF2B5EF4-FFF2-40B4-BE49-F238E27FC236}">
                <a16:creationId xmlns:a16="http://schemas.microsoft.com/office/drawing/2014/main" id="{50D71EBF-7E94-4242-BFF0-44EC6C81AB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1651"/>
          <a:stretch/>
        </p:blipFill>
        <p:spPr>
          <a:xfrm>
            <a:off x="1524021" y="4604662"/>
            <a:ext cx="1176049" cy="1385316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22" name="Picture 21" descr="A person holding a bottle of wine&#10;&#10;Description automatically generated with medium confidence">
            <a:extLst>
              <a:ext uri="{FF2B5EF4-FFF2-40B4-BE49-F238E27FC236}">
                <a16:creationId xmlns:a16="http://schemas.microsoft.com/office/drawing/2014/main" id="{0B595804-ED78-4C62-B223-7AFC83692F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29504"/>
          <a:stretch/>
        </p:blipFill>
        <p:spPr>
          <a:xfrm>
            <a:off x="2800232" y="4963257"/>
            <a:ext cx="3583800" cy="1894744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2969" y="4317341"/>
            <a:ext cx="2935034" cy="2540658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63D4DAC-1A6B-4D48-873F-DECE803552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r="3" b="32460"/>
          <a:stretch/>
        </p:blipFill>
        <p:spPr>
          <a:xfrm>
            <a:off x="7874488" y="4462092"/>
            <a:ext cx="2793512" cy="2395909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17" name="Picture 16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D23CC028-D9CE-4904-B670-7BCEBB6B2F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60" y="314864"/>
            <a:ext cx="1669854" cy="125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561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>
            <a:extLst>
              <a:ext uri="{FF2B5EF4-FFF2-40B4-BE49-F238E27FC236}">
                <a16:creationId xmlns:a16="http://schemas.microsoft.com/office/drawing/2014/main" id="{ED6B155D-E72E-4E76-9B3F-0C1BACE3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5867130" y="2676939"/>
            <a:ext cx="1674862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D53477A-DF52-4AFC-806C-43BF99A4A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91" y="492547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54BC193F-E580-47BC-A3DD-0CE69596F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1916" y="476673"/>
            <a:ext cx="2284412" cy="44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Title 3">
            <a:extLst>
              <a:ext uri="{FF2B5EF4-FFF2-40B4-BE49-F238E27FC236}">
                <a16:creationId xmlns:a16="http://schemas.microsoft.com/office/drawing/2014/main" id="{72BEBA3B-9BAF-4801-8DAC-1F32DED9CDDD}"/>
              </a:ext>
            </a:extLst>
          </p:cNvPr>
          <p:cNvSpPr txBox="1">
            <a:spLocks/>
          </p:cNvSpPr>
          <p:nvPr/>
        </p:nvSpPr>
        <p:spPr>
          <a:xfrm>
            <a:off x="2832760" y="1565635"/>
            <a:ext cx="6552729" cy="608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IN" sz="20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UPDATE FROM INDIA</a:t>
            </a:r>
          </a:p>
        </p:txBody>
      </p:sp>
      <p:pic>
        <p:nvPicPr>
          <p:cNvPr id="44" name="Picture 4" descr="Image result for People icon">
            <a:extLst>
              <a:ext uri="{FF2B5EF4-FFF2-40B4-BE49-F238E27FC236}">
                <a16:creationId xmlns:a16="http://schemas.microsoft.com/office/drawing/2014/main" id="{AFF2D68E-A8E2-4658-8443-7B5CB343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69" y="2750617"/>
            <a:ext cx="823156" cy="82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BA42B58-962C-489E-AC6F-2481B2E83608}"/>
              </a:ext>
            </a:extLst>
          </p:cNvPr>
          <p:cNvSpPr txBox="1"/>
          <p:nvPr/>
        </p:nvSpPr>
        <p:spPr>
          <a:xfrm>
            <a:off x="1536616" y="3565151"/>
            <a:ext cx="167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black"/>
                </a:solidFill>
                <a:latin typeface="Calibri"/>
              </a:rPr>
              <a:t>People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3FB634-01A3-4382-8F2A-F5EBFE968A26}"/>
              </a:ext>
            </a:extLst>
          </p:cNvPr>
          <p:cNvSpPr txBox="1"/>
          <p:nvPr/>
        </p:nvSpPr>
        <p:spPr>
          <a:xfrm>
            <a:off x="2374048" y="2964775"/>
            <a:ext cx="407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Calibri"/>
              </a:rPr>
              <a:t>Population : 1.39 Billion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EDBF105-93D9-4828-8E39-75C02958A0D2}"/>
              </a:ext>
            </a:extLst>
          </p:cNvPr>
          <p:cNvSpPr/>
          <p:nvPr/>
        </p:nvSpPr>
        <p:spPr>
          <a:xfrm>
            <a:off x="1786710" y="2509074"/>
            <a:ext cx="4286410" cy="1512168"/>
          </a:xfrm>
          <a:prstGeom prst="roundRect">
            <a:avLst/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E0DC4C8-1EBF-4F53-8EA4-6FF105892E78}"/>
              </a:ext>
            </a:extLst>
          </p:cNvPr>
          <p:cNvSpPr/>
          <p:nvPr/>
        </p:nvSpPr>
        <p:spPr>
          <a:xfrm>
            <a:off x="6248879" y="2490582"/>
            <a:ext cx="4286410" cy="1512168"/>
          </a:xfrm>
          <a:prstGeom prst="roundRect">
            <a:avLst/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FF5B0ADF-298B-4980-A0C4-BA62A49F5B3C}"/>
              </a:ext>
            </a:extLst>
          </p:cNvPr>
          <p:cNvSpPr/>
          <p:nvPr/>
        </p:nvSpPr>
        <p:spPr>
          <a:xfrm>
            <a:off x="1750705" y="4499208"/>
            <a:ext cx="4286410" cy="1512168"/>
          </a:xfrm>
          <a:prstGeom prst="roundRect">
            <a:avLst/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59F23E2-2D41-490C-AD2D-EC7498653A5D}"/>
              </a:ext>
            </a:extLst>
          </p:cNvPr>
          <p:cNvSpPr/>
          <p:nvPr/>
        </p:nvSpPr>
        <p:spPr>
          <a:xfrm>
            <a:off x="6248879" y="4499208"/>
            <a:ext cx="4286410" cy="1512168"/>
          </a:xfrm>
          <a:prstGeom prst="roundRect">
            <a:avLst/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1" name="Picture 6" descr="Image result for world economy icon">
            <a:extLst>
              <a:ext uri="{FF2B5EF4-FFF2-40B4-BE49-F238E27FC236}">
                <a16:creationId xmlns:a16="http://schemas.microsoft.com/office/drawing/2014/main" id="{62A9B4E6-5400-4064-878C-E46A297E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14" y="4629850"/>
            <a:ext cx="987866" cy="9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895B23B-71EA-454D-B5C4-34967D325E0B}"/>
              </a:ext>
            </a:extLst>
          </p:cNvPr>
          <p:cNvSpPr txBox="1"/>
          <p:nvPr/>
        </p:nvSpPr>
        <p:spPr>
          <a:xfrm>
            <a:off x="1537073" y="5543435"/>
            <a:ext cx="167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black"/>
                </a:solidFill>
                <a:latin typeface="Calibri"/>
              </a:rPr>
              <a:t>Economy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6E8E0A-BCD9-4E43-88F6-510914A7CDFD}"/>
              </a:ext>
            </a:extLst>
          </p:cNvPr>
          <p:cNvSpPr txBox="1"/>
          <p:nvPr/>
        </p:nvSpPr>
        <p:spPr>
          <a:xfrm>
            <a:off x="2364709" y="4586237"/>
            <a:ext cx="4077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Calibri"/>
              </a:rPr>
              <a:t>GDP :  $ 3.2 Trillion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BAB8EC-4670-4593-B3C6-2262426C71B3}"/>
              </a:ext>
            </a:extLst>
          </p:cNvPr>
          <p:cNvSpPr txBox="1"/>
          <p:nvPr/>
        </p:nvSpPr>
        <p:spPr>
          <a:xfrm>
            <a:off x="3028605" y="5171104"/>
            <a:ext cx="2749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F497D"/>
                </a:solidFill>
                <a:latin typeface="Calibri"/>
              </a:rPr>
              <a:t>Growth expected at 7.5 % in 2021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4B545D-6305-4146-AC79-53404BE3651E}"/>
              </a:ext>
            </a:extLst>
          </p:cNvPr>
          <p:cNvSpPr txBox="1"/>
          <p:nvPr/>
        </p:nvSpPr>
        <p:spPr>
          <a:xfrm>
            <a:off x="6230850" y="3523066"/>
            <a:ext cx="167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black"/>
                </a:solidFill>
                <a:latin typeface="Calibri"/>
              </a:rPr>
              <a:t>Covid Situation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506719-7C89-48D1-B0F7-989692B8E7FC}"/>
              </a:ext>
            </a:extLst>
          </p:cNvPr>
          <p:cNvSpPr txBox="1"/>
          <p:nvPr/>
        </p:nvSpPr>
        <p:spPr>
          <a:xfrm>
            <a:off x="7800708" y="2739249"/>
            <a:ext cx="4705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F497D"/>
                </a:solidFill>
                <a:latin typeface="Calibri"/>
              </a:rPr>
              <a:t>Total Cases: </a:t>
            </a:r>
            <a:r>
              <a:rPr lang="en-IN" sz="1600" b="1" dirty="0">
                <a:solidFill>
                  <a:srgbClr val="1F497D"/>
                </a:solidFill>
                <a:latin typeface="Calibri"/>
              </a:rPr>
              <a:t>30 Million</a:t>
            </a:r>
            <a:endParaRPr lang="en-US" sz="16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768A8D-1CC1-40E4-B2E0-B261CB976606}"/>
              </a:ext>
            </a:extLst>
          </p:cNvPr>
          <p:cNvSpPr txBox="1"/>
          <p:nvPr/>
        </p:nvSpPr>
        <p:spPr>
          <a:xfrm>
            <a:off x="7559764" y="3066540"/>
            <a:ext cx="274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F497D"/>
                </a:solidFill>
                <a:latin typeface="Calibri"/>
              </a:rPr>
              <a:t>Active:- 3,00,000</a:t>
            </a:r>
          </a:p>
          <a:p>
            <a:pPr algn="ctr"/>
            <a:r>
              <a:rPr lang="en-US" sz="1400" dirty="0">
                <a:solidFill>
                  <a:srgbClr val="1F497D"/>
                </a:solidFill>
                <a:latin typeface="Calibri"/>
              </a:rPr>
              <a:t>Fatalities:- Half Million People 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C2A48AE-4926-4429-816F-0ABC7A782D0C}"/>
              </a:ext>
            </a:extLst>
          </p:cNvPr>
          <p:cNvSpPr txBox="1"/>
          <p:nvPr/>
        </p:nvSpPr>
        <p:spPr>
          <a:xfrm>
            <a:off x="7512735" y="4924882"/>
            <a:ext cx="3066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rgbClr val="1F497D"/>
                </a:solidFill>
                <a:latin typeface="Calibri"/>
              </a:rPr>
              <a:t>6.9% </a:t>
            </a:r>
            <a:r>
              <a:rPr lang="en-US" altLang="en-US" sz="2000" b="1" dirty="0">
                <a:solidFill>
                  <a:srgbClr val="1F497D"/>
                </a:solidFill>
                <a:latin typeface="Calibri"/>
                <a:sym typeface="Symbol" panose="05050102010706020507" pitchFamily="18" charset="2"/>
              </a:rPr>
              <a:t> has risen from 3.8%</a:t>
            </a:r>
            <a:endParaRPr lang="en-CA" altLang="en-US" sz="2000" b="1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59" name="Arrow: Quad 58">
            <a:extLst>
              <a:ext uri="{FF2B5EF4-FFF2-40B4-BE49-F238E27FC236}">
                <a16:creationId xmlns:a16="http://schemas.microsoft.com/office/drawing/2014/main" id="{18C1549B-C9C7-4135-A98F-7F55F5AF2298}"/>
              </a:ext>
            </a:extLst>
          </p:cNvPr>
          <p:cNvSpPr/>
          <p:nvPr/>
        </p:nvSpPr>
        <p:spPr>
          <a:xfrm>
            <a:off x="5831932" y="3912061"/>
            <a:ext cx="673237" cy="658271"/>
          </a:xfrm>
          <a:prstGeom prst="quadArrow">
            <a:avLst/>
          </a:prstGeo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0" name="Picture 10">
            <a:extLst>
              <a:ext uri="{FF2B5EF4-FFF2-40B4-BE49-F238E27FC236}">
                <a16:creationId xmlns:a16="http://schemas.microsoft.com/office/drawing/2014/main" id="{5077843B-823E-4961-B703-EDE1B099A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 bwMode="auto">
          <a:xfrm>
            <a:off x="6376418" y="4782893"/>
            <a:ext cx="964719" cy="6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AD93CFC-5BCB-46D8-9611-0498CC812231}"/>
              </a:ext>
            </a:extLst>
          </p:cNvPr>
          <p:cNvSpPr txBox="1"/>
          <p:nvPr/>
        </p:nvSpPr>
        <p:spPr>
          <a:xfrm>
            <a:off x="6193372" y="5524255"/>
            <a:ext cx="2297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black"/>
                </a:solidFill>
                <a:latin typeface="Calibri"/>
              </a:rPr>
              <a:t>Un-Employment Rate</a:t>
            </a:r>
          </a:p>
        </p:txBody>
      </p:sp>
    </p:spTree>
    <p:extLst>
      <p:ext uri="{BB962C8B-B14F-4D97-AF65-F5344CB8AC3E}">
        <p14:creationId xmlns:p14="http://schemas.microsoft.com/office/powerpoint/2010/main" val="3908780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0" name="Picture 28" descr="Image result for fm logistic logo">
            <a:extLst>
              <a:ext uri="{FF2B5EF4-FFF2-40B4-BE49-F238E27FC236}">
                <a16:creationId xmlns:a16="http://schemas.microsoft.com/office/drawing/2014/main" id="{5E8A6C6C-3FFD-491C-826C-B4D624DD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74" y="5724748"/>
            <a:ext cx="1160636" cy="11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08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2788" y="434976"/>
            <a:ext cx="2284412" cy="44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3287687" y="1011650"/>
            <a:ext cx="5328592" cy="8640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IN" sz="2400" b="1" dirty="0">
                <a:solidFill>
                  <a:schemeClr val="tx2"/>
                </a:solidFill>
                <a:latin typeface="Tahoma" pitchFamily="34" charset="0"/>
                <a:ea typeface="+mn-ea"/>
                <a:cs typeface="Tahoma" pitchFamily="34" charset="0"/>
              </a:rPr>
              <a:t>IESF CROSS BORDER REPORT 2020/2021</a:t>
            </a:r>
            <a:br>
              <a:rPr lang="en-IN" sz="2400" b="1" dirty="0">
                <a:solidFill>
                  <a:schemeClr val="tx2"/>
                </a:solidFill>
                <a:latin typeface="Tahoma" pitchFamily="34" charset="0"/>
                <a:ea typeface="+mn-ea"/>
                <a:cs typeface="Tahoma" pitchFamily="34" charset="0"/>
              </a:rPr>
            </a:br>
            <a:r>
              <a:rPr lang="en-IN" sz="2400" b="1" dirty="0">
                <a:solidFill>
                  <a:schemeClr val="tx2"/>
                </a:solidFill>
                <a:latin typeface="Tahoma" pitchFamily="34" charset="0"/>
                <a:ea typeface="+mn-ea"/>
                <a:cs typeface="Tahoma" pitchFamily="34" charset="0"/>
              </a:rPr>
              <a:t>CONFIAR GLOBAL INDIA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55C87-6F74-4FFD-BF8B-2AD5A8A1DD67}"/>
              </a:ext>
            </a:extLst>
          </p:cNvPr>
          <p:cNvSpPr txBox="1"/>
          <p:nvPr/>
        </p:nvSpPr>
        <p:spPr>
          <a:xfrm>
            <a:off x="3391347" y="1804174"/>
            <a:ext cx="51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black"/>
                </a:solidFill>
                <a:latin typeface="Calibri"/>
              </a:rPr>
              <a:t>Our cross border association with IESF partners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E00460-CA05-457A-9900-793B301F18CC}"/>
              </a:ext>
            </a:extLst>
          </p:cNvPr>
          <p:cNvGrpSpPr/>
          <p:nvPr/>
        </p:nvGrpSpPr>
        <p:grpSpPr>
          <a:xfrm>
            <a:off x="2116882" y="2588931"/>
            <a:ext cx="1674862" cy="1024495"/>
            <a:chOff x="988974" y="2618318"/>
            <a:chExt cx="1674862" cy="102449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F7817F-5FA6-4C01-AE56-72BFB9F50D0D}"/>
                </a:ext>
              </a:extLst>
            </p:cNvPr>
            <p:cNvSpPr txBox="1"/>
            <p:nvPr/>
          </p:nvSpPr>
          <p:spPr>
            <a:xfrm>
              <a:off x="988974" y="3273481"/>
              <a:ext cx="1674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Calibri"/>
                </a:rPr>
                <a:t>Country</a:t>
              </a:r>
            </a:p>
          </p:txBody>
        </p:sp>
        <p:pic>
          <p:nvPicPr>
            <p:cNvPr id="3074" name="Picture 2" descr="Image result for country icon">
              <a:extLst>
                <a:ext uri="{FF2B5EF4-FFF2-40B4-BE49-F238E27FC236}">
                  <a16:creationId xmlns:a16="http://schemas.microsoft.com/office/drawing/2014/main" id="{040CA57E-445A-47C8-BC08-726D3FD62A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1605" y="2618318"/>
              <a:ext cx="6096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FE3846-2004-4290-8F6F-DF81CBB4A556}"/>
              </a:ext>
            </a:extLst>
          </p:cNvPr>
          <p:cNvGrpSpPr/>
          <p:nvPr/>
        </p:nvGrpSpPr>
        <p:grpSpPr>
          <a:xfrm>
            <a:off x="4379858" y="2607410"/>
            <a:ext cx="1674862" cy="987534"/>
            <a:chOff x="2866414" y="2618318"/>
            <a:chExt cx="1674862" cy="9875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218AF1-36DC-4C1B-8406-906556123855}"/>
                </a:ext>
              </a:extLst>
            </p:cNvPr>
            <p:cNvSpPr txBox="1"/>
            <p:nvPr/>
          </p:nvSpPr>
          <p:spPr>
            <a:xfrm>
              <a:off x="2866414" y="3236520"/>
              <a:ext cx="1674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Calibri"/>
                </a:rPr>
                <a:t>Partners</a:t>
              </a:r>
            </a:p>
          </p:txBody>
        </p:sp>
        <p:pic>
          <p:nvPicPr>
            <p:cNvPr id="3078" name="Picture 6" descr="Image result for partner icon">
              <a:extLst>
                <a:ext uri="{FF2B5EF4-FFF2-40B4-BE49-F238E27FC236}">
                  <a16:creationId xmlns:a16="http://schemas.microsoft.com/office/drawing/2014/main" id="{E5BBFAC0-E661-4A40-B87A-BE39E6C27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3837" y="2618318"/>
              <a:ext cx="760016" cy="61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AC524A-5014-4478-990E-DFD39D5CA5A3}"/>
              </a:ext>
            </a:extLst>
          </p:cNvPr>
          <p:cNvGrpSpPr/>
          <p:nvPr/>
        </p:nvGrpSpPr>
        <p:grpSpPr>
          <a:xfrm>
            <a:off x="6437362" y="2566628"/>
            <a:ext cx="1674862" cy="1069098"/>
            <a:chOff x="4694591" y="2572452"/>
            <a:chExt cx="1674862" cy="106909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6A8BAC-C94C-44B1-80E3-6C9316CE49EB}"/>
                </a:ext>
              </a:extLst>
            </p:cNvPr>
            <p:cNvSpPr txBox="1"/>
            <p:nvPr/>
          </p:nvSpPr>
          <p:spPr>
            <a:xfrm>
              <a:off x="4694591" y="3272218"/>
              <a:ext cx="1674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Calibri"/>
                </a:rPr>
                <a:t>Clients</a:t>
              </a:r>
            </a:p>
          </p:txBody>
        </p:sp>
        <p:pic>
          <p:nvPicPr>
            <p:cNvPr id="3080" name="Picture 8" descr="Image result for client icon">
              <a:extLst>
                <a:ext uri="{FF2B5EF4-FFF2-40B4-BE49-F238E27FC236}">
                  <a16:creationId xmlns:a16="http://schemas.microsoft.com/office/drawing/2014/main" id="{736A56C5-25EA-4993-A467-03A54D2F71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14" y="2572452"/>
              <a:ext cx="760016" cy="760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2973DD-1660-4099-B0EA-CEDE671264EA}"/>
              </a:ext>
            </a:extLst>
          </p:cNvPr>
          <p:cNvGrpSpPr/>
          <p:nvPr/>
        </p:nvGrpSpPr>
        <p:grpSpPr>
          <a:xfrm>
            <a:off x="8453586" y="2595696"/>
            <a:ext cx="1674862" cy="1010962"/>
            <a:chOff x="6569546" y="2559541"/>
            <a:chExt cx="1674862" cy="10109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13FC3C-2AEC-4FEC-9949-3AFA0ECFE282}"/>
                </a:ext>
              </a:extLst>
            </p:cNvPr>
            <p:cNvSpPr txBox="1"/>
            <p:nvPr/>
          </p:nvSpPr>
          <p:spPr>
            <a:xfrm>
              <a:off x="6569546" y="3201171"/>
              <a:ext cx="16748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Calibri"/>
                </a:rPr>
                <a:t>Positions</a:t>
              </a:r>
            </a:p>
          </p:txBody>
        </p:sp>
        <p:pic>
          <p:nvPicPr>
            <p:cNvPr id="3082" name="Picture 10" descr="Image result for hierarchy icon">
              <a:extLst>
                <a:ext uri="{FF2B5EF4-FFF2-40B4-BE49-F238E27FC236}">
                  <a16:creationId xmlns:a16="http://schemas.microsoft.com/office/drawing/2014/main" id="{5C3AAC24-FE26-41FD-B7F5-F3F6C4E20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969" y="2559541"/>
              <a:ext cx="760016" cy="760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C8A692-D59F-40B0-8C21-54900B824C6B}"/>
              </a:ext>
            </a:extLst>
          </p:cNvPr>
          <p:cNvCxnSpPr>
            <a:cxnSpLocks/>
          </p:cNvCxnSpPr>
          <p:nvPr/>
        </p:nvCxnSpPr>
        <p:spPr>
          <a:xfrm>
            <a:off x="4079776" y="2607410"/>
            <a:ext cx="0" cy="420624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B76DC0C-B1B1-490F-B737-91569AD5F00D}"/>
              </a:ext>
            </a:extLst>
          </p:cNvPr>
          <p:cNvCxnSpPr>
            <a:cxnSpLocks/>
          </p:cNvCxnSpPr>
          <p:nvPr/>
        </p:nvCxnSpPr>
        <p:spPr>
          <a:xfrm>
            <a:off x="6312024" y="2607410"/>
            <a:ext cx="0" cy="420624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D4EFC3-5C17-4398-B788-8A4C285D7647}"/>
              </a:ext>
            </a:extLst>
          </p:cNvPr>
          <p:cNvCxnSpPr>
            <a:cxnSpLocks/>
          </p:cNvCxnSpPr>
          <p:nvPr/>
        </p:nvCxnSpPr>
        <p:spPr>
          <a:xfrm>
            <a:off x="8328248" y="2651760"/>
            <a:ext cx="0" cy="420624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317A8B-8081-475F-A3B8-51B2A9158A7E}"/>
              </a:ext>
            </a:extLst>
          </p:cNvPr>
          <p:cNvCxnSpPr>
            <a:cxnSpLocks/>
          </p:cNvCxnSpPr>
          <p:nvPr/>
        </p:nvCxnSpPr>
        <p:spPr>
          <a:xfrm>
            <a:off x="1524000" y="3717032"/>
            <a:ext cx="9144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E4E593-E297-4562-AAF5-D833DD5821BA}"/>
              </a:ext>
            </a:extLst>
          </p:cNvPr>
          <p:cNvCxnSpPr>
            <a:cxnSpLocks/>
          </p:cNvCxnSpPr>
          <p:nvPr/>
        </p:nvCxnSpPr>
        <p:spPr>
          <a:xfrm>
            <a:off x="1524000" y="4725144"/>
            <a:ext cx="9144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E436E6-389A-40DD-9502-4A33826D4650}"/>
              </a:ext>
            </a:extLst>
          </p:cNvPr>
          <p:cNvCxnSpPr>
            <a:cxnSpLocks/>
          </p:cNvCxnSpPr>
          <p:nvPr/>
        </p:nvCxnSpPr>
        <p:spPr>
          <a:xfrm>
            <a:off x="1541582" y="5805264"/>
            <a:ext cx="9144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Picture 14" descr="Image result for Israel flag">
            <a:extLst>
              <a:ext uri="{FF2B5EF4-FFF2-40B4-BE49-F238E27FC236}">
                <a16:creationId xmlns:a16="http://schemas.microsoft.com/office/drawing/2014/main" id="{0972BF9F-13BE-40C9-9934-63D4DAFB2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23" y="4928351"/>
            <a:ext cx="8681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95D6A0F-6C00-4D05-A11C-796A2B386BA7}"/>
              </a:ext>
            </a:extLst>
          </p:cNvPr>
          <p:cNvSpPr txBox="1"/>
          <p:nvPr/>
        </p:nvSpPr>
        <p:spPr>
          <a:xfrm>
            <a:off x="2116882" y="5441520"/>
            <a:ext cx="1674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Calibri"/>
              </a:rPr>
              <a:t>Israel</a:t>
            </a:r>
          </a:p>
        </p:txBody>
      </p:sp>
      <p:pic>
        <p:nvPicPr>
          <p:cNvPr id="3088" name="Picture 16" descr="Image result for romania flag">
            <a:extLst>
              <a:ext uri="{FF2B5EF4-FFF2-40B4-BE49-F238E27FC236}">
                <a16:creationId xmlns:a16="http://schemas.microsoft.com/office/drawing/2014/main" id="{AC196C27-08F4-4160-8E64-65DC178C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01" y="5965825"/>
            <a:ext cx="86387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80EC8A1-C234-4DEF-8367-F9C3BAF1A277}"/>
              </a:ext>
            </a:extLst>
          </p:cNvPr>
          <p:cNvSpPr txBox="1"/>
          <p:nvPr/>
        </p:nvSpPr>
        <p:spPr>
          <a:xfrm>
            <a:off x="2087168" y="6453337"/>
            <a:ext cx="1674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Calibri"/>
              </a:rPr>
              <a:t>Romania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5B913E9-4B9A-4A74-94AE-D5D47116B1BF}"/>
              </a:ext>
            </a:extLst>
          </p:cNvPr>
          <p:cNvSpPr txBox="1"/>
          <p:nvPr/>
        </p:nvSpPr>
        <p:spPr>
          <a:xfrm>
            <a:off x="4182516" y="4928348"/>
            <a:ext cx="206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Mr. Dror Katabi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(Kishurim HR)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D8FDC3-B016-4E5F-8648-75C9E8992BAD}"/>
              </a:ext>
            </a:extLst>
          </p:cNvPr>
          <p:cNvSpPr txBox="1"/>
          <p:nvPr/>
        </p:nvSpPr>
        <p:spPr>
          <a:xfrm>
            <a:off x="4182516" y="5952521"/>
            <a:ext cx="206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Ms. Adelina Rosco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(Rosman Group)</a:t>
            </a:r>
          </a:p>
        </p:txBody>
      </p:sp>
      <p:pic>
        <p:nvPicPr>
          <p:cNvPr id="3098" name="Picture 26" descr="Image result for Tahal group">
            <a:extLst>
              <a:ext uri="{FF2B5EF4-FFF2-40B4-BE49-F238E27FC236}">
                <a16:creationId xmlns:a16="http://schemas.microsoft.com/office/drawing/2014/main" id="{2BAC3538-C047-468C-8EF6-7CCAB8B5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012" y="5074887"/>
            <a:ext cx="1116604" cy="35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4EBA7BB-F062-44CD-80F1-DCD920333370}"/>
              </a:ext>
            </a:extLst>
          </p:cNvPr>
          <p:cNvSpPr txBox="1"/>
          <p:nvPr/>
        </p:nvSpPr>
        <p:spPr>
          <a:xfrm>
            <a:off x="8389034" y="4740813"/>
            <a:ext cx="227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Chief Executive Officer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2D4FDC-6D62-49D4-9C64-3035C902BEAC}"/>
              </a:ext>
            </a:extLst>
          </p:cNvPr>
          <p:cNvSpPr txBox="1"/>
          <p:nvPr/>
        </p:nvSpPr>
        <p:spPr>
          <a:xfrm>
            <a:off x="8345574" y="5823578"/>
            <a:ext cx="1890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General Manager</a:t>
            </a:r>
          </a:p>
          <a:p>
            <a:r>
              <a:rPr lang="en-US" sz="1200" b="1" dirty="0">
                <a:solidFill>
                  <a:prstClr val="black"/>
                </a:solidFill>
                <a:latin typeface="Calibri"/>
              </a:rPr>
              <a:t>                South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14" descr="Image result for Israel flag">
            <a:extLst>
              <a:ext uri="{FF2B5EF4-FFF2-40B4-BE49-F238E27FC236}">
                <a16:creationId xmlns:a16="http://schemas.microsoft.com/office/drawing/2014/main" id="{F369B959-AFF1-4E58-B528-BB2F9134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631" y="3884548"/>
            <a:ext cx="86811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464DDAB-AAFB-413C-AA0F-DFFB27F084DC}"/>
              </a:ext>
            </a:extLst>
          </p:cNvPr>
          <p:cNvSpPr txBox="1"/>
          <p:nvPr/>
        </p:nvSpPr>
        <p:spPr>
          <a:xfrm>
            <a:off x="2102690" y="4397717"/>
            <a:ext cx="1674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Calibri"/>
              </a:rPr>
              <a:t>Israel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6DA7EB-4538-4E1C-80E0-2EBCAEB51B60}"/>
              </a:ext>
            </a:extLst>
          </p:cNvPr>
          <p:cNvSpPr txBox="1"/>
          <p:nvPr/>
        </p:nvSpPr>
        <p:spPr>
          <a:xfrm>
            <a:off x="4168324" y="3884545"/>
            <a:ext cx="2069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Mr. Dror Katabi</a:t>
            </a:r>
          </a:p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(Kishurim HR)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E6890D-5865-4616-98B8-3180D1E8944E}"/>
              </a:ext>
            </a:extLst>
          </p:cNvPr>
          <p:cNvSpPr txBox="1"/>
          <p:nvPr/>
        </p:nvSpPr>
        <p:spPr>
          <a:xfrm>
            <a:off x="8371822" y="3838390"/>
            <a:ext cx="2278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HR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DAC654C-8E7D-49C8-940D-74F00940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98" y="3838389"/>
            <a:ext cx="1133475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11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82CB9ABB-1193-473E-8D62-406A2E2DB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27" y="497546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FA8798F3-6017-4D80-A356-7BF52B7B91DA}"/>
              </a:ext>
            </a:extLst>
          </p:cNvPr>
          <p:cNvSpPr txBox="1">
            <a:spLocks/>
          </p:cNvSpPr>
          <p:nvPr/>
        </p:nvSpPr>
        <p:spPr>
          <a:xfrm>
            <a:off x="2819636" y="1340768"/>
            <a:ext cx="6552729" cy="6089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IN" sz="20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CONFIAR - COVID UPDATE INDIA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11539-DB01-4C81-A363-94958C5CFB8F}"/>
              </a:ext>
            </a:extLst>
          </p:cNvPr>
          <p:cNvSpPr txBox="1"/>
          <p:nvPr/>
        </p:nvSpPr>
        <p:spPr>
          <a:xfrm>
            <a:off x="2481131" y="1949686"/>
            <a:ext cx="771932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NYAdobeCaslonPro"/>
              </a:rPr>
              <a:t>All the major sectors of the economy were badly hit except agriculture.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F497D"/>
              </a:solidFill>
              <a:latin typeface="TNYAdobeCaslonPr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NYAdobeCaslonPro"/>
              </a:rPr>
              <a:t>Half a million people died, due to Covid in India.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F497D"/>
              </a:solidFill>
              <a:latin typeface="TNYAdobeCaslonPr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NYAdobeCaslonPro"/>
              </a:rPr>
              <a:t>80% of the adults have been vaccinated in India (Single Shot).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F497D"/>
              </a:solidFill>
              <a:latin typeface="TNYAdobeCaslonPr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NYAdobeCaslonPro"/>
              </a:rPr>
              <a:t>Confiar recruitment and search business did not see much fall in revenues in 2020. 2021 seems a like a small challenge and we may not see growth in revenues in 2021.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F497D"/>
              </a:solidFill>
              <a:latin typeface="TNYAdobeCaslonPro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IN" altLang="en-US" dirty="0">
                <a:solidFill>
                  <a:srgbClr val="1F497D"/>
                </a:solidFill>
                <a:latin typeface="TNYAdobeCaslonPro"/>
              </a:rPr>
              <a:t>     </a:t>
            </a:r>
            <a:r>
              <a:rPr lang="en-US" dirty="0">
                <a:solidFill>
                  <a:srgbClr val="1F497D"/>
                </a:solidFill>
                <a:latin typeface="TNYAdobeCaslonPro"/>
              </a:rPr>
              <a:t>Healthcare, Pharmaceuticals, E-Commerce, Supply Chain and Infrastructure may be the largest sectors looking to hire in India.  </a:t>
            </a:r>
            <a:r>
              <a:rPr lang="en-US" altLang="en-US" dirty="0">
                <a:solidFill>
                  <a:srgbClr val="1F497D"/>
                </a:solidFill>
                <a:latin typeface="TNYAdobeCaslonPro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F497D"/>
              </a:solidFill>
              <a:latin typeface="TNYAdobeCaslonPr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1F497D"/>
                </a:solidFill>
                <a:latin typeface="TNYAdobeCaslonPro"/>
              </a:rPr>
              <a:t>Economy shows a steep rise in unemployment rates.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F497D"/>
              </a:solidFill>
              <a:latin typeface="TNYAdobeCaslonPro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F497D"/>
              </a:solidFill>
              <a:latin typeface="TNYAdobeCaslonPro"/>
            </a:endParaRPr>
          </a:p>
          <a:p>
            <a:endParaRPr lang="en-US" altLang="en-US" dirty="0">
              <a:solidFill>
                <a:srgbClr val="1F497D"/>
              </a:solidFill>
              <a:latin typeface="TNYAdobeCaslonPro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1F497D"/>
              </a:solidFill>
              <a:latin typeface="TNYAdobeCaslonPro"/>
            </a:endParaRPr>
          </a:p>
          <a:p>
            <a:pPr>
              <a:defRPr/>
            </a:pPr>
            <a:endParaRPr lang="en-CA" dirty="0">
              <a:solidFill>
                <a:prstClr val="black"/>
              </a:solidFill>
              <a:latin typeface="TNYAdobeCaslonPro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F4184C0-2F2F-417D-93DE-5822781F6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2788" y="434976"/>
            <a:ext cx="2284412" cy="44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857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B8F92-54ED-4E01-BC9B-59FAE921A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Offices in * New Delhi *  Gurgaon * Bangalore * Chennai  * Mumbai (Rep office)</a:t>
            </a:r>
            <a:endParaRPr lang="en-IN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074" name="Picture 2" descr="Business, customer, headphone, laptop, person, service, support icon -  Download on Iconfinder">
            <a:extLst>
              <a:ext uri="{FF2B5EF4-FFF2-40B4-BE49-F238E27FC236}">
                <a16:creationId xmlns:a16="http://schemas.microsoft.com/office/drawing/2014/main" id="{8613F3D4-26BE-432A-B61A-C45F6E5EA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3" y="2372536"/>
            <a:ext cx="237312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A6B4396-4EE5-4DE7-84F9-40E7336364A5}"/>
              </a:ext>
            </a:extLst>
          </p:cNvPr>
          <p:cNvSpPr txBox="1">
            <a:spLocks/>
          </p:cNvSpPr>
          <p:nvPr/>
        </p:nvSpPr>
        <p:spPr>
          <a:xfrm>
            <a:off x="2819636" y="1340768"/>
            <a:ext cx="6588733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IN" sz="20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VIRTUAL MEETINGS AND INTERVIEWS ARE THE NEW NORMAL GLOBALLY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4FD7D0F2-F3C7-4A5B-97AF-ECD0E9CD6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08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A3DA536-FEAA-44BF-8E45-1A0C978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2788" y="434976"/>
            <a:ext cx="2284412" cy="44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043AFBCB-12D9-461E-A0CE-560D5F2F2091}"/>
              </a:ext>
            </a:extLst>
          </p:cNvPr>
          <p:cNvSpPr txBox="1">
            <a:spLocks/>
          </p:cNvSpPr>
          <p:nvPr/>
        </p:nvSpPr>
        <p:spPr>
          <a:xfrm>
            <a:off x="2800066" y="4485464"/>
            <a:ext cx="6588733" cy="792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IN" sz="20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CONFIAR, INDIA OFFICES ARE NOW OPEN WITH FULL ATTENDANCE. </a:t>
            </a:r>
          </a:p>
        </p:txBody>
      </p:sp>
    </p:spTree>
    <p:extLst>
      <p:ext uri="{BB962C8B-B14F-4D97-AF65-F5344CB8AC3E}">
        <p14:creationId xmlns:p14="http://schemas.microsoft.com/office/powerpoint/2010/main" val="2519422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085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2788" y="434976"/>
            <a:ext cx="2284412" cy="442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044272" y="4149080"/>
            <a:ext cx="4103455" cy="2664296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Vivek Ahuja </a:t>
            </a:r>
          </a:p>
          <a:p>
            <a:pPr algn="ctr">
              <a:buFont typeface="Arial" charset="0"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Managing Director</a:t>
            </a:r>
          </a:p>
          <a:p>
            <a:pPr algn="ctr">
              <a:buFont typeface="Arial" charset="0"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Confiar Global/IESF INDIA</a:t>
            </a:r>
          </a:p>
          <a:p>
            <a:pPr algn="ctr">
              <a:buFont typeface="Arial" charset="0"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Mobile number  +91-9810417578</a:t>
            </a:r>
          </a:p>
          <a:p>
            <a:pPr algn="ctr">
              <a:buFont typeface="Arial" charset="0"/>
              <a:buNone/>
            </a:pPr>
            <a:r>
              <a:rPr lang="en-US" altLang="en-US" sz="1800" dirty="0">
                <a:latin typeface="Andalus" pitchFamily="18" charset="-78"/>
                <a:cs typeface="Andalus" pitchFamily="18" charset="-78"/>
                <a:hlinkClick r:id="rId4"/>
              </a:rPr>
              <a:t>vivek@confiar.in</a:t>
            </a:r>
            <a:endParaRPr lang="en-US" altLang="en-US" sz="1800" dirty="0">
              <a:latin typeface="Andalus" pitchFamily="18" charset="-78"/>
              <a:cs typeface="Andalus" pitchFamily="18" charset="-78"/>
            </a:endParaRPr>
          </a:p>
          <a:p>
            <a:pPr algn="ctr">
              <a:buFont typeface="Arial" charset="0"/>
              <a:buNone/>
            </a:pPr>
            <a:r>
              <a:rPr lang="en-US" altLang="en-US" sz="1800" dirty="0">
                <a:latin typeface="Andalus" pitchFamily="18" charset="-78"/>
                <a:cs typeface="Andalus" pitchFamily="18" charset="-78"/>
                <a:hlinkClick r:id="rId5"/>
              </a:rPr>
              <a:t>www.confiar.in</a:t>
            </a:r>
            <a:endParaRPr lang="en-US" altLang="en-US" sz="1800" dirty="0">
              <a:latin typeface="Andalus" pitchFamily="18" charset="-78"/>
              <a:cs typeface="Andalus" pitchFamily="18" charset="-78"/>
            </a:endParaRPr>
          </a:p>
          <a:p>
            <a:endParaRPr lang="en-IN" alt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2971" y="6309321"/>
            <a:ext cx="5544616" cy="365125"/>
          </a:xfr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Offices in * New Delhi *  Gurgaon * Bangalore * Chennai  * Mumbai (Rep office)</a:t>
            </a:r>
            <a:endParaRPr lang="en-IN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52B2A-A7C9-4DF4-921B-1D0F187D0F17}"/>
              </a:ext>
            </a:extLst>
          </p:cNvPr>
          <p:cNvSpPr txBox="1"/>
          <p:nvPr/>
        </p:nvSpPr>
        <p:spPr>
          <a:xfrm>
            <a:off x="2351584" y="1097405"/>
            <a:ext cx="7219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Hoping to See you Soon</a:t>
            </a:r>
          </a:p>
          <a:p>
            <a:pPr algn="ctr"/>
            <a:r>
              <a:rPr lang="en-US" sz="2800" b="1" dirty="0">
                <a:solidFill>
                  <a:srgbClr val="1F497D"/>
                </a:solidFill>
                <a:latin typeface="Tahoma" pitchFamily="34" charset="0"/>
                <a:cs typeface="Tahoma" pitchFamily="34" charset="0"/>
              </a:rPr>
              <a:t>Stay Safe Stay Healthy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8" name="Picture 4" descr="Salgado Filho - Escola de Comissários de Voo (51) 3590-1998">
            <a:extLst>
              <a:ext uri="{FF2B5EF4-FFF2-40B4-BE49-F238E27FC236}">
                <a16:creationId xmlns:a16="http://schemas.microsoft.com/office/drawing/2014/main" id="{0AEE3FE8-4B28-4A77-BA42-3C4022E2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8" y="1970657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1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Business Update IESF China</a:t>
            </a:r>
            <a:endParaRPr lang="nl-NL" sz="1900">
              <a:solidFill>
                <a:schemeClr val="bg1"/>
              </a:solidFill>
            </a:endParaRPr>
          </a:p>
          <a:p>
            <a:r>
              <a:rPr lang="nl-NL" sz="1700" i="1">
                <a:solidFill>
                  <a:schemeClr val="bg1"/>
                </a:solidFill>
              </a:rPr>
              <a:t>IESF China </a:t>
            </a:r>
            <a:r>
              <a:rPr lang="nl-NL" sz="1700" i="1" err="1">
                <a:solidFill>
                  <a:schemeClr val="bg1"/>
                </a:solidFill>
              </a:rPr>
              <a:t>evolves</a:t>
            </a:r>
            <a:r>
              <a:rPr lang="nl-NL" sz="1700" i="1">
                <a:solidFill>
                  <a:schemeClr val="bg1"/>
                </a:solidFill>
              </a:rPr>
              <a:t> </a:t>
            </a:r>
            <a:r>
              <a:rPr lang="nl-NL" sz="1700" i="1" err="1">
                <a:solidFill>
                  <a:schemeClr val="bg1"/>
                </a:solidFill>
              </a:rPr>
              <a:t>from</a:t>
            </a:r>
            <a:r>
              <a:rPr lang="nl-NL" sz="1700" i="1">
                <a:solidFill>
                  <a:schemeClr val="bg1"/>
                </a:solidFill>
              </a:rPr>
              <a:t> </a:t>
            </a:r>
            <a:r>
              <a:rPr lang="nl-NL" sz="1700" i="1" err="1">
                <a:solidFill>
                  <a:schemeClr val="bg1"/>
                </a:solidFill>
              </a:rPr>
              <a:t>Covid</a:t>
            </a:r>
            <a:endParaRPr lang="nl-NL" sz="1700" i="1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9070" y="0"/>
            <a:ext cx="5742930" cy="10668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8" y="5919802"/>
            <a:ext cx="1130272" cy="6068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96207" y="1755229"/>
            <a:ext cx="73151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itchFamily="18" charset="-120"/>
                <a:cs typeface="Arial" pitchFamily="34" charset="0"/>
              </a:rPr>
              <a:t>EVOLVES FROM COVID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 pitchFamily="34" charset="0"/>
              </a:rPr>
              <a:t>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 pitchFamily="34" charset="0"/>
              </a:rPr>
              <a:t>		        	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 pitchFamily="34" charset="0"/>
              </a:rPr>
              <a:t>6</a:t>
            </a:r>
            <a:r>
              <a:rPr kumimoji="0" lang="en-US" altLang="zh-TW" sz="11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 pitchFamily="34" charset="0"/>
              </a:rPr>
              <a:t>th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 pitchFamily="34" charset="0"/>
              </a:rPr>
              <a:t> October 2021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 pitchFamily="34" charset="0"/>
              </a:rPr>
              <a:t>(Presentation to IESF Global Conference 2021)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7028" y="6058578"/>
            <a:ext cx="468119" cy="46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0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9070" y="0"/>
            <a:ext cx="5742930" cy="10668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8" y="5919802"/>
            <a:ext cx="1117394" cy="59998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83083" y="3309733"/>
            <a:ext cx="18473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5800" y="860737"/>
            <a:ext cx="10820400" cy="6463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Business &amp; Organization Portfolios Before COVID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255986" y="2211045"/>
            <a:ext cx="5123793" cy="3642023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  <a:sym typeface="Gill Sans Light"/>
            </a:endParaRP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Primary: Executive Search, Secondary: HR Outsourcing, RPO, Business Start-up Consultancy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SimSun" pitchFamily="2" charset="-122"/>
              <a:cs typeface="Arial" pitchFamily="34" charset="0"/>
              <a:sym typeface="Gill Sans Light"/>
            </a:endParaRP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Office Presences: Shanghai, Guangzhou, Hong Kong, Wuhan, Beijing</a:t>
            </a: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Employees: 33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SimSun" pitchFamily="2" charset="-122"/>
              <a:cs typeface="Arial" pitchFamily="34" charset="0"/>
              <a:sym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  <a:sym typeface="Gill Sans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58827" y="1687824"/>
            <a:ext cx="864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Arial" pitchFamily="34" charset="0"/>
                <a:sym typeface="Gill Sans Light" charset="0"/>
              </a:rPr>
              <a:t>&lt; February 2020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Arial" pitchFamily="34" charset="0"/>
              <a:sym typeface="Gill Sans Light" charset="0"/>
            </a:endParaRP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E6A8911D-03D5-4FB8-A306-F08DA603F784}"/>
              </a:ext>
            </a:extLst>
          </p:cNvPr>
          <p:cNvGraphicFramePr>
            <a:graphicFrameLocks noGrp="1"/>
          </p:cNvGraphicFramePr>
          <p:nvPr>
            <p:ph sz="quarter" idx="18"/>
          </p:nvPr>
        </p:nvGraphicFramePr>
        <p:xfrm>
          <a:off x="6254750" y="1412875"/>
          <a:ext cx="5257800" cy="451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23577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Content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3A6E737F-BCF2-4946-83B7-3C1550B8D11C}"/>
              </a:ext>
            </a:extLst>
          </p:cNvPr>
          <p:cNvSpPr txBox="1"/>
          <p:nvPr/>
        </p:nvSpPr>
        <p:spPr>
          <a:xfrm>
            <a:off x="495784" y="1366692"/>
            <a:ext cx="108037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facts &amp; figures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2021 looking back at goals 2021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learnings pasts 9 months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IESF media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Targets 2022 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Plans &amp; Budget 2022 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 Calendar 2022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engagement</a:t>
            </a:r>
            <a:b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 Development 2022  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GB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092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9070" y="0"/>
            <a:ext cx="5742930" cy="10668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8" y="5919802"/>
            <a:ext cx="1117394" cy="59998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83083" y="3309733"/>
            <a:ext cx="18473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5800" y="860737"/>
            <a:ext cx="10820400" cy="6463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Business &amp; Organization Portfolios At COVID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255986" y="2211045"/>
            <a:ext cx="4361793" cy="32829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  <a:sym typeface="Gill Sans Light"/>
            </a:endParaRP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Executive Search, HR Outsourcing, RPO, HR Advisory.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SimSun" pitchFamily="2" charset="-122"/>
              <a:cs typeface="Arial" pitchFamily="34" charset="0"/>
              <a:sym typeface="Gill Sans Light"/>
            </a:endParaRP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Office Presences: Shanghai, Guangzhou, Hong Kong</a:t>
            </a: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Employees: 25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SimSun" pitchFamily="2" charset="-122"/>
              <a:cs typeface="Arial" pitchFamily="34" charset="0"/>
              <a:sym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  <a:sym typeface="Gill Sans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58827" y="1687824"/>
            <a:ext cx="864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Arial" pitchFamily="34" charset="0"/>
                <a:sym typeface="Gill Sans Light" charset="0"/>
              </a:rPr>
              <a:t>2020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Arial" pitchFamily="34" charset="0"/>
              <a:sym typeface="Gill Sans Light" charset="0"/>
            </a:endParaRP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E6A8911D-03D5-4FB8-A306-F08DA603F784}"/>
              </a:ext>
            </a:extLst>
          </p:cNvPr>
          <p:cNvGraphicFramePr>
            <a:graphicFrameLocks noGrp="1"/>
          </p:cNvGraphicFramePr>
          <p:nvPr>
            <p:ph sz="quarter" idx="18"/>
          </p:nvPr>
        </p:nvGraphicFramePr>
        <p:xfrm>
          <a:off x="6254750" y="1412875"/>
          <a:ext cx="5257800" cy="451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8333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9070" y="0"/>
            <a:ext cx="5742930" cy="106689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8" y="5919802"/>
            <a:ext cx="1117394" cy="599980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983083" y="3309733"/>
            <a:ext cx="184731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新細明體" pitchFamily="18" charset="-120"/>
              <a:cs typeface="+mn-cs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5800" y="860737"/>
            <a:ext cx="10820400" cy="646331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    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+mn-cs"/>
              </a:rPr>
              <a:t>Business &amp; Organization Portfolios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255986" y="2211045"/>
            <a:ext cx="4361793" cy="3282950"/>
          </a:xfrm>
          <a:prstGeom prst="rect">
            <a:avLst/>
          </a:prstGeom>
          <a:noFill/>
          <a:ln w="12700" cap="sq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  <a:sym typeface="Gill Sans Light"/>
            </a:endParaRP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Executive Search, HR Outsourcing, RPO.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SimSun" pitchFamily="2" charset="-122"/>
              <a:cs typeface="Arial" pitchFamily="34" charset="0"/>
              <a:sym typeface="Gill Sans Light"/>
            </a:endParaRP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Office Presences: Shanghai, Guangzhou, Hong Kong, Wuhan, </a:t>
            </a:r>
            <a:r>
              <a:rPr kumimoji="0" lang="en-CA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*Beijing, *Chengdu</a:t>
            </a:r>
          </a:p>
          <a:p>
            <a:pPr marL="450900" marR="0" lvl="0" indent="-3429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SimSun" pitchFamily="2" charset="-122"/>
                <a:cs typeface="Arial" pitchFamily="34" charset="0"/>
                <a:sym typeface="Times New Roman" pitchFamily="18" charset="0"/>
              </a:rPr>
              <a:t>Employees: 40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SimSun" pitchFamily="2" charset="-122"/>
              <a:cs typeface="Arial" pitchFamily="34" charset="0"/>
              <a:sym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新細明體" pitchFamily="18" charset="-120"/>
              <a:cs typeface="+mn-cs"/>
              <a:sym typeface="Gill Sans Ligh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58827" y="1687824"/>
            <a:ext cx="8641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/>
                <a:ea typeface="微軟正黑體" panose="020B0604030504040204" pitchFamily="34" charset="-120"/>
                <a:cs typeface="Arial" pitchFamily="34" charset="0"/>
                <a:sym typeface="Gill Sans Light" charset="0"/>
              </a:rPr>
              <a:t>YTD 2021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/>
              <a:ea typeface="微軟正黑體" panose="020B0604030504040204" pitchFamily="34" charset="-120"/>
              <a:cs typeface="Arial" pitchFamily="34" charset="0"/>
              <a:sym typeface="Gill Sans Light" charset="0"/>
            </a:endParaRP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E6A8911D-03D5-4FB8-A306-F08DA603F784}"/>
              </a:ext>
            </a:extLst>
          </p:cNvPr>
          <p:cNvGraphicFramePr>
            <a:graphicFrameLocks noGrp="1"/>
          </p:cNvGraphicFramePr>
          <p:nvPr>
            <p:ph sz="quarter" idx="18"/>
          </p:nvPr>
        </p:nvGraphicFramePr>
        <p:xfrm>
          <a:off x="6254750" y="1412875"/>
          <a:ext cx="5257800" cy="451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9943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5F470F5-5CF6-42AD-BB28-0618D6F60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 Black"/>
              </a:rPr>
              <a:t>NEW PARTNER INTRODUCTION</a:t>
            </a:r>
            <a:br>
              <a:rPr lang="en-US" dirty="0"/>
            </a:br>
            <a:br>
              <a:rPr lang="en-US" dirty="0">
                <a:latin typeface="Arial Black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965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17">
            <a:extLst>
              <a:ext uri="{FF2B5EF4-FFF2-40B4-BE49-F238E27FC236}">
                <a16:creationId xmlns:a16="http://schemas.microsoft.com/office/drawing/2014/main" id="{0B8399CD-1D5F-A548-8789-DAB6CCE7F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" r="5728"/>
          <a:stretch/>
        </p:blipFill>
        <p:spPr>
          <a:xfrm>
            <a:off x="3184826" y="1354161"/>
            <a:ext cx="9052560" cy="448218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4CF545-0630-4641-A343-03B9A3055C59}"/>
              </a:ext>
            </a:extLst>
          </p:cNvPr>
          <p:cNvSpPr txBox="1">
            <a:spLocks/>
          </p:cNvSpPr>
          <p:nvPr/>
        </p:nvSpPr>
        <p:spPr>
          <a:xfrm>
            <a:off x="685800" y="457200"/>
            <a:ext cx="10825162" cy="4984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  <a:cs typeface="Arial Black" panose="020B0604020202020204" pitchFamily="34" charset="0"/>
              </a:rPr>
              <a:t>Introducing Cielo – global network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47EF0A-8A56-C649-8FCF-493A682759FE}"/>
              </a:ext>
            </a:extLst>
          </p:cNvPr>
          <p:cNvSpPr txBox="1">
            <a:spLocks/>
          </p:cNvSpPr>
          <p:nvPr/>
        </p:nvSpPr>
        <p:spPr>
          <a:xfrm>
            <a:off x="689811" y="4568094"/>
            <a:ext cx="5257800" cy="52099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RECOGNITION OF EXCELLENCE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5A63CC-DC24-9544-A9D8-547B7227F478}"/>
              </a:ext>
            </a:extLst>
          </p:cNvPr>
          <p:cNvCxnSpPr/>
          <p:nvPr/>
        </p:nvCxnSpPr>
        <p:spPr>
          <a:xfrm>
            <a:off x="685800" y="4333049"/>
            <a:ext cx="4117694" cy="0"/>
          </a:xfrm>
          <a:prstGeom prst="line">
            <a:avLst/>
          </a:prstGeom>
          <a:ln>
            <a:solidFill>
              <a:srgbClr val="B5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23E3B44-2BEE-6248-8B49-CC818B63F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110429"/>
            <a:ext cx="4114800" cy="381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61AB207-A53E-D04F-842E-8AA319233D3D}"/>
              </a:ext>
            </a:extLst>
          </p:cNvPr>
          <p:cNvSpPr>
            <a:spLocks noChangeAspect="1"/>
          </p:cNvSpPr>
          <p:nvPr/>
        </p:nvSpPr>
        <p:spPr>
          <a:xfrm>
            <a:off x="4962479" y="2477570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C07642-37A7-9B46-BA68-2A77E499D297}"/>
              </a:ext>
            </a:extLst>
          </p:cNvPr>
          <p:cNvSpPr>
            <a:spLocks noChangeAspect="1"/>
          </p:cNvSpPr>
          <p:nvPr/>
        </p:nvSpPr>
        <p:spPr>
          <a:xfrm>
            <a:off x="5687452" y="4998856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CDB80C-8B3C-7F41-B964-C22F5DDB0FD3}"/>
              </a:ext>
            </a:extLst>
          </p:cNvPr>
          <p:cNvSpPr>
            <a:spLocks noChangeAspect="1"/>
          </p:cNvSpPr>
          <p:nvPr/>
        </p:nvSpPr>
        <p:spPr>
          <a:xfrm>
            <a:off x="7251040" y="2068195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27B3600-ABA3-1F4C-98F4-274CEBEAE226}"/>
              </a:ext>
            </a:extLst>
          </p:cNvPr>
          <p:cNvSpPr>
            <a:spLocks noChangeAspect="1"/>
          </p:cNvSpPr>
          <p:nvPr/>
        </p:nvSpPr>
        <p:spPr>
          <a:xfrm>
            <a:off x="7317283" y="2162601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2CE06F-5D04-C946-8FCD-9582C5F49D84}"/>
              </a:ext>
            </a:extLst>
          </p:cNvPr>
          <p:cNvSpPr>
            <a:spLocks noChangeAspect="1"/>
          </p:cNvSpPr>
          <p:nvPr/>
        </p:nvSpPr>
        <p:spPr>
          <a:xfrm>
            <a:off x="7380295" y="2321037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67301B6-8A9C-5943-9443-16AC85165038}"/>
              </a:ext>
            </a:extLst>
          </p:cNvPr>
          <p:cNvSpPr>
            <a:spLocks noChangeAspect="1"/>
          </p:cNvSpPr>
          <p:nvPr/>
        </p:nvSpPr>
        <p:spPr>
          <a:xfrm>
            <a:off x="7500247" y="2215625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3B9679-0255-2D44-9AC2-273974E87422}"/>
              </a:ext>
            </a:extLst>
          </p:cNvPr>
          <p:cNvSpPr>
            <a:spLocks noChangeAspect="1"/>
          </p:cNvSpPr>
          <p:nvPr/>
        </p:nvSpPr>
        <p:spPr>
          <a:xfrm>
            <a:off x="7827387" y="2285119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43F67EE-4DAF-6F4E-A271-0E60C26D1248}"/>
              </a:ext>
            </a:extLst>
          </p:cNvPr>
          <p:cNvSpPr>
            <a:spLocks noChangeAspect="1"/>
          </p:cNvSpPr>
          <p:nvPr/>
        </p:nvSpPr>
        <p:spPr>
          <a:xfrm>
            <a:off x="8846453" y="3045676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6589B-9DEE-9F46-8DC3-C6F5A298ACB9}"/>
              </a:ext>
            </a:extLst>
          </p:cNvPr>
          <p:cNvSpPr>
            <a:spLocks noChangeAspect="1"/>
          </p:cNvSpPr>
          <p:nvPr/>
        </p:nvSpPr>
        <p:spPr>
          <a:xfrm>
            <a:off x="10553037" y="3157125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922118-BEFC-244E-9985-DF118CCFB6EC}"/>
              </a:ext>
            </a:extLst>
          </p:cNvPr>
          <p:cNvSpPr>
            <a:spLocks noChangeAspect="1"/>
          </p:cNvSpPr>
          <p:nvPr/>
        </p:nvSpPr>
        <p:spPr>
          <a:xfrm>
            <a:off x="10766234" y="3371643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50E6B0-BF83-9B4D-9EB3-C311E77C9260}"/>
              </a:ext>
            </a:extLst>
          </p:cNvPr>
          <p:cNvSpPr>
            <a:spLocks noChangeAspect="1"/>
          </p:cNvSpPr>
          <p:nvPr/>
        </p:nvSpPr>
        <p:spPr>
          <a:xfrm>
            <a:off x="10328752" y="3800992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84902C-24F5-E244-AD4A-B7150DBFD683}"/>
              </a:ext>
            </a:extLst>
          </p:cNvPr>
          <p:cNvSpPr txBox="1"/>
          <p:nvPr/>
        </p:nvSpPr>
        <p:spPr>
          <a:xfrm>
            <a:off x="3570265" y="2435196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MILWAUKEE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822F26-F2A7-6E40-A29B-4739ECE144E6}"/>
              </a:ext>
            </a:extLst>
          </p:cNvPr>
          <p:cNvSpPr txBox="1"/>
          <p:nvPr/>
        </p:nvSpPr>
        <p:spPr>
          <a:xfrm>
            <a:off x="5831943" y="4960273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BUENOS AIRES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0A55F2-A040-1643-840C-30329FC3ED16}"/>
              </a:ext>
            </a:extLst>
          </p:cNvPr>
          <p:cNvSpPr txBox="1"/>
          <p:nvPr/>
        </p:nvSpPr>
        <p:spPr>
          <a:xfrm>
            <a:off x="5831943" y="2010448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manchester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5EC32D-B21F-E44B-880E-C6E33899D3A2}"/>
              </a:ext>
            </a:extLst>
          </p:cNvPr>
          <p:cNvSpPr txBox="1"/>
          <p:nvPr/>
        </p:nvSpPr>
        <p:spPr>
          <a:xfrm>
            <a:off x="5936051" y="2233689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london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36CFDC-7709-584B-996A-A75BF986D9E1}"/>
              </a:ext>
            </a:extLst>
          </p:cNvPr>
          <p:cNvSpPr txBox="1"/>
          <p:nvPr/>
        </p:nvSpPr>
        <p:spPr>
          <a:xfrm>
            <a:off x="7591064" y="2053431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cologne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221968-5524-174F-8513-7890DB313D6F}"/>
              </a:ext>
            </a:extLst>
          </p:cNvPr>
          <p:cNvSpPr txBox="1"/>
          <p:nvPr/>
        </p:nvSpPr>
        <p:spPr>
          <a:xfrm>
            <a:off x="7978585" y="2236964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budapest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615B4E-A641-9541-B6EB-951B82742A2B}"/>
              </a:ext>
            </a:extLst>
          </p:cNvPr>
          <p:cNvSpPr txBox="1"/>
          <p:nvPr/>
        </p:nvSpPr>
        <p:spPr>
          <a:xfrm>
            <a:off x="6062499" y="2439193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89C29C-156F-F848-BF9A-FE2310ADE720}"/>
              </a:ext>
            </a:extLst>
          </p:cNvPr>
          <p:cNvSpPr txBox="1"/>
          <p:nvPr/>
        </p:nvSpPr>
        <p:spPr>
          <a:xfrm>
            <a:off x="7418860" y="3013790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dubai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2C525E-1E27-C34D-BEC7-120CF9A0EF14}"/>
              </a:ext>
            </a:extLst>
          </p:cNvPr>
          <p:cNvSpPr txBox="1"/>
          <p:nvPr/>
        </p:nvSpPr>
        <p:spPr>
          <a:xfrm>
            <a:off x="10622097" y="3112605"/>
            <a:ext cx="954304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Hong kong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B9DE83-6C42-0C4F-B146-4C1C071F3FFE}"/>
              </a:ext>
            </a:extLst>
          </p:cNvPr>
          <p:cNvSpPr txBox="1"/>
          <p:nvPr/>
        </p:nvSpPr>
        <p:spPr>
          <a:xfrm>
            <a:off x="9339688" y="3334688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manila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F6A19B-FC72-2546-83A1-0DDAAB8A6FD4}"/>
              </a:ext>
            </a:extLst>
          </p:cNvPr>
          <p:cNvSpPr txBox="1"/>
          <p:nvPr/>
        </p:nvSpPr>
        <p:spPr>
          <a:xfrm>
            <a:off x="8905988" y="3763143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singapore</a:t>
            </a:r>
          </a:p>
        </p:txBody>
      </p:sp>
      <p:sp>
        <p:nvSpPr>
          <p:cNvPr id="40" name="Content Placeholder 8">
            <a:extLst>
              <a:ext uri="{FF2B5EF4-FFF2-40B4-BE49-F238E27FC236}">
                <a16:creationId xmlns:a16="http://schemas.microsoft.com/office/drawing/2014/main" id="{926C1B03-5233-4644-A656-9C19EFBF30B3}"/>
              </a:ext>
            </a:extLst>
          </p:cNvPr>
          <p:cNvSpPr txBox="1">
            <a:spLocks/>
          </p:cNvSpPr>
          <p:nvPr/>
        </p:nvSpPr>
        <p:spPr>
          <a:xfrm>
            <a:off x="689810" y="1560693"/>
            <a:ext cx="5257800" cy="29662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 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185 Clients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 Languages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3k Employees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Offices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56D0BBF-3596-1F40-8AE0-BC0C687E0DD1}"/>
              </a:ext>
            </a:extLst>
          </p:cNvPr>
          <p:cNvSpPr>
            <a:spLocks noChangeAspect="1"/>
          </p:cNvSpPr>
          <p:nvPr/>
        </p:nvSpPr>
        <p:spPr>
          <a:xfrm>
            <a:off x="10486362" y="3109500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F4244D-715B-2F47-AB76-F9F4063FF68F}"/>
              </a:ext>
            </a:extLst>
          </p:cNvPr>
          <p:cNvSpPr txBox="1"/>
          <p:nvPr/>
        </p:nvSpPr>
        <p:spPr>
          <a:xfrm>
            <a:off x="9474468" y="3064980"/>
            <a:ext cx="954304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Guangzhou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E22E4E6-F2FD-824F-9BD7-F4C6EBED07E9}"/>
              </a:ext>
            </a:extLst>
          </p:cNvPr>
          <p:cNvSpPr>
            <a:spLocks noChangeAspect="1"/>
          </p:cNvSpPr>
          <p:nvPr/>
        </p:nvSpPr>
        <p:spPr>
          <a:xfrm>
            <a:off x="10673687" y="2826925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38B111-345E-4B4B-BF65-47390ABC4335}"/>
              </a:ext>
            </a:extLst>
          </p:cNvPr>
          <p:cNvSpPr txBox="1"/>
          <p:nvPr/>
        </p:nvSpPr>
        <p:spPr>
          <a:xfrm>
            <a:off x="10826750" y="2782405"/>
            <a:ext cx="74933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shanghai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FF3622C-B673-0041-911C-9D3B2CB796D1}"/>
              </a:ext>
            </a:extLst>
          </p:cNvPr>
          <p:cNvSpPr>
            <a:spLocks noChangeAspect="1"/>
          </p:cNvSpPr>
          <p:nvPr/>
        </p:nvSpPr>
        <p:spPr>
          <a:xfrm>
            <a:off x="10510585" y="2885442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F180DA-48FF-304E-9530-EB07A218E801}"/>
              </a:ext>
            </a:extLst>
          </p:cNvPr>
          <p:cNvSpPr txBox="1"/>
          <p:nvPr/>
        </p:nvSpPr>
        <p:spPr>
          <a:xfrm>
            <a:off x="9498691" y="2840922"/>
            <a:ext cx="954304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wuhan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EA19D3C-926E-814C-A1E4-B1FF0B685240}"/>
              </a:ext>
            </a:extLst>
          </p:cNvPr>
          <p:cNvSpPr>
            <a:spLocks noChangeAspect="1"/>
          </p:cNvSpPr>
          <p:nvPr/>
        </p:nvSpPr>
        <p:spPr>
          <a:xfrm>
            <a:off x="5160509" y="3735744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B1ACA7-0AE8-B045-BFD8-FDA5DCA0E023}"/>
              </a:ext>
            </a:extLst>
          </p:cNvPr>
          <p:cNvSpPr txBox="1"/>
          <p:nvPr/>
        </p:nvSpPr>
        <p:spPr>
          <a:xfrm>
            <a:off x="5305000" y="3697161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BOGOTá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21881E4-5434-5D4F-AE5F-8CDC8EA1BE67}"/>
              </a:ext>
            </a:extLst>
          </p:cNvPr>
          <p:cNvSpPr>
            <a:spLocks noChangeAspect="1"/>
          </p:cNvSpPr>
          <p:nvPr/>
        </p:nvSpPr>
        <p:spPr>
          <a:xfrm>
            <a:off x="4463085" y="3263046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796EF2-6475-2D49-B37F-A95D6C53F905}"/>
              </a:ext>
            </a:extLst>
          </p:cNvPr>
          <p:cNvSpPr txBox="1"/>
          <p:nvPr/>
        </p:nvSpPr>
        <p:spPr>
          <a:xfrm>
            <a:off x="4607576" y="3224463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MEXICO CITY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62F0A9C-C0F2-414C-AFE0-9A73C8E9E43A}"/>
              </a:ext>
            </a:extLst>
          </p:cNvPr>
          <p:cNvSpPr>
            <a:spLocks noChangeAspect="1"/>
          </p:cNvSpPr>
          <p:nvPr/>
        </p:nvSpPr>
        <p:spPr>
          <a:xfrm>
            <a:off x="5994838" y="4632091"/>
            <a:ext cx="100020" cy="1000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191A9DA-F8DE-6A42-9F8E-68D489EB64E8}"/>
              </a:ext>
            </a:extLst>
          </p:cNvPr>
          <p:cNvSpPr txBox="1"/>
          <p:nvPr/>
        </p:nvSpPr>
        <p:spPr>
          <a:xfrm>
            <a:off x="6139329" y="4593508"/>
            <a:ext cx="1360918" cy="18036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São Paulo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06777B8-C502-4EE9-8C76-E5A7AE9BE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281" y="5621282"/>
            <a:ext cx="1235413" cy="418140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0193CE0E-7C04-4757-8295-06465B1EEB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25" y="5514055"/>
            <a:ext cx="909641" cy="561225"/>
          </a:xfrm>
          <a:prstGeom prst="rect">
            <a:avLst/>
          </a:prstGeom>
        </p:spPr>
      </p:pic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45B24467-DF6A-4710-85B5-7233B4239522}"/>
              </a:ext>
            </a:extLst>
          </p:cNvPr>
          <p:cNvSpPr txBox="1">
            <a:spLocks/>
          </p:cNvSpPr>
          <p:nvPr/>
        </p:nvSpPr>
        <p:spPr>
          <a:xfrm>
            <a:off x="632013" y="901918"/>
            <a:ext cx="10807065" cy="3409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080"/>
              </a:lnSpc>
              <a:spcBef>
                <a:spcPts val="100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ts val="2080"/>
              </a:lnSpc>
              <a:spcBef>
                <a:spcPts val="50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2080"/>
              </a:lnSpc>
              <a:spcBef>
                <a:spcPts val="50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ts val="2080"/>
              </a:lnSpc>
              <a:spcBef>
                <a:spcPts val="50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ts val="2080"/>
              </a:lnSpc>
              <a:spcBef>
                <a:spcPts val="500"/>
              </a:spcBef>
              <a:spcAft>
                <a:spcPts val="11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80"/>
              </a:lnSpc>
              <a:spcBef>
                <a:spcPts val="1000"/>
              </a:spcBef>
              <a:spcAft>
                <a:spcPts val="11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Capability, Local Insight </a:t>
            </a:r>
          </a:p>
        </p:txBody>
      </p:sp>
    </p:spTree>
    <p:extLst>
      <p:ext uri="{BB962C8B-B14F-4D97-AF65-F5344CB8AC3E}">
        <p14:creationId xmlns:p14="http://schemas.microsoft.com/office/powerpoint/2010/main" val="7809655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98F6-26C3-48CF-9A3C-0862B8B0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537EBFE-D9A5-4E66-B22C-D553206DB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691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C5D88-4F2F-0A40-BC37-08F53A9F5C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384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C5D88-4F2F-0A40-BC37-08F53A9F5C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59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17">
            <a:extLst>
              <a:ext uri="{FF2B5EF4-FFF2-40B4-BE49-F238E27FC236}">
                <a16:creationId xmlns:a16="http://schemas.microsoft.com/office/drawing/2014/main" id="{3723B205-A16F-41C8-A208-FF43360B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"/>
          <a:stretch/>
        </p:blipFill>
        <p:spPr>
          <a:xfrm>
            <a:off x="7498139" y="12977"/>
            <a:ext cx="4729031" cy="62488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Cielo APAC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85800" y="919849"/>
            <a:ext cx="10807065" cy="340992"/>
          </a:xfrm>
        </p:spPr>
        <p:txBody>
          <a:bodyPr/>
          <a:lstStyle/>
          <a:p>
            <a:r>
              <a:rPr lang="en-US" dirty="0"/>
              <a:t>Global best practice, Respecting local nuances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037F837-816D-4387-9573-D7CD5C990BF4}"/>
              </a:ext>
            </a:extLst>
          </p:cNvPr>
          <p:cNvSpPr/>
          <p:nvPr/>
        </p:nvSpPr>
        <p:spPr>
          <a:xfrm>
            <a:off x="626405" y="1433408"/>
            <a:ext cx="5515660" cy="30008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THE GROUND PRESENCE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 service offices in Singapore, Hong Kong, Manila, Guangzhou, Shanghai, and Wuhan 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Onsite client support in 11 countries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EXTENSIVE LOCAL EXPERIENCE 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Supporting clients across Life Sciences, Consumer Brands, IT &amp; Engineering, Semiconductor and Professional Services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7500 annual hires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PROVEN CAPABILITY 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&gt;65% roles are niche / high value, 98% direct delivery</a:t>
            </a:r>
          </a:p>
          <a:p>
            <a:pPr marL="171450" marR="0" lvl="0" indent="-171450" algn="l" defTabSz="914400" rtl="0" eaLnBrk="1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Fluent in regional hiring nuances and 15 local languages</a:t>
            </a:r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4FA6593C-6CDB-654C-A225-7CC7C45559BD}"/>
              </a:ext>
            </a:extLst>
          </p:cNvPr>
          <p:cNvSpPr/>
          <p:nvPr/>
        </p:nvSpPr>
        <p:spPr>
          <a:xfrm>
            <a:off x="-11343" y="5001094"/>
            <a:ext cx="823835" cy="1342682"/>
          </a:xfrm>
          <a:prstGeom prst="homePlate">
            <a:avLst>
              <a:gd name="adj" fmla="val 2001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E35A279-7351-3A48-BA5F-417146EAB157}"/>
              </a:ext>
            </a:extLst>
          </p:cNvPr>
          <p:cNvSpPr txBox="1"/>
          <p:nvPr/>
        </p:nvSpPr>
        <p:spPr>
          <a:xfrm rot="16200000">
            <a:off x="-447435" y="5539370"/>
            <a:ext cx="1620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" panose="020B0604020202020204"/>
                <a:ea typeface="+mn-ea"/>
                <a:cs typeface="Arial" pitchFamily="34" charset="0"/>
              </a:rPr>
              <a:t>CLIENTS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C206ACD-EB5C-4347-82A2-F74F99056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32" y="5745654"/>
            <a:ext cx="827801" cy="56115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89C95ED9-F29E-4408-8490-E4E2043D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90" y="5284799"/>
            <a:ext cx="1232242" cy="43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8BB798EC-6DDE-45D6-AA82-9E3B1F45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84" y="6010608"/>
            <a:ext cx="1026892" cy="20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F5B4B99-7002-4D59-B099-925FD9D08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8262" y="5918768"/>
            <a:ext cx="1187141" cy="4165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98100F9-B4FA-4C54-9E13-51272BBFC2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72" y="5918768"/>
            <a:ext cx="1440000" cy="266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FFA2452-161C-4D9D-BC11-E8214EA28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5204" y="5185197"/>
            <a:ext cx="723273" cy="575542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FCC84F35-4F98-4A57-9060-E82E9705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14" y="5382181"/>
            <a:ext cx="1356981" cy="29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 descr="Avanos Corporate">
            <a:extLst>
              <a:ext uri="{FF2B5EF4-FFF2-40B4-BE49-F238E27FC236}">
                <a16:creationId xmlns:a16="http://schemas.microsoft.com/office/drawing/2014/main" id="{DD0DA58D-AE2B-46E8-A743-5FD2658F4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983" y="5407411"/>
            <a:ext cx="1316226" cy="21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Asurion Expands Commitment to Protecting Consumer Data Through APEC Privacy  Certification - Asurion">
            <a:extLst>
              <a:ext uri="{FF2B5EF4-FFF2-40B4-BE49-F238E27FC236}">
                <a16:creationId xmlns:a16="http://schemas.microsoft.com/office/drawing/2014/main" id="{1A5A4C3B-752C-4C2B-9348-4405DECA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17" y="5770579"/>
            <a:ext cx="1277495" cy="71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Agilent Technologies metrology and the Software FP-LIMS">
            <a:extLst>
              <a:ext uri="{FF2B5EF4-FFF2-40B4-BE49-F238E27FC236}">
                <a16:creationId xmlns:a16="http://schemas.microsoft.com/office/drawing/2014/main" id="{1D354127-7817-42C7-8CF7-A5A09284E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72" y="5292205"/>
            <a:ext cx="1940053" cy="48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9E1A401-25E9-4245-8AD2-453C4580A6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1090" y="5794671"/>
            <a:ext cx="1012264" cy="416557"/>
          </a:xfrm>
          <a:prstGeom prst="rect">
            <a:avLst/>
          </a:prstGeom>
        </p:spPr>
      </p:pic>
      <p:pic>
        <p:nvPicPr>
          <p:cNvPr id="73" name="Picture 2" descr="Image result for govtech logo">
            <a:extLst>
              <a:ext uri="{FF2B5EF4-FFF2-40B4-BE49-F238E27FC236}">
                <a16:creationId xmlns:a16="http://schemas.microsoft.com/office/drawing/2014/main" id="{95ED83A7-2486-464C-A4CF-E221D42EE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907" y="5368827"/>
            <a:ext cx="800858" cy="8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8E0028-699F-4F91-9493-2EF74718F3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1180" y="5829153"/>
            <a:ext cx="466917" cy="46691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64B7AF-A556-4C1A-936F-56326094B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180" y="5285198"/>
            <a:ext cx="461931" cy="4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F64778A-35B8-491B-9516-F191F438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833" y="5874061"/>
            <a:ext cx="1012930" cy="5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F08CF73A-4FB2-4DC3-B71D-3D619772A96F}"/>
              </a:ext>
            </a:extLst>
          </p:cNvPr>
          <p:cNvSpPr>
            <a:spLocks noChangeAspect="1"/>
          </p:cNvSpPr>
          <p:nvPr/>
        </p:nvSpPr>
        <p:spPr>
          <a:xfrm>
            <a:off x="9696189" y="2447549"/>
            <a:ext cx="149296" cy="1492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F82F710-B0D3-4277-A848-63C19EB38344}"/>
              </a:ext>
            </a:extLst>
          </p:cNvPr>
          <p:cNvSpPr>
            <a:spLocks noChangeAspect="1"/>
          </p:cNvSpPr>
          <p:nvPr/>
        </p:nvSpPr>
        <p:spPr>
          <a:xfrm>
            <a:off x="10014421" y="2767752"/>
            <a:ext cx="149296" cy="1492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707D16F-F8D6-4FB9-A7AA-CB5C284AF9BA}"/>
              </a:ext>
            </a:extLst>
          </p:cNvPr>
          <p:cNvSpPr>
            <a:spLocks noChangeAspect="1"/>
          </p:cNvSpPr>
          <p:nvPr/>
        </p:nvSpPr>
        <p:spPr>
          <a:xfrm>
            <a:off x="9361406" y="3408628"/>
            <a:ext cx="149296" cy="1492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21C298D-A2AB-4FC2-AAF7-A6544FF792E6}"/>
              </a:ext>
            </a:extLst>
          </p:cNvPr>
          <p:cNvSpPr txBox="1"/>
          <p:nvPr/>
        </p:nvSpPr>
        <p:spPr>
          <a:xfrm>
            <a:off x="8330594" y="2487361"/>
            <a:ext cx="1944647" cy="37104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Hong Kong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79531B7-E0C3-4913-9576-5389B3F327B2}"/>
              </a:ext>
            </a:extLst>
          </p:cNvPr>
          <p:cNvSpPr txBox="1"/>
          <p:nvPr/>
        </p:nvSpPr>
        <p:spPr>
          <a:xfrm>
            <a:off x="8893006" y="2701961"/>
            <a:ext cx="2031399" cy="269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Philippines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B982CE-DE88-4C57-8BBA-AC966381262B}"/>
              </a:ext>
            </a:extLst>
          </p:cNvPr>
          <p:cNvSpPr txBox="1"/>
          <p:nvPr/>
        </p:nvSpPr>
        <p:spPr>
          <a:xfrm>
            <a:off x="7295341" y="3352131"/>
            <a:ext cx="2031399" cy="269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Singapore</a:t>
            </a: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2316EA2-2F18-4697-9EF9-AFD885AAA4C1}"/>
              </a:ext>
            </a:extLst>
          </p:cNvPr>
          <p:cNvSpPr>
            <a:spLocks noChangeAspect="1"/>
          </p:cNvSpPr>
          <p:nvPr/>
        </p:nvSpPr>
        <p:spPr>
          <a:xfrm>
            <a:off x="9596665" y="2376460"/>
            <a:ext cx="149296" cy="1492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FC2DB50-E5D1-4C05-8A32-51399D93C514}"/>
              </a:ext>
            </a:extLst>
          </p:cNvPr>
          <p:cNvSpPr txBox="1"/>
          <p:nvPr/>
        </p:nvSpPr>
        <p:spPr>
          <a:xfrm>
            <a:off x="7884784" y="2310006"/>
            <a:ext cx="1625918" cy="21207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Guangzhou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BFA2E9D-2062-43F7-8347-8BECEA446F73}"/>
              </a:ext>
            </a:extLst>
          </p:cNvPr>
          <p:cNvSpPr>
            <a:spLocks noChangeAspect="1"/>
          </p:cNvSpPr>
          <p:nvPr/>
        </p:nvSpPr>
        <p:spPr>
          <a:xfrm>
            <a:off x="9876279" y="1954669"/>
            <a:ext cx="149296" cy="1492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51380C-BF68-4651-9108-D8C1C42E4F58}"/>
              </a:ext>
            </a:extLst>
          </p:cNvPr>
          <p:cNvSpPr txBox="1"/>
          <p:nvPr/>
        </p:nvSpPr>
        <p:spPr>
          <a:xfrm>
            <a:off x="9969111" y="2043889"/>
            <a:ext cx="1424459" cy="2157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shanghai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3406862-4F1A-409D-8A22-751313746A1E}"/>
              </a:ext>
            </a:extLst>
          </p:cNvPr>
          <p:cNvSpPr>
            <a:spLocks noChangeAspect="1"/>
          </p:cNvSpPr>
          <p:nvPr/>
        </p:nvSpPr>
        <p:spPr>
          <a:xfrm>
            <a:off x="9632821" y="2042016"/>
            <a:ext cx="149296" cy="149296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26D3B79-6A2F-4B9F-90F8-F779A4AAD0EE}"/>
              </a:ext>
            </a:extLst>
          </p:cNvPr>
          <p:cNvSpPr txBox="1"/>
          <p:nvPr/>
        </p:nvSpPr>
        <p:spPr>
          <a:xfrm>
            <a:off x="8122399" y="1882542"/>
            <a:ext cx="1424459" cy="269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Wuhan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4D1AA3-916F-40E0-8A43-23FD8036F9FE}"/>
              </a:ext>
            </a:extLst>
          </p:cNvPr>
          <p:cNvSpPr txBox="1"/>
          <p:nvPr/>
        </p:nvSpPr>
        <p:spPr>
          <a:xfrm>
            <a:off x="9538240" y="3257014"/>
            <a:ext cx="912810" cy="27001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MALAYSIA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9D8196-FB89-4A12-ACB0-2AE3B96F9AC0}"/>
              </a:ext>
            </a:extLst>
          </p:cNvPr>
          <p:cNvSpPr txBox="1"/>
          <p:nvPr/>
        </p:nvSpPr>
        <p:spPr>
          <a:xfrm>
            <a:off x="8394073" y="3629972"/>
            <a:ext cx="2031399" cy="2692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INDONESIA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D4E72A-77D3-4B4F-B7C5-EA89D94C609A}"/>
              </a:ext>
            </a:extLst>
          </p:cNvPr>
          <p:cNvSpPr txBox="1"/>
          <p:nvPr/>
        </p:nvSpPr>
        <p:spPr>
          <a:xfrm>
            <a:off x="7228166" y="2687768"/>
            <a:ext cx="1888074" cy="2502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THAILAND</a:t>
            </a: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79F007-B736-49CC-A3ED-387314AD1A7A}"/>
              </a:ext>
            </a:extLst>
          </p:cNvPr>
          <p:cNvSpPr txBox="1"/>
          <p:nvPr/>
        </p:nvSpPr>
        <p:spPr>
          <a:xfrm>
            <a:off x="8025210" y="2982207"/>
            <a:ext cx="2031399" cy="2692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VIETNAM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F005868-E76E-4825-94C6-B733FE129473}"/>
              </a:ext>
            </a:extLst>
          </p:cNvPr>
          <p:cNvSpPr txBox="1"/>
          <p:nvPr/>
        </p:nvSpPr>
        <p:spPr>
          <a:xfrm>
            <a:off x="8649943" y="2271944"/>
            <a:ext cx="2031399" cy="2692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TAIWAN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B0117E-CC1E-487E-AF22-2AB526459F70}"/>
              </a:ext>
            </a:extLst>
          </p:cNvPr>
          <p:cNvSpPr txBox="1"/>
          <p:nvPr/>
        </p:nvSpPr>
        <p:spPr>
          <a:xfrm>
            <a:off x="6531043" y="2261545"/>
            <a:ext cx="1888074" cy="2502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INDIA</a:t>
            </a: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E81B7B-A3AE-4996-B5A2-C95A6AAE021D}"/>
              </a:ext>
            </a:extLst>
          </p:cNvPr>
          <p:cNvSpPr txBox="1"/>
          <p:nvPr/>
        </p:nvSpPr>
        <p:spPr>
          <a:xfrm>
            <a:off x="9505046" y="4783532"/>
            <a:ext cx="2031399" cy="2692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AUSTRALIA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D4CCC59-7E75-45C5-9BEA-0A6262022BAC}"/>
              </a:ext>
            </a:extLst>
          </p:cNvPr>
          <p:cNvSpPr txBox="1"/>
          <p:nvPr/>
        </p:nvSpPr>
        <p:spPr>
          <a:xfrm>
            <a:off x="9036824" y="1652079"/>
            <a:ext cx="2031399" cy="2692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JAPAN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4946582-8CA2-4683-B9B3-653BC4D448A6}"/>
              </a:ext>
            </a:extLst>
          </p:cNvPr>
          <p:cNvSpPr txBox="1"/>
          <p:nvPr/>
        </p:nvSpPr>
        <p:spPr>
          <a:xfrm>
            <a:off x="7913049" y="1644725"/>
            <a:ext cx="2031399" cy="26922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South KOREA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33F1474-E700-41D9-909A-464543978026}"/>
              </a:ext>
            </a:extLst>
          </p:cNvPr>
          <p:cNvSpPr>
            <a:spLocks noChangeAspect="1"/>
          </p:cNvSpPr>
          <p:nvPr/>
        </p:nvSpPr>
        <p:spPr>
          <a:xfrm>
            <a:off x="10009468" y="2342692"/>
            <a:ext cx="149296" cy="1492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F26CBD4-70BD-45FB-89CE-7E5E4FB82A9C}"/>
              </a:ext>
            </a:extLst>
          </p:cNvPr>
          <p:cNvSpPr>
            <a:spLocks noChangeAspect="1"/>
          </p:cNvSpPr>
          <p:nvPr/>
        </p:nvSpPr>
        <p:spPr>
          <a:xfrm>
            <a:off x="9538240" y="2894486"/>
            <a:ext cx="149296" cy="1492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C34F6DB-9E0B-40DB-957D-35426C7122BC}"/>
              </a:ext>
            </a:extLst>
          </p:cNvPr>
          <p:cNvSpPr>
            <a:spLocks noChangeAspect="1"/>
          </p:cNvSpPr>
          <p:nvPr/>
        </p:nvSpPr>
        <p:spPr>
          <a:xfrm>
            <a:off x="11187124" y="4662811"/>
            <a:ext cx="149296" cy="1492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0DE4E16-D2F6-4737-AEEF-80F401A0D083}"/>
              </a:ext>
            </a:extLst>
          </p:cNvPr>
          <p:cNvSpPr>
            <a:spLocks noChangeAspect="1"/>
          </p:cNvSpPr>
          <p:nvPr/>
        </p:nvSpPr>
        <p:spPr>
          <a:xfrm>
            <a:off x="9687536" y="3317462"/>
            <a:ext cx="149296" cy="1492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DA25A0E-50A3-4EEC-B9F3-45A6EBF08C7E}"/>
              </a:ext>
            </a:extLst>
          </p:cNvPr>
          <p:cNvSpPr>
            <a:spLocks noChangeAspect="1"/>
          </p:cNvSpPr>
          <p:nvPr/>
        </p:nvSpPr>
        <p:spPr>
          <a:xfrm>
            <a:off x="9164022" y="2732209"/>
            <a:ext cx="149296" cy="1492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0CD152D-32B2-4793-A33B-5D9775428BD5}"/>
              </a:ext>
            </a:extLst>
          </p:cNvPr>
          <p:cNvSpPr>
            <a:spLocks noChangeAspect="1"/>
          </p:cNvSpPr>
          <p:nvPr/>
        </p:nvSpPr>
        <p:spPr>
          <a:xfrm>
            <a:off x="8192716" y="2495385"/>
            <a:ext cx="149296" cy="1492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8DCC7AA-0B65-4D4B-A102-46A45E5318CA}"/>
              </a:ext>
            </a:extLst>
          </p:cNvPr>
          <p:cNvSpPr>
            <a:spLocks noChangeAspect="1"/>
          </p:cNvSpPr>
          <p:nvPr/>
        </p:nvSpPr>
        <p:spPr>
          <a:xfrm>
            <a:off x="9572717" y="3685525"/>
            <a:ext cx="149296" cy="14929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398B8B7-3399-46EA-8016-14100F6E1898}"/>
              </a:ext>
            </a:extLst>
          </p:cNvPr>
          <p:cNvSpPr>
            <a:spLocks noChangeAspect="1"/>
          </p:cNvSpPr>
          <p:nvPr/>
        </p:nvSpPr>
        <p:spPr>
          <a:xfrm>
            <a:off x="10452889" y="1716312"/>
            <a:ext cx="149296" cy="1492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3A76A1A-3FB7-4A86-B075-AFBB3B6FEB76}"/>
              </a:ext>
            </a:extLst>
          </p:cNvPr>
          <p:cNvSpPr>
            <a:spLocks noChangeAspect="1"/>
          </p:cNvSpPr>
          <p:nvPr/>
        </p:nvSpPr>
        <p:spPr>
          <a:xfrm>
            <a:off x="10009468" y="1707899"/>
            <a:ext cx="149296" cy="14929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C10B4B5-515A-4BCC-8D0D-65DC00E24467}"/>
              </a:ext>
            </a:extLst>
          </p:cNvPr>
          <p:cNvSpPr txBox="1"/>
          <p:nvPr/>
        </p:nvSpPr>
        <p:spPr>
          <a:xfrm>
            <a:off x="5155917" y="3270367"/>
            <a:ext cx="1888074" cy="2502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all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0003CF-DA51-436E-BEC5-2A02BED585E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151009" y="5277380"/>
            <a:ext cx="1281876" cy="343918"/>
          </a:xfrm>
          <a:prstGeom prst="rect">
            <a:avLst/>
          </a:prstGeom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56F1F6A5-69B8-4DD4-B703-A2E98C90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019" y="5234713"/>
            <a:ext cx="429252" cy="42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833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1B9CE-0AFC-4BD3-9CAC-954225A1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2021 – the journey so far</a:t>
            </a:r>
          </a:p>
        </p:txBody>
      </p:sp>
      <p:pic>
        <p:nvPicPr>
          <p:cNvPr id="1026" name="Picture 2" descr="VF Corporation - Wikipedia">
            <a:extLst>
              <a:ext uri="{FF2B5EF4-FFF2-40B4-BE49-F238E27FC236}">
                <a16:creationId xmlns:a16="http://schemas.microsoft.com/office/drawing/2014/main" id="{86161599-9424-4879-85FB-4956F962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41" y="1612356"/>
            <a:ext cx="946245" cy="99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BEC12-15EF-43A9-98E6-B21368D98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73" t="9866" r="14225" b="4381"/>
          <a:stretch/>
        </p:blipFill>
        <p:spPr>
          <a:xfrm>
            <a:off x="6877295" y="2849707"/>
            <a:ext cx="3597138" cy="3160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44AE7E-C725-454C-8C95-05746AE351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69" b="22467"/>
          <a:stretch/>
        </p:blipFill>
        <p:spPr>
          <a:xfrm>
            <a:off x="4226322" y="1871300"/>
            <a:ext cx="2206080" cy="641609"/>
          </a:xfrm>
          <a:prstGeom prst="rect">
            <a:avLst/>
          </a:prstGeom>
        </p:spPr>
      </p:pic>
      <p:pic>
        <p:nvPicPr>
          <p:cNvPr id="1028" name="Picture 4" descr="Jobs at Flexport">
            <a:extLst>
              <a:ext uri="{FF2B5EF4-FFF2-40B4-BE49-F238E27FC236}">
                <a16:creationId xmlns:a16="http://schemas.microsoft.com/office/drawing/2014/main" id="{376CEA7D-7C6D-4214-9FB3-65EB9356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89" y="3766990"/>
            <a:ext cx="1861594" cy="9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atherford International - Wikipedia">
            <a:extLst>
              <a:ext uri="{FF2B5EF4-FFF2-40B4-BE49-F238E27FC236}">
                <a16:creationId xmlns:a16="http://schemas.microsoft.com/office/drawing/2014/main" id="{6F706D36-AD1B-46EE-AAFF-3D215B41D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64" y="1398262"/>
            <a:ext cx="2203567" cy="9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3B0071-C7D9-4F45-BE49-3516069E8D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91" y="2959413"/>
            <a:ext cx="1614433" cy="302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6EF17-6B77-4D82-AD82-FB206AE163AC}"/>
              </a:ext>
            </a:extLst>
          </p:cNvPr>
          <p:cNvSpPr txBox="1"/>
          <p:nvPr/>
        </p:nvSpPr>
        <p:spPr>
          <a:xfrm>
            <a:off x="4108736" y="2910559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Aharoni" panose="02010803020104030203" pitchFamily="2" charset="-79"/>
              </a:rPr>
              <a:t>China</a:t>
            </a:r>
          </a:p>
        </p:txBody>
      </p:sp>
      <p:pic>
        <p:nvPicPr>
          <p:cNvPr id="11" name="Picture 2" descr="Willis Towers Watson My Survey on the App Store">
            <a:extLst>
              <a:ext uri="{FF2B5EF4-FFF2-40B4-BE49-F238E27FC236}">
                <a16:creationId xmlns:a16="http://schemas.microsoft.com/office/drawing/2014/main" id="{1E4FD2E4-C372-4588-A8D4-9E5DCB04D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7" t="16095" r="31933" b="15905"/>
          <a:stretch/>
        </p:blipFill>
        <p:spPr bwMode="auto">
          <a:xfrm>
            <a:off x="5196881" y="2771312"/>
            <a:ext cx="816415" cy="82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3A92E342-0F89-4D20-8DA3-D61499306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081" y="2703745"/>
            <a:ext cx="876854" cy="887897"/>
          </a:xfrm>
          <a:prstGeom prst="rect">
            <a:avLst/>
          </a:prstGeom>
        </p:spPr>
      </p:pic>
      <p:pic>
        <p:nvPicPr>
          <p:cNvPr id="4" name="Picture 7" descr="Logo&#10;&#10;Description automatically generated">
            <a:extLst>
              <a:ext uri="{FF2B5EF4-FFF2-40B4-BE49-F238E27FC236}">
                <a16:creationId xmlns:a16="http://schemas.microsoft.com/office/drawing/2014/main" id="{43D622A5-4DD2-43C3-80A1-EE94D7B34B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2573" y="3855328"/>
            <a:ext cx="1937027" cy="439434"/>
          </a:xfrm>
          <a:prstGeom prst="rect">
            <a:avLst/>
          </a:prstGeom>
        </p:spPr>
      </p:pic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B60B00-788C-4999-B11A-36D7218C34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617" y="4634258"/>
            <a:ext cx="2743200" cy="1543050"/>
          </a:xfrm>
          <a:prstGeom prst="rect">
            <a:avLst/>
          </a:prstGeom>
        </p:spPr>
      </p:pic>
      <p:pic>
        <p:nvPicPr>
          <p:cNvPr id="9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F2C69B8-9110-44DE-894F-CA9C915145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2574" y="4344504"/>
            <a:ext cx="27432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58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2C52D1-C242-48CD-9D83-FD0970BE6BA2}"/>
              </a:ext>
            </a:extLst>
          </p:cNvPr>
          <p:cNvSpPr txBox="1"/>
          <p:nvPr/>
        </p:nvSpPr>
        <p:spPr>
          <a:xfrm>
            <a:off x="1728132" y="916583"/>
            <a:ext cx="95126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Commitments to IESF: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149C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Executive Search Services (The Greater China)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Regional/National/Local Executive Search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Talents Mapping &amp; Market Intelligence Studies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Interim Management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C8748-50AF-44D3-BCAB-7DA6874BEFDA}"/>
              </a:ext>
            </a:extLst>
          </p:cNvPr>
          <p:cNvSpPr txBox="1"/>
          <p:nvPr/>
        </p:nvSpPr>
        <p:spPr>
          <a:xfrm>
            <a:off x="1818290" y="4172607"/>
            <a:ext cx="5638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149C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Practice Groups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 Science, Healthcare &amp; Medical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Mobility, Industrial &amp; Advanced Manufactures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Sourcing/Distribution/Luxury Retails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Infrastructure/Energy/Construction/Transport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Functional Group – HR, Finance, Legal, Mass 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FA153DE7-A857-4B7E-9082-59B8288A0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88" y="831819"/>
            <a:ext cx="1130272" cy="60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97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1037063" y="400665"/>
            <a:ext cx="1026249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Marketing Facts &amp; Figures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3A6E737F-BCF2-4946-83B7-3C1550B8D11C}"/>
              </a:ext>
            </a:extLst>
          </p:cNvPr>
          <p:cNvSpPr txBox="1"/>
          <p:nvPr/>
        </p:nvSpPr>
        <p:spPr>
          <a:xfrm>
            <a:off x="2787805" y="1902624"/>
            <a:ext cx="566819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publications 2020: 11</a:t>
            </a: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publications 2021 so far: 30</a:t>
            </a: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 of followers Linked In Company Page from 2200 to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2517</a:t>
            </a: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Engagement: average 5 %</a:t>
            </a: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action="ppaction://hlinksldjump"/>
              </a:rPr>
              <a:t>Shares (26 average per post)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action="ppaction://hlinksldjump"/>
              </a:rPr>
              <a:t>Clicks (93 average per post)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CE9E4DD-A5CA-264B-92BB-A8EE071FC28E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Facts &amp; figures</a:t>
            </a:r>
            <a:br>
              <a:rPr lang="en-GB" sz="1400">
                <a:solidFill>
                  <a:srgbClr val="0096FF"/>
                </a:solidFill>
              </a:rPr>
            </a:br>
            <a:endParaRPr lang="en-GB" sz="1400">
              <a:solidFill>
                <a:srgbClr val="0096FF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Results 2021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AB048D81-A899-1348-96C5-6ADEB7FDFCA2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179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Coffee Break </a:t>
            </a:r>
          </a:p>
          <a:p>
            <a:r>
              <a:rPr lang="nl-NL" sz="3600" i="1">
                <a:solidFill>
                  <a:schemeClr val="bg1"/>
                </a:solidFill>
              </a:rPr>
              <a:t>20 minutes </a:t>
            </a:r>
            <a:endParaRPr lang="nl-NL" sz="1700" i="1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7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IESF </a:t>
            </a:r>
            <a:r>
              <a:rPr lang="nl-NL" sz="3600" err="1">
                <a:solidFill>
                  <a:schemeClr val="bg1"/>
                </a:solidFill>
              </a:rPr>
              <a:t>Competitors</a:t>
            </a:r>
            <a:endParaRPr lang="nl-NL" sz="3600">
              <a:solidFill>
                <a:schemeClr val="bg1"/>
              </a:solidFill>
            </a:endParaRPr>
          </a:p>
          <a:p>
            <a:r>
              <a:rPr lang="nl-NL" sz="3600" i="1">
                <a:solidFill>
                  <a:schemeClr val="bg1"/>
                </a:solidFill>
              </a:rPr>
              <a:t>Kirsten </a:t>
            </a:r>
            <a:endParaRPr lang="nl-NL" sz="1700" i="1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8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 Marcador de contenido"/>
          <p:cNvSpPr>
            <a:spLocks noGrp="1"/>
          </p:cNvSpPr>
          <p:nvPr>
            <p:ph idx="1"/>
          </p:nvPr>
        </p:nvSpPr>
        <p:spPr>
          <a:xfrm>
            <a:off x="858472" y="1553840"/>
            <a:ext cx="4269841" cy="1710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/>
          </a:p>
        </p:txBody>
      </p:sp>
      <p:sp>
        <p:nvSpPr>
          <p:cNvPr id="3" name="2 CuadroTexto"/>
          <p:cNvSpPr txBox="1"/>
          <p:nvPr/>
        </p:nvSpPr>
        <p:spPr>
          <a:xfrm>
            <a:off x="858472" y="973547"/>
            <a:ext cx="108253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0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Analysis based on: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Pricing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Marketing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Products &amp; Services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Strategy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Target Market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2000" dirty="0">
                <a:solidFill>
                  <a:schemeClr val="bg1"/>
                </a:solidFill>
              </a:rPr>
              <a:t>Size: number of locations &amp; global visibility </a:t>
            </a:r>
          </a:p>
          <a:p>
            <a:pPr marL="914400" lvl="1" indent="-457200">
              <a:buFont typeface="+mj-lt"/>
              <a:buAutoNum type="arabicPeriod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Competitive Analysis Comparison</a:t>
            </a:r>
            <a:br>
              <a:rPr lang="en-GB" sz="2000" dirty="0">
                <a:solidFill>
                  <a:schemeClr val="bg1"/>
                </a:solidFill>
              </a:rPr>
            </a:b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Top 5 ranking – International Executive Search networks like IESF</a:t>
            </a:r>
            <a:br>
              <a:rPr lang="en-GB" sz="2000" dirty="0">
                <a:solidFill>
                  <a:schemeClr val="bg1"/>
                </a:solidFill>
              </a:rPr>
            </a:b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Learnings for IESF looking at strengths and weaknesses worldwide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000" dirty="0">
                <a:solidFill>
                  <a:schemeClr val="bg1"/>
                </a:solidFill>
              </a:rPr>
              <a:t>Distinctive character of IESF </a:t>
            </a:r>
          </a:p>
          <a:p>
            <a:endParaRPr lang="en-GB" sz="2400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en-GB" sz="2800">
                <a:solidFill>
                  <a:schemeClr val="bg1"/>
                </a:solidFill>
              </a:rPr>
              <a:t>Competitor Analysis 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933" y="322381"/>
            <a:ext cx="691486" cy="3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265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Analysis –  investigated ’competitors’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Logótipo">
            <a:extLst>
              <a:ext uri="{FF2B5EF4-FFF2-40B4-BE49-F238E27FC236}">
                <a16:creationId xmlns:a16="http://schemas.microsoft.com/office/drawing/2014/main" id="{E46BECDE-1451-9D42-A6B6-A09276F7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61" y="3342108"/>
            <a:ext cx="2466869" cy="6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xygen">
            <a:extLst>
              <a:ext uri="{FF2B5EF4-FFF2-40B4-BE49-F238E27FC236}">
                <a16:creationId xmlns:a16="http://schemas.microsoft.com/office/drawing/2014/main" id="{81FB18EF-5451-A647-84FB-01641F7D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893" y="1904229"/>
            <a:ext cx="2254514" cy="101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6EF1C1C0-7674-6E42-A3C3-643ACAB4D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268" y="4623421"/>
            <a:ext cx="3143121" cy="654817"/>
          </a:xfrm>
          <a:prstGeom prst="rect">
            <a:avLst/>
          </a:prstGeom>
        </p:spPr>
      </p:pic>
      <p:pic>
        <p:nvPicPr>
          <p:cNvPr id="1038" name="Picture 14" descr="Amrop Staffing Agencies">
            <a:extLst>
              <a:ext uri="{FF2B5EF4-FFF2-40B4-BE49-F238E27FC236}">
                <a16:creationId xmlns:a16="http://schemas.microsoft.com/office/drawing/2014/main" id="{8F7BD7BC-202C-4642-90B4-11E30830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65" y="1612987"/>
            <a:ext cx="2388291" cy="12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enrhyn International">
            <a:extLst>
              <a:ext uri="{FF2B5EF4-FFF2-40B4-BE49-F238E27FC236}">
                <a16:creationId xmlns:a16="http://schemas.microsoft.com/office/drawing/2014/main" id="{28581767-CDF5-9B46-8CEF-49B7E5339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168" y="3429000"/>
            <a:ext cx="2160158" cy="6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0B7B917-D36F-FA4E-91F3-028C01FC8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3150" y="4736540"/>
            <a:ext cx="2608774" cy="581474"/>
          </a:xfrm>
          <a:prstGeom prst="rect">
            <a:avLst/>
          </a:prstGeom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D1A0BB26-696F-904C-999D-0E9825634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716" y="3389749"/>
            <a:ext cx="2329966" cy="6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88920AC-2E6D-F444-8FE4-2AB2E67DE8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4361" y="1971469"/>
            <a:ext cx="19685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55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Analysis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518906" y="1774363"/>
            <a:ext cx="87806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Pricing - fixed membership fee or not &amp; height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Marketing Strategy - message, brand, visibility &amp; number of activities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Products &amp; Services - focus only on Executive Search or also more Products or Services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Strategy - Process of the group, internal meetings, Industry Groups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Target Market - SMB, large or Fortune 500, but also the focus on that target audience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Number of locations &amp; global visibility </a:t>
            </a:r>
            <a:br>
              <a:rPr lang="en-GB" sz="1600" dirty="0"/>
            </a:br>
            <a:r>
              <a:rPr lang="en-GB" sz="1600" dirty="0"/>
              <a:t>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803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l"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Analysis </a:t>
            </a:r>
            <a:r>
              <a:rPr lang="en-GB" sz="2800">
                <a:solidFill>
                  <a:srgbClr val="44546A">
                    <a:lumMod val="75000"/>
                  </a:srgbClr>
                </a:solidFill>
              </a:rPr>
              <a:t>- similarities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Oxygen">
            <a:extLst>
              <a:ext uri="{FF2B5EF4-FFF2-40B4-BE49-F238E27FC236}">
                <a16:creationId xmlns:a16="http://schemas.microsoft.com/office/drawing/2014/main" id="{15085922-5B6B-F748-BB8B-76389F43C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048" y="2612740"/>
            <a:ext cx="2254514" cy="101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8F5225C-1D94-354D-A489-2AD9A3C3F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804" y="2744656"/>
            <a:ext cx="2608774" cy="581474"/>
          </a:xfrm>
          <a:prstGeom prst="rect">
            <a:avLst/>
          </a:prstGeom>
        </p:spPr>
      </p:pic>
      <p:graphicFrame>
        <p:nvGraphicFramePr>
          <p:cNvPr id="23" name="2 CuadroTexto">
            <a:extLst>
              <a:ext uri="{FF2B5EF4-FFF2-40B4-BE49-F238E27FC236}">
                <a16:creationId xmlns:a16="http://schemas.microsoft.com/office/drawing/2014/main" id="{194F7683-AEF6-4C33-994E-51F7D1045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417052"/>
              </p:ext>
            </p:extLst>
          </p:nvPr>
        </p:nvGraphicFramePr>
        <p:xfrm>
          <a:off x="3143450" y="629461"/>
          <a:ext cx="8919645" cy="267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22">
            <a:extLst>
              <a:ext uri="{FF2B5EF4-FFF2-40B4-BE49-F238E27FC236}">
                <a16:creationId xmlns:a16="http://schemas.microsoft.com/office/drawing/2014/main" id="{49E8233C-C921-7147-91DF-C2207B7AE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08" y="3782731"/>
            <a:ext cx="2329966" cy="6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Penrhyn International">
            <a:extLst>
              <a:ext uri="{FF2B5EF4-FFF2-40B4-BE49-F238E27FC236}">
                <a16:creationId xmlns:a16="http://schemas.microsoft.com/office/drawing/2014/main" id="{BC61C57F-D3C0-584F-8564-F7BE898E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73" y="3601652"/>
            <a:ext cx="2160158" cy="6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B59D43E-34F9-6645-84C7-FD33510E72A3}"/>
              </a:ext>
            </a:extLst>
          </p:cNvPr>
          <p:cNvSpPr txBox="1"/>
          <p:nvPr/>
        </p:nvSpPr>
        <p:spPr>
          <a:xfrm>
            <a:off x="9462655" y="3429000"/>
            <a:ext cx="2396836" cy="2920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AE5EEEA-2DBE-8641-9903-403A90F4E74B}"/>
              </a:ext>
            </a:extLst>
          </p:cNvPr>
          <p:cNvSpPr txBox="1"/>
          <p:nvPr/>
        </p:nvSpPr>
        <p:spPr>
          <a:xfrm>
            <a:off x="3014545" y="4619905"/>
            <a:ext cx="91774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Around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same</a:t>
            </a:r>
            <a:r>
              <a:rPr lang="nl-NL" sz="1600" dirty="0"/>
              <a:t> </a:t>
            </a:r>
            <a:r>
              <a:rPr lang="nl-NL" sz="1600" dirty="0" err="1"/>
              <a:t>size</a:t>
            </a:r>
            <a:r>
              <a:rPr lang="nl-NL" sz="1600" dirty="0"/>
              <a:t> in nr. of </a:t>
            </a:r>
            <a:r>
              <a:rPr lang="nl-NL" sz="1600" dirty="0" err="1"/>
              <a:t>locations</a:t>
            </a:r>
            <a:r>
              <a:rPr lang="nl-NL" sz="1600" dirty="0"/>
              <a:t> &amp; </a:t>
            </a:r>
            <a:r>
              <a:rPr lang="nl-NL" sz="1600" dirty="0" err="1"/>
              <a:t>global</a:t>
            </a:r>
            <a:r>
              <a:rPr lang="nl-NL" sz="1600" dirty="0"/>
              <a:t> </a:t>
            </a:r>
            <a:r>
              <a:rPr lang="nl-NL" sz="1600" dirty="0" err="1"/>
              <a:t>visibility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Focus </a:t>
            </a:r>
            <a:r>
              <a:rPr lang="nl-NL" sz="1600" dirty="0" err="1"/>
              <a:t>mainly</a:t>
            </a:r>
            <a:r>
              <a:rPr lang="nl-NL" sz="1600" dirty="0"/>
              <a:t> on executive search – c-level </a:t>
            </a:r>
            <a:r>
              <a:rPr lang="nl-NL" sz="1600" dirty="0" err="1"/>
              <a:t>positions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Work</a:t>
            </a:r>
            <a:r>
              <a:rPr lang="nl-NL" sz="1600" dirty="0"/>
              <a:t> </a:t>
            </a:r>
            <a:r>
              <a:rPr lang="nl-NL" sz="1600" dirty="0" err="1"/>
              <a:t>with</a:t>
            </a:r>
            <a:r>
              <a:rPr lang="nl-NL" sz="1600" dirty="0"/>
              <a:t> </a:t>
            </a:r>
            <a:r>
              <a:rPr lang="nl-NL" sz="1600" dirty="0" err="1"/>
              <a:t>same</a:t>
            </a:r>
            <a:r>
              <a:rPr lang="nl-NL" sz="1600" dirty="0"/>
              <a:t> </a:t>
            </a:r>
            <a:r>
              <a:rPr lang="nl-NL" sz="1600" dirty="0" err="1"/>
              <a:t>industry</a:t>
            </a:r>
            <a:r>
              <a:rPr lang="nl-NL" sz="1600" dirty="0"/>
              <a:t> focus </a:t>
            </a:r>
            <a:r>
              <a:rPr lang="nl-NL" sz="1600" dirty="0" err="1"/>
              <a:t>groups</a:t>
            </a:r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Meet </a:t>
            </a:r>
            <a:r>
              <a:rPr lang="nl-NL" sz="1600" dirty="0" err="1"/>
              <a:t>each</a:t>
            </a:r>
            <a:r>
              <a:rPr lang="nl-NL" sz="1600" dirty="0"/>
              <a:t> </a:t>
            </a:r>
            <a:r>
              <a:rPr lang="nl-NL" sz="1600" dirty="0" err="1"/>
              <a:t>other</a:t>
            </a:r>
            <a:r>
              <a:rPr lang="nl-NL" sz="1600" dirty="0"/>
              <a:t> 1’s a </a:t>
            </a:r>
            <a:r>
              <a:rPr lang="nl-NL" sz="1600" dirty="0" err="1"/>
              <a:t>year</a:t>
            </a:r>
            <a:r>
              <a:rPr lang="nl-NL" sz="1600" dirty="0"/>
              <a:t> at </a:t>
            </a:r>
            <a:r>
              <a:rPr lang="nl-NL" sz="1600" dirty="0" err="1"/>
              <a:t>least</a:t>
            </a:r>
            <a:r>
              <a:rPr lang="nl-NL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Ask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a </a:t>
            </a:r>
            <a:r>
              <a:rPr lang="nl-NL" sz="1600" dirty="0" err="1"/>
              <a:t>membership</a:t>
            </a:r>
            <a:r>
              <a:rPr lang="nl-NL" sz="1600" dirty="0"/>
              <a:t> fee </a:t>
            </a:r>
            <a:r>
              <a:rPr lang="nl-NL" sz="1600" dirty="0" err="1"/>
              <a:t>and</a:t>
            </a:r>
            <a:r>
              <a:rPr lang="nl-NL" sz="1600" dirty="0"/>
              <a:t> offer </a:t>
            </a:r>
            <a:r>
              <a:rPr lang="nl-NL" sz="1600" dirty="0" err="1"/>
              <a:t>exclusive</a:t>
            </a:r>
            <a:r>
              <a:rPr lang="nl-NL" sz="1600" dirty="0"/>
              <a:t> partnership per country</a:t>
            </a:r>
          </a:p>
        </p:txBody>
      </p:sp>
    </p:spTree>
    <p:extLst>
      <p:ext uri="{BB962C8B-B14F-4D97-AF65-F5344CB8AC3E}">
        <p14:creationId xmlns:p14="http://schemas.microsoft.com/office/powerpoint/2010/main" val="1335929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algn="l"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Analysis </a:t>
            </a:r>
            <a:r>
              <a:rPr lang="en-GB" sz="2800">
                <a:solidFill>
                  <a:srgbClr val="44546A">
                    <a:lumMod val="75000"/>
                  </a:srgbClr>
                </a:solidFill>
              </a:rPr>
              <a:t>– differences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2 CuadroTexto">
            <a:extLst>
              <a:ext uri="{FF2B5EF4-FFF2-40B4-BE49-F238E27FC236}">
                <a16:creationId xmlns:a16="http://schemas.microsoft.com/office/drawing/2014/main" id="{194F7683-AEF6-4C33-994E-51F7D10451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41202"/>
              </p:ext>
            </p:extLst>
          </p:nvPr>
        </p:nvGraphicFramePr>
        <p:xfrm>
          <a:off x="3137168" y="601588"/>
          <a:ext cx="8586140" cy="265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Afbeelding 13">
            <a:extLst>
              <a:ext uri="{FF2B5EF4-FFF2-40B4-BE49-F238E27FC236}">
                <a16:creationId xmlns:a16="http://schemas.microsoft.com/office/drawing/2014/main" id="{FCE3E49E-06DC-9942-9949-A46307F3F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8860" y="2546161"/>
            <a:ext cx="1968500" cy="584200"/>
          </a:xfrm>
          <a:prstGeom prst="rect">
            <a:avLst/>
          </a:prstGeom>
        </p:spPr>
      </p:pic>
      <p:pic>
        <p:nvPicPr>
          <p:cNvPr id="15" name="Afbeelding 1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C5202620-352C-034A-AD9C-0A57332899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1860" y="3395879"/>
            <a:ext cx="2710478" cy="564683"/>
          </a:xfrm>
          <a:prstGeom prst="rect">
            <a:avLst/>
          </a:prstGeom>
        </p:spPr>
      </p:pic>
      <p:pic>
        <p:nvPicPr>
          <p:cNvPr id="16" name="Picture 14" descr="Amrop Staffing Agencies">
            <a:extLst>
              <a:ext uri="{FF2B5EF4-FFF2-40B4-BE49-F238E27FC236}">
                <a16:creationId xmlns:a16="http://schemas.microsoft.com/office/drawing/2014/main" id="{49E10A54-5771-5845-A7C2-22C20B1D0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61" y="4988027"/>
            <a:ext cx="1958052" cy="9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B90D95F-9E2D-EB40-8DDF-EA4AD31D4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60" y="4251969"/>
            <a:ext cx="2264021" cy="65537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0405FCB-F132-0F4E-9AFD-4A9E8D3FF560}"/>
              </a:ext>
            </a:extLst>
          </p:cNvPr>
          <p:cNvSpPr txBox="1"/>
          <p:nvPr/>
        </p:nvSpPr>
        <p:spPr>
          <a:xfrm>
            <a:off x="6442364" y="2933100"/>
            <a:ext cx="46874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dirty="0" err="1"/>
              <a:t>Affiliate</a:t>
            </a:r>
            <a:r>
              <a:rPr lang="nl-NL" sz="1600" dirty="0"/>
              <a:t> / </a:t>
            </a:r>
            <a:r>
              <a:rPr lang="nl-NL" sz="1600" dirty="0" err="1"/>
              <a:t>subsidiairy</a:t>
            </a:r>
            <a:r>
              <a:rPr lang="nl-NL" sz="1600" dirty="0"/>
              <a:t> model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Strong branding – </a:t>
            </a:r>
            <a:r>
              <a:rPr lang="nl-NL" sz="1600" dirty="0" err="1"/>
              <a:t>use</a:t>
            </a:r>
            <a:r>
              <a:rPr lang="nl-NL" sz="1600" dirty="0"/>
              <a:t> </a:t>
            </a:r>
            <a:r>
              <a:rPr lang="nl-NL" sz="1600" dirty="0" err="1"/>
              <a:t>brandname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Font typeface="+mj-lt"/>
              <a:buAutoNum type="arabicPeriod"/>
            </a:pPr>
            <a:r>
              <a:rPr lang="nl-NL" sz="1600" dirty="0" err="1"/>
              <a:t>Recruiting</a:t>
            </a:r>
            <a:r>
              <a:rPr lang="nl-NL" sz="1600" dirty="0"/>
              <a:t> (</a:t>
            </a:r>
            <a:r>
              <a:rPr lang="nl-NL" sz="1600" dirty="0" err="1"/>
              <a:t>not</a:t>
            </a:r>
            <a:r>
              <a:rPr lang="nl-NL" sz="1600" dirty="0"/>
              <a:t> </a:t>
            </a:r>
            <a:r>
              <a:rPr lang="nl-NL" sz="1600" dirty="0" err="1"/>
              <a:t>only</a:t>
            </a:r>
            <a:r>
              <a:rPr lang="nl-NL" sz="1600" dirty="0"/>
              <a:t> c-level)</a:t>
            </a:r>
            <a:br>
              <a:rPr lang="nl-NL" sz="1600" dirty="0"/>
            </a:br>
            <a:endParaRPr lang="nl-NL" sz="1600" dirty="0"/>
          </a:p>
          <a:p>
            <a:pPr marL="342900" indent="-342900">
              <a:buFont typeface="+mj-lt"/>
              <a:buAutoNum type="arabicPeriod"/>
            </a:pPr>
            <a:r>
              <a:rPr lang="nl-NL" sz="1600" dirty="0"/>
              <a:t>Extra services </a:t>
            </a:r>
            <a:r>
              <a:rPr lang="nl-NL" sz="1600" dirty="0" err="1"/>
              <a:t>such</a:t>
            </a:r>
            <a:r>
              <a:rPr lang="nl-NL" sz="1600" dirty="0"/>
              <a:t> as: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/>
              <a:t>Board services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 err="1"/>
              <a:t>Leadership</a:t>
            </a:r>
            <a:r>
              <a:rPr lang="nl-NL" sz="1600" dirty="0"/>
              <a:t> development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/>
              <a:t>Assessment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/>
              <a:t>Global talent pool (</a:t>
            </a:r>
            <a:r>
              <a:rPr lang="nl-NL" sz="1600" dirty="0" err="1"/>
              <a:t>focussed</a:t>
            </a:r>
            <a:r>
              <a:rPr lang="nl-NL" sz="1600" dirty="0"/>
              <a:t> on </a:t>
            </a:r>
            <a:r>
              <a:rPr lang="nl-NL" sz="1600" dirty="0" err="1"/>
              <a:t>candidates</a:t>
            </a:r>
            <a:r>
              <a:rPr lang="nl-NL" sz="1600" dirty="0"/>
              <a:t>)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 sz="1600" dirty="0"/>
              <a:t>Academy </a:t>
            </a:r>
            <a:r>
              <a:rPr lang="nl-NL" sz="1600" dirty="0" err="1"/>
              <a:t>for</a:t>
            </a:r>
            <a:r>
              <a:rPr lang="nl-NL" sz="1600" dirty="0"/>
              <a:t> partners </a:t>
            </a:r>
          </a:p>
        </p:txBody>
      </p:sp>
    </p:spTree>
    <p:extLst>
      <p:ext uri="{BB962C8B-B14F-4D97-AF65-F5344CB8AC3E}">
        <p14:creationId xmlns:p14="http://schemas.microsoft.com/office/powerpoint/2010/main" val="26366713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Competitive Analysis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2 CuadroTexto">
            <a:extLst>
              <a:ext uri="{FF2B5EF4-FFF2-40B4-BE49-F238E27FC236}">
                <a16:creationId xmlns:a16="http://schemas.microsoft.com/office/drawing/2014/main" id="{8C7701F9-BBD3-7249-B1FC-330F5D427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0798011"/>
              </p:ext>
            </p:extLst>
          </p:nvPr>
        </p:nvGraphicFramePr>
        <p:xfrm>
          <a:off x="3137168" y="704874"/>
          <a:ext cx="8426642" cy="2554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28BDC0E6-56BD-7D4C-8B36-BA3328D9A0F4}"/>
              </a:ext>
            </a:extLst>
          </p:cNvPr>
          <p:cNvCxnSpPr/>
          <p:nvPr/>
        </p:nvCxnSpPr>
        <p:spPr>
          <a:xfrm>
            <a:off x="3971176" y="2476822"/>
            <a:ext cx="0" cy="3754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D7E911C-AEC6-8543-8D35-F0720153692E}"/>
              </a:ext>
            </a:extLst>
          </p:cNvPr>
          <p:cNvCxnSpPr/>
          <p:nvPr/>
        </p:nvCxnSpPr>
        <p:spPr>
          <a:xfrm>
            <a:off x="3971176" y="6226673"/>
            <a:ext cx="469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Oxygen">
            <a:extLst>
              <a:ext uri="{FF2B5EF4-FFF2-40B4-BE49-F238E27FC236}">
                <a16:creationId xmlns:a16="http://schemas.microsoft.com/office/drawing/2014/main" id="{AC0ACCF4-2A0A-EF4E-9FEE-9FF41CC2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04" y="3246925"/>
            <a:ext cx="1198418" cy="5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argarita\Desktop\IESF\logo type.png">
            <a:extLst>
              <a:ext uri="{FF2B5EF4-FFF2-40B4-BE49-F238E27FC236}">
                <a16:creationId xmlns:a16="http://schemas.microsoft.com/office/drawing/2014/main" id="{FCC3E45F-196A-8D44-946D-8D1E23F4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62" y="4028691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609701AE-B830-6243-8ECC-1AEAC1D7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23" y="5286532"/>
            <a:ext cx="1539605" cy="4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0CA6FF3-C40D-D143-8701-21FB5839E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2209" y="2793784"/>
            <a:ext cx="2350694" cy="5239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B51D48B-CE1D-074F-9323-11C65916C5B2}"/>
              </a:ext>
            </a:extLst>
          </p:cNvPr>
          <p:cNvSpPr txBox="1"/>
          <p:nvPr/>
        </p:nvSpPr>
        <p:spPr>
          <a:xfrm>
            <a:off x="8891239" y="6042007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0C9BDCA-4E50-1E48-AA12-BF6B88521EBA}"/>
              </a:ext>
            </a:extLst>
          </p:cNvPr>
          <p:cNvSpPr txBox="1"/>
          <p:nvPr/>
        </p:nvSpPr>
        <p:spPr>
          <a:xfrm>
            <a:off x="4108698" y="6302406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09E4422-156E-2045-8185-B432AA06D87D}"/>
              </a:ext>
            </a:extLst>
          </p:cNvPr>
          <p:cNvSpPr txBox="1"/>
          <p:nvPr/>
        </p:nvSpPr>
        <p:spPr>
          <a:xfrm>
            <a:off x="3505550" y="2350484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C08EE87-BFB3-A942-9600-AE0C00FD3093}"/>
              </a:ext>
            </a:extLst>
          </p:cNvPr>
          <p:cNvSpPr txBox="1"/>
          <p:nvPr/>
        </p:nvSpPr>
        <p:spPr>
          <a:xfrm>
            <a:off x="3568544" y="6030351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pic>
        <p:nvPicPr>
          <p:cNvPr id="27" name="Picture 18" descr="Penrhyn International">
            <a:extLst>
              <a:ext uri="{FF2B5EF4-FFF2-40B4-BE49-F238E27FC236}">
                <a16:creationId xmlns:a16="http://schemas.microsoft.com/office/drawing/2014/main" id="{916A9F35-AA8C-5E47-926B-FB18A746E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12" y="4530271"/>
            <a:ext cx="1738650" cy="5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18EBE81-4749-514E-A988-4FDD8950CFEC}"/>
              </a:ext>
            </a:extLst>
          </p:cNvPr>
          <p:cNvSpPr txBox="1"/>
          <p:nvPr/>
        </p:nvSpPr>
        <p:spPr>
          <a:xfrm>
            <a:off x="4419478" y="6341953"/>
            <a:ext cx="4107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Active in Marketing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D424D5B-F965-CD4E-9AB5-9AC549FAD579}"/>
              </a:ext>
            </a:extLst>
          </p:cNvPr>
          <p:cNvSpPr txBox="1"/>
          <p:nvPr/>
        </p:nvSpPr>
        <p:spPr>
          <a:xfrm rot="16200000">
            <a:off x="2577084" y="3547524"/>
            <a:ext cx="1954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Existing</a:t>
            </a:r>
            <a:r>
              <a:rPr lang="nl-NL" sz="1600" dirty="0"/>
              <a:t> </a:t>
            </a:r>
            <a:r>
              <a:rPr lang="nl-NL" sz="1600" dirty="0" err="1"/>
              <a:t>network</a:t>
            </a:r>
            <a:r>
              <a:rPr lang="nl-NL" sz="1600" dirty="0"/>
              <a:t> &amp; strong brand name</a:t>
            </a:r>
          </a:p>
        </p:txBody>
      </p:sp>
    </p:spTree>
    <p:extLst>
      <p:ext uri="{BB962C8B-B14F-4D97-AF65-F5344CB8AC3E}">
        <p14:creationId xmlns:p14="http://schemas.microsoft.com/office/powerpoint/2010/main" val="25606067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Competitive Analysis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2 CuadroTexto">
            <a:extLst>
              <a:ext uri="{FF2B5EF4-FFF2-40B4-BE49-F238E27FC236}">
                <a16:creationId xmlns:a16="http://schemas.microsoft.com/office/drawing/2014/main" id="{8C7701F9-BBD3-7249-B1FC-330F5D427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960992"/>
              </p:ext>
            </p:extLst>
          </p:nvPr>
        </p:nvGraphicFramePr>
        <p:xfrm>
          <a:off x="3137168" y="705238"/>
          <a:ext cx="7651005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28BDC0E6-56BD-7D4C-8B36-BA3328D9A0F4}"/>
              </a:ext>
            </a:extLst>
          </p:cNvPr>
          <p:cNvCxnSpPr/>
          <p:nvPr/>
        </p:nvCxnSpPr>
        <p:spPr>
          <a:xfrm>
            <a:off x="3526489" y="2572389"/>
            <a:ext cx="0" cy="3754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D7E911C-AEC6-8543-8D35-F0720153692E}"/>
              </a:ext>
            </a:extLst>
          </p:cNvPr>
          <p:cNvCxnSpPr/>
          <p:nvPr/>
        </p:nvCxnSpPr>
        <p:spPr>
          <a:xfrm>
            <a:off x="3526489" y="6322240"/>
            <a:ext cx="469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Oxygen">
            <a:extLst>
              <a:ext uri="{FF2B5EF4-FFF2-40B4-BE49-F238E27FC236}">
                <a16:creationId xmlns:a16="http://schemas.microsoft.com/office/drawing/2014/main" id="{AC0ACCF4-2A0A-EF4E-9FEE-9FF41CC2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820" y="2599366"/>
            <a:ext cx="1198418" cy="5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argarita\Desktop\IESF\logo type.png">
            <a:extLst>
              <a:ext uri="{FF2B5EF4-FFF2-40B4-BE49-F238E27FC236}">
                <a16:creationId xmlns:a16="http://schemas.microsoft.com/office/drawing/2014/main" id="{FCC3E45F-196A-8D44-946D-8D1E23F4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045" y="3948697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609701AE-B830-6243-8ECC-1AEAC1D7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316" y="3423375"/>
            <a:ext cx="1539605" cy="4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0CA6FF3-C40D-D143-8701-21FB5839E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9995" y="4014635"/>
            <a:ext cx="2350694" cy="52395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B51D48B-CE1D-074F-9323-11C65916C5B2}"/>
              </a:ext>
            </a:extLst>
          </p:cNvPr>
          <p:cNvSpPr txBox="1"/>
          <p:nvPr/>
        </p:nvSpPr>
        <p:spPr>
          <a:xfrm>
            <a:off x="7932234" y="6341337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0C9BDCA-4E50-1E48-AA12-BF6B88521EBA}"/>
              </a:ext>
            </a:extLst>
          </p:cNvPr>
          <p:cNvSpPr txBox="1"/>
          <p:nvPr/>
        </p:nvSpPr>
        <p:spPr>
          <a:xfrm>
            <a:off x="3475333" y="6272669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09E4422-156E-2045-8185-B432AA06D87D}"/>
              </a:ext>
            </a:extLst>
          </p:cNvPr>
          <p:cNvSpPr txBox="1"/>
          <p:nvPr/>
        </p:nvSpPr>
        <p:spPr>
          <a:xfrm>
            <a:off x="3156214" y="2480228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C08EE87-BFB3-A942-9600-AE0C00FD3093}"/>
              </a:ext>
            </a:extLst>
          </p:cNvPr>
          <p:cNvSpPr txBox="1"/>
          <p:nvPr/>
        </p:nvSpPr>
        <p:spPr>
          <a:xfrm>
            <a:off x="3184388" y="5952908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pic>
        <p:nvPicPr>
          <p:cNvPr id="23" name="Picture 18" descr="Penrhyn International">
            <a:extLst>
              <a:ext uri="{FF2B5EF4-FFF2-40B4-BE49-F238E27FC236}">
                <a16:creationId xmlns:a16="http://schemas.microsoft.com/office/drawing/2014/main" id="{9B2D21D7-34C9-A747-A093-47F9E33B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04" y="2682175"/>
            <a:ext cx="2160158" cy="6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1B9BF32-D859-FB4D-936B-F16E735E6F2D}"/>
              </a:ext>
            </a:extLst>
          </p:cNvPr>
          <p:cNvSpPr txBox="1"/>
          <p:nvPr/>
        </p:nvSpPr>
        <p:spPr>
          <a:xfrm>
            <a:off x="4057223" y="6375771"/>
            <a:ext cx="4529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Number</a:t>
            </a:r>
            <a:r>
              <a:rPr lang="nl-NL" sz="1600" dirty="0"/>
              <a:t> of services </a:t>
            </a:r>
            <a:r>
              <a:rPr lang="nl-NL" sz="1600" dirty="0" err="1"/>
              <a:t>besides</a:t>
            </a:r>
            <a:r>
              <a:rPr lang="nl-NL" sz="1600" dirty="0"/>
              <a:t> Executive Search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DB671595-2CBD-EB49-8D8D-91EE5AC3FEFC}"/>
              </a:ext>
            </a:extLst>
          </p:cNvPr>
          <p:cNvSpPr txBox="1"/>
          <p:nvPr/>
        </p:nvSpPr>
        <p:spPr>
          <a:xfrm rot="16200000">
            <a:off x="990257" y="3596811"/>
            <a:ext cx="4529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Number</a:t>
            </a:r>
            <a:r>
              <a:rPr lang="nl-NL" sz="1600" dirty="0"/>
              <a:t> of Industries </a:t>
            </a:r>
            <a:r>
              <a:rPr lang="nl-NL" sz="1600" dirty="0" err="1"/>
              <a:t>they</a:t>
            </a:r>
            <a:r>
              <a:rPr lang="nl-NL" sz="1600" dirty="0"/>
              <a:t> focus on</a:t>
            </a:r>
          </a:p>
        </p:txBody>
      </p:sp>
    </p:spTree>
    <p:extLst>
      <p:ext uri="{BB962C8B-B14F-4D97-AF65-F5344CB8AC3E}">
        <p14:creationId xmlns:p14="http://schemas.microsoft.com/office/powerpoint/2010/main" val="2246387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Competitive Analysis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2 CuadroTexto">
            <a:extLst>
              <a:ext uri="{FF2B5EF4-FFF2-40B4-BE49-F238E27FC236}">
                <a16:creationId xmlns:a16="http://schemas.microsoft.com/office/drawing/2014/main" id="{8C7701F9-BBD3-7249-B1FC-330F5D427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985483"/>
              </p:ext>
            </p:extLst>
          </p:nvPr>
        </p:nvGraphicFramePr>
        <p:xfrm>
          <a:off x="3137168" y="705238"/>
          <a:ext cx="7651005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28BDC0E6-56BD-7D4C-8B36-BA3328D9A0F4}"/>
              </a:ext>
            </a:extLst>
          </p:cNvPr>
          <p:cNvCxnSpPr/>
          <p:nvPr/>
        </p:nvCxnSpPr>
        <p:spPr>
          <a:xfrm>
            <a:off x="3680231" y="2429477"/>
            <a:ext cx="0" cy="3754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D7E911C-AEC6-8543-8D35-F0720153692E}"/>
              </a:ext>
            </a:extLst>
          </p:cNvPr>
          <p:cNvCxnSpPr/>
          <p:nvPr/>
        </p:nvCxnSpPr>
        <p:spPr>
          <a:xfrm>
            <a:off x="3680231" y="6179328"/>
            <a:ext cx="469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:\Users\Margarita\Desktop\IESF\logo type.png">
            <a:extLst>
              <a:ext uri="{FF2B5EF4-FFF2-40B4-BE49-F238E27FC236}">
                <a16:creationId xmlns:a16="http://schemas.microsoft.com/office/drawing/2014/main" id="{FCC3E45F-196A-8D44-946D-8D1E23F4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95" y="2380837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609701AE-B830-6243-8ECC-1AEAC1D7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41" y="3063169"/>
            <a:ext cx="1539605" cy="4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0CA6FF3-C40D-D143-8701-21FB5839EB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797" y="3738736"/>
            <a:ext cx="2988474" cy="66610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B51D48B-CE1D-074F-9323-11C65916C5B2}"/>
              </a:ext>
            </a:extLst>
          </p:cNvPr>
          <p:cNvSpPr txBox="1"/>
          <p:nvPr/>
        </p:nvSpPr>
        <p:spPr>
          <a:xfrm>
            <a:off x="8948239" y="6263180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0C9BDCA-4E50-1E48-AA12-BF6B88521EBA}"/>
              </a:ext>
            </a:extLst>
          </p:cNvPr>
          <p:cNvSpPr txBox="1"/>
          <p:nvPr/>
        </p:nvSpPr>
        <p:spPr>
          <a:xfrm>
            <a:off x="3789824" y="6184058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09E4422-156E-2045-8185-B432AA06D87D}"/>
              </a:ext>
            </a:extLst>
          </p:cNvPr>
          <p:cNvSpPr txBox="1"/>
          <p:nvPr/>
        </p:nvSpPr>
        <p:spPr>
          <a:xfrm>
            <a:off x="3253906" y="2360671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C08EE87-BFB3-A942-9600-AE0C00FD3093}"/>
              </a:ext>
            </a:extLst>
          </p:cNvPr>
          <p:cNvSpPr txBox="1"/>
          <p:nvPr/>
        </p:nvSpPr>
        <p:spPr>
          <a:xfrm>
            <a:off x="3263227" y="5776332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pic>
        <p:nvPicPr>
          <p:cNvPr id="23" name="Picture 18" descr="Penrhyn International">
            <a:extLst>
              <a:ext uri="{FF2B5EF4-FFF2-40B4-BE49-F238E27FC236}">
                <a16:creationId xmlns:a16="http://schemas.microsoft.com/office/drawing/2014/main" id="{9B2D21D7-34C9-A747-A093-47F9E33B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10" y="5409206"/>
            <a:ext cx="1214457" cy="36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E6D07D4-1C81-F540-AB60-51F4340F6032}"/>
              </a:ext>
            </a:extLst>
          </p:cNvPr>
          <p:cNvSpPr txBox="1"/>
          <p:nvPr/>
        </p:nvSpPr>
        <p:spPr>
          <a:xfrm>
            <a:off x="4186741" y="6259561"/>
            <a:ext cx="4655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SMB - Company </a:t>
            </a:r>
            <a:r>
              <a:rPr lang="nl-NL" sz="1600" dirty="0" err="1"/>
              <a:t>size</a:t>
            </a:r>
            <a:r>
              <a:rPr lang="nl-NL" sz="1600" dirty="0"/>
              <a:t> </a:t>
            </a:r>
            <a:r>
              <a:rPr lang="nl-NL" sz="1600" dirty="0" err="1"/>
              <a:t>from</a:t>
            </a:r>
            <a:r>
              <a:rPr lang="nl-NL" sz="1600" dirty="0"/>
              <a:t> small </a:t>
            </a:r>
            <a:r>
              <a:rPr lang="nl-NL" sz="1600" dirty="0" err="1"/>
              <a:t>to</a:t>
            </a:r>
            <a:r>
              <a:rPr lang="nl-NL" sz="1600" dirty="0"/>
              <a:t> large – </a:t>
            </a:r>
            <a:r>
              <a:rPr lang="nl-NL" sz="1600" dirty="0" err="1"/>
              <a:t>Fortune</a:t>
            </a:r>
            <a:r>
              <a:rPr lang="nl-NL" sz="1600" dirty="0"/>
              <a:t> 500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106D79EE-7CB8-7C4D-96CB-E80A4A5CEBAF}"/>
              </a:ext>
            </a:extLst>
          </p:cNvPr>
          <p:cNvSpPr txBox="1"/>
          <p:nvPr/>
        </p:nvSpPr>
        <p:spPr>
          <a:xfrm rot="16200000">
            <a:off x="2099139" y="4052735"/>
            <a:ext cx="2489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Strong focus on </a:t>
            </a:r>
            <a:r>
              <a:rPr lang="nl-NL" sz="1600" dirty="0" err="1"/>
              <a:t>audience</a:t>
            </a:r>
            <a:endParaRPr lang="nl-NL" sz="1600" dirty="0"/>
          </a:p>
        </p:txBody>
      </p:sp>
      <p:pic>
        <p:nvPicPr>
          <p:cNvPr id="28" name="Picture 8" descr="Oxygen">
            <a:extLst>
              <a:ext uri="{FF2B5EF4-FFF2-40B4-BE49-F238E27FC236}">
                <a16:creationId xmlns:a16="http://schemas.microsoft.com/office/drawing/2014/main" id="{5830D16B-991A-D542-B25A-0737D2B6A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22" y="4324788"/>
            <a:ext cx="1772761" cy="80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1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IESF Marketing results looking back at goals 2021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4159406" y="1343959"/>
            <a:ext cx="58878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Duplicate the number of publications according to the Marketing Planning for 2022 to: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publications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minimum from various sorts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 number of followers LinkedIn page with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1000 members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2021</a:t>
            </a:r>
            <a:b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Maintaining the level of clicks and shares around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month (both organic and sponsored)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Maintaining the high engagement rates for our content around 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– 7%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share and generate IESF publications with business media worldwide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A52FBE-33C0-8840-9B4A-41401B3A2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85571" y="1613259"/>
            <a:ext cx="473834" cy="46494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553FCD-7FB1-C64E-9900-FFCA6F51A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92937" y="3747119"/>
            <a:ext cx="528116" cy="51821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111A7B6-3ED5-FA49-82C7-B49FD6F97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01632" y="4846443"/>
            <a:ext cx="528116" cy="51821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914BC07-470A-F046-9C5A-89D642A13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01632" y="2867610"/>
            <a:ext cx="410379" cy="351753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4FE89732-872A-D341-8F63-983875557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92038" y="5906675"/>
            <a:ext cx="429015" cy="367727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FD9C4DAA-3EA6-A748-9B51-74DC09A3E12E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Facts &amp; figures</a:t>
            </a:r>
            <a:br>
              <a:rPr lang="en-GB" sz="1400">
                <a:solidFill>
                  <a:srgbClr val="0096FF"/>
                </a:solidFill>
              </a:rPr>
            </a:br>
            <a:endParaRPr lang="en-GB" sz="1400">
              <a:solidFill>
                <a:srgbClr val="0096FF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37A9FF"/>
                </a:solidFill>
              </a:rPr>
              <a:t>Results 2021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35509904-C825-1C4C-8B52-DFCDDEFF82EA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4849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Competitive Analysis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2 CuadroTexto">
            <a:extLst>
              <a:ext uri="{FF2B5EF4-FFF2-40B4-BE49-F238E27FC236}">
                <a16:creationId xmlns:a16="http://schemas.microsoft.com/office/drawing/2014/main" id="{8C7701F9-BBD3-7249-B1FC-330F5D427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2047304"/>
              </p:ext>
            </p:extLst>
          </p:nvPr>
        </p:nvGraphicFramePr>
        <p:xfrm>
          <a:off x="3137168" y="705238"/>
          <a:ext cx="7651005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28BDC0E6-56BD-7D4C-8B36-BA3328D9A0F4}"/>
              </a:ext>
            </a:extLst>
          </p:cNvPr>
          <p:cNvCxnSpPr/>
          <p:nvPr/>
        </p:nvCxnSpPr>
        <p:spPr>
          <a:xfrm>
            <a:off x="3680231" y="2587784"/>
            <a:ext cx="0" cy="37545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3D7E911C-AEC6-8543-8D35-F0720153692E}"/>
              </a:ext>
            </a:extLst>
          </p:cNvPr>
          <p:cNvCxnSpPr/>
          <p:nvPr/>
        </p:nvCxnSpPr>
        <p:spPr>
          <a:xfrm>
            <a:off x="3680231" y="6311088"/>
            <a:ext cx="469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8" descr="Oxygen">
            <a:extLst>
              <a:ext uri="{FF2B5EF4-FFF2-40B4-BE49-F238E27FC236}">
                <a16:creationId xmlns:a16="http://schemas.microsoft.com/office/drawing/2014/main" id="{AC0ACCF4-2A0A-EF4E-9FEE-9FF41CC24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35" y="2939805"/>
            <a:ext cx="1198418" cy="5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Margarita\Desktop\IESF\logo type.png">
            <a:extLst>
              <a:ext uri="{FF2B5EF4-FFF2-40B4-BE49-F238E27FC236}">
                <a16:creationId xmlns:a16="http://schemas.microsoft.com/office/drawing/2014/main" id="{FCC3E45F-196A-8D44-946D-8D1E23F46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906" y="398701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>
            <a:extLst>
              <a:ext uri="{FF2B5EF4-FFF2-40B4-BE49-F238E27FC236}">
                <a16:creationId xmlns:a16="http://schemas.microsoft.com/office/drawing/2014/main" id="{609701AE-B830-6243-8ECC-1AEAC1D75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68" y="3561863"/>
            <a:ext cx="1539605" cy="4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0CA6FF3-C40D-D143-8701-21FB5839E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772" y="2527083"/>
            <a:ext cx="1840363" cy="410201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B51D48B-CE1D-074F-9323-11C65916C5B2}"/>
              </a:ext>
            </a:extLst>
          </p:cNvPr>
          <p:cNvSpPr txBox="1"/>
          <p:nvPr/>
        </p:nvSpPr>
        <p:spPr>
          <a:xfrm>
            <a:off x="8181501" y="6293120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0C9BDCA-4E50-1E48-AA12-BF6B88521EBA}"/>
              </a:ext>
            </a:extLst>
          </p:cNvPr>
          <p:cNvSpPr txBox="1"/>
          <p:nvPr/>
        </p:nvSpPr>
        <p:spPr>
          <a:xfrm>
            <a:off x="3719556" y="6357369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09E4422-156E-2045-8185-B432AA06D87D}"/>
              </a:ext>
            </a:extLst>
          </p:cNvPr>
          <p:cNvSpPr txBox="1"/>
          <p:nvPr/>
        </p:nvSpPr>
        <p:spPr>
          <a:xfrm>
            <a:off x="3275622" y="2527083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+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4C08EE87-BFB3-A942-9600-AE0C00FD3093}"/>
              </a:ext>
            </a:extLst>
          </p:cNvPr>
          <p:cNvSpPr txBox="1"/>
          <p:nvPr/>
        </p:nvSpPr>
        <p:spPr>
          <a:xfrm>
            <a:off x="3389286" y="5888443"/>
            <a:ext cx="29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</a:t>
            </a:r>
          </a:p>
        </p:txBody>
      </p:sp>
      <p:pic>
        <p:nvPicPr>
          <p:cNvPr id="23" name="Picture 18" descr="Penrhyn International">
            <a:extLst>
              <a:ext uri="{FF2B5EF4-FFF2-40B4-BE49-F238E27FC236}">
                <a16:creationId xmlns:a16="http://schemas.microsoft.com/office/drawing/2014/main" id="{9B2D21D7-34C9-A747-A093-47F9E33B8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52" y="4617324"/>
            <a:ext cx="1644545" cy="48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AA6D939-CDAA-B14C-8A20-C15188B99E42}"/>
              </a:ext>
            </a:extLst>
          </p:cNvPr>
          <p:cNvSpPr txBox="1"/>
          <p:nvPr/>
        </p:nvSpPr>
        <p:spPr>
          <a:xfrm>
            <a:off x="4018223" y="6395678"/>
            <a:ext cx="4696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Number</a:t>
            </a:r>
            <a:r>
              <a:rPr lang="nl-NL" sz="1600" dirty="0"/>
              <a:t> of partners / member </a:t>
            </a:r>
            <a:r>
              <a:rPr lang="nl-NL" sz="1600" dirty="0" err="1"/>
              <a:t>countries</a:t>
            </a:r>
            <a:endParaRPr lang="nl-NL" sz="1600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5E5080B-36CB-3A4D-AAAD-1B485CE9ACB9}"/>
              </a:ext>
            </a:extLst>
          </p:cNvPr>
          <p:cNvSpPr txBox="1"/>
          <p:nvPr/>
        </p:nvSpPr>
        <p:spPr>
          <a:xfrm rot="16200000">
            <a:off x="813248" y="3644811"/>
            <a:ext cx="4696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Global </a:t>
            </a:r>
            <a:r>
              <a:rPr lang="nl-NL" sz="1600" dirty="0" err="1"/>
              <a:t>representation</a:t>
            </a:r>
            <a:r>
              <a:rPr lang="nl-NL" sz="1600" dirty="0"/>
              <a:t> &amp; </a:t>
            </a:r>
            <a:r>
              <a:rPr lang="nl-NL" sz="1600" dirty="0" err="1"/>
              <a:t>visibility</a:t>
            </a:r>
            <a:r>
              <a:rPr lang="nl-NL" sz="1600" dirty="0"/>
              <a:t> (online)</a:t>
            </a:r>
          </a:p>
        </p:txBody>
      </p:sp>
    </p:spTree>
    <p:extLst>
      <p:ext uri="{BB962C8B-B14F-4D97-AF65-F5344CB8AC3E}">
        <p14:creationId xmlns:p14="http://schemas.microsoft.com/office/powerpoint/2010/main" val="31384532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Top 5 ranking – International Executive Search networks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541209" y="1448175"/>
            <a:ext cx="7651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dirty="0">
              <a:latin typeface="Calibri" panose="020F0502020204030204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3012564-776B-B04F-A579-0C40BC3F1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979" y="1821280"/>
            <a:ext cx="1968500" cy="5842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AA252CB-53FE-1F47-A8D8-98441417A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1158" y="2816841"/>
            <a:ext cx="2264021" cy="655375"/>
          </a:xfrm>
          <a:prstGeom prst="rect">
            <a:avLst/>
          </a:prstGeom>
        </p:spPr>
      </p:pic>
      <p:pic>
        <p:nvPicPr>
          <p:cNvPr id="12" name="Picture 8" descr="Oxygen">
            <a:extLst>
              <a:ext uri="{FF2B5EF4-FFF2-40B4-BE49-F238E27FC236}">
                <a16:creationId xmlns:a16="http://schemas.microsoft.com/office/drawing/2014/main" id="{38DFE301-B919-674A-A7B1-5918CC54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76" y="3640960"/>
            <a:ext cx="2243732" cy="101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Penrhyn International">
            <a:extLst>
              <a:ext uri="{FF2B5EF4-FFF2-40B4-BE49-F238E27FC236}">
                <a16:creationId xmlns:a16="http://schemas.microsoft.com/office/drawing/2014/main" id="{239A25E3-0E2C-1542-9AB8-087A20A3F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79" y="5545148"/>
            <a:ext cx="2160158" cy="6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Margarita\Desktop\IESF\logo type.png">
            <a:extLst>
              <a:ext uri="{FF2B5EF4-FFF2-40B4-BE49-F238E27FC236}">
                <a16:creationId xmlns:a16="http://schemas.microsoft.com/office/drawing/2014/main" id="{75663D61-5559-D445-933E-687F8D55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61" y="4620613"/>
            <a:ext cx="1253995" cy="7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6608152-F14D-3A46-B1DC-CDEBF90B5004}"/>
              </a:ext>
            </a:extLst>
          </p:cNvPr>
          <p:cNvSpPr txBox="1"/>
          <p:nvPr/>
        </p:nvSpPr>
        <p:spPr>
          <a:xfrm>
            <a:off x="3616209" y="1821280"/>
            <a:ext cx="762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1.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2.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3.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4.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5.</a:t>
            </a:r>
          </a:p>
        </p:txBody>
      </p:sp>
      <p:graphicFrame>
        <p:nvGraphicFramePr>
          <p:cNvPr id="15" name="2 CuadroTexto">
            <a:extLst>
              <a:ext uri="{FF2B5EF4-FFF2-40B4-BE49-F238E27FC236}">
                <a16:creationId xmlns:a16="http://schemas.microsoft.com/office/drawing/2014/main" id="{31D583C1-CCAB-B049-B363-B3A11E10A2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3266031"/>
              </p:ext>
            </p:extLst>
          </p:nvPr>
        </p:nvGraphicFramePr>
        <p:xfrm>
          <a:off x="3300566" y="125670"/>
          <a:ext cx="7651005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DFD5C1DB-4F9B-3B4C-AA16-D4987EF88EC0}"/>
              </a:ext>
            </a:extLst>
          </p:cNvPr>
          <p:cNvSpPr txBox="1"/>
          <p:nvPr/>
        </p:nvSpPr>
        <p:spPr>
          <a:xfrm>
            <a:off x="6936059" y="1821280"/>
            <a:ext cx="45222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/>
              <a:t>Characteristics</a:t>
            </a:r>
            <a:r>
              <a:rPr lang="nl-NL" sz="1600" dirty="0"/>
              <a:t> </a:t>
            </a:r>
            <a:r>
              <a:rPr lang="nl-NL" sz="1600" dirty="0" err="1"/>
              <a:t>considered</a:t>
            </a:r>
            <a:r>
              <a:rPr lang="nl-NL" sz="1600" dirty="0"/>
              <a:t>:</a:t>
            </a:r>
          </a:p>
          <a:p>
            <a:endParaRPr lang="nl-NL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nl-NL" sz="1600" dirty="0"/>
              <a:t>Global </a:t>
            </a:r>
            <a:r>
              <a:rPr lang="nl-NL" sz="1600" dirty="0" err="1"/>
              <a:t>visibility</a:t>
            </a:r>
            <a:r>
              <a:rPr lang="nl-NL" sz="1600" dirty="0"/>
              <a:t> (</a:t>
            </a:r>
            <a:r>
              <a:rPr lang="nl-NL" sz="1600" dirty="0" err="1"/>
              <a:t>size</a:t>
            </a:r>
            <a:r>
              <a:rPr lang="nl-NL" sz="1600" dirty="0"/>
              <a:t>)</a:t>
            </a:r>
            <a:br>
              <a:rPr lang="nl-NL" sz="1600" dirty="0"/>
            </a:br>
            <a:endParaRPr lang="nl-NL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nl-NL" sz="1600" dirty="0"/>
              <a:t>Strong Brand name</a:t>
            </a:r>
            <a:br>
              <a:rPr lang="nl-NL" sz="1600" dirty="0"/>
            </a:br>
            <a:endParaRPr lang="nl-NL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nl-NL" sz="1600" dirty="0" err="1"/>
              <a:t>Very</a:t>
            </a:r>
            <a:r>
              <a:rPr lang="nl-NL" sz="1600" dirty="0"/>
              <a:t> </a:t>
            </a:r>
            <a:r>
              <a:rPr lang="nl-NL" sz="1600" dirty="0" err="1"/>
              <a:t>active</a:t>
            </a:r>
            <a:r>
              <a:rPr lang="nl-NL" sz="1600" dirty="0"/>
              <a:t> in Marketing (online) – </a:t>
            </a:r>
            <a:r>
              <a:rPr lang="nl-NL" sz="1600" dirty="0" err="1"/>
              <a:t>size</a:t>
            </a:r>
            <a:r>
              <a:rPr lang="nl-NL" sz="1600" dirty="0"/>
              <a:t> of online </a:t>
            </a:r>
            <a:r>
              <a:rPr lang="nl-NL" sz="1600" dirty="0" err="1"/>
              <a:t>network</a:t>
            </a:r>
            <a:r>
              <a:rPr lang="nl-NL" sz="1600" dirty="0"/>
              <a:t> &amp; google </a:t>
            </a:r>
            <a:r>
              <a:rPr lang="nl-NL" sz="1600" dirty="0" err="1"/>
              <a:t>visibility</a:t>
            </a:r>
            <a:br>
              <a:rPr lang="nl-NL" sz="1600" dirty="0"/>
            </a:br>
            <a:endParaRPr lang="nl-NL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nl-NL" sz="1600" dirty="0"/>
              <a:t>Personal </a:t>
            </a:r>
            <a:r>
              <a:rPr lang="nl-NL" sz="1600" dirty="0" err="1"/>
              <a:t>network</a:t>
            </a:r>
            <a:r>
              <a:rPr lang="nl-NL" sz="1600" dirty="0"/>
              <a:t> (more </a:t>
            </a:r>
            <a:r>
              <a:rPr lang="nl-NL" sz="1600" dirty="0" err="1"/>
              <a:t>than</a:t>
            </a:r>
            <a:r>
              <a:rPr lang="nl-NL" sz="1600" dirty="0"/>
              <a:t> </a:t>
            </a:r>
            <a:r>
              <a:rPr lang="nl-NL" sz="1600" dirty="0" err="1"/>
              <a:t>just</a:t>
            </a:r>
            <a:r>
              <a:rPr lang="nl-NL" sz="1600" dirty="0"/>
              <a:t> online)</a:t>
            </a:r>
            <a:br>
              <a:rPr lang="nl-NL" sz="1600" dirty="0"/>
            </a:br>
            <a:endParaRPr lang="nl-NL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nl-NL" sz="1600" dirty="0"/>
              <a:t>Extra services </a:t>
            </a:r>
            <a:r>
              <a:rPr lang="nl-NL" sz="1600" dirty="0" err="1"/>
              <a:t>besides</a:t>
            </a:r>
            <a:r>
              <a:rPr lang="nl-NL" sz="1600" dirty="0"/>
              <a:t> Executive search </a:t>
            </a:r>
            <a:r>
              <a:rPr lang="nl-NL" sz="1600" dirty="0" err="1"/>
              <a:t>branded</a:t>
            </a:r>
            <a:br>
              <a:rPr lang="nl-NL" sz="1600" dirty="0"/>
            </a:br>
            <a:endParaRPr lang="nl-NL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nl-NL" sz="1600" dirty="0"/>
              <a:t>Extra </a:t>
            </a:r>
            <a:r>
              <a:rPr lang="nl-NL" sz="1600" dirty="0" err="1"/>
              <a:t>advantages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members</a:t>
            </a:r>
          </a:p>
          <a:p>
            <a:pPr marL="285750" indent="-285750">
              <a:buFont typeface="Wingdings" pitchFamily="2" charset="2"/>
              <a:buChar char="Ø"/>
            </a:pPr>
            <a:endParaRPr lang="nl-NL" sz="1600" dirty="0"/>
          </a:p>
          <a:p>
            <a:pPr marL="285750" indent="-285750">
              <a:buFont typeface="Wingdings" pitchFamily="2" charset="2"/>
              <a:buChar char="Ø"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2562404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Learnings for IESF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198133" y="1081668"/>
            <a:ext cx="911046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Pricing – we’re asking </a:t>
            </a:r>
            <a:r>
              <a:rPr lang="en-GB" b="1" dirty="0"/>
              <a:t>a real fair (low) membership fee for a close network</a:t>
            </a:r>
            <a:br>
              <a:rPr lang="en-GB" dirty="0"/>
            </a:br>
            <a:endParaRPr lang="en-GB" dirty="0"/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Marketing Strategy – we can </a:t>
            </a:r>
            <a:r>
              <a:rPr lang="en-GB" b="1" dirty="0"/>
              <a:t>definitely increase visibility </a:t>
            </a:r>
            <a:r>
              <a:rPr lang="en-GB" dirty="0"/>
              <a:t>also with new tools such as video &amp; podcasts</a:t>
            </a:r>
            <a:br>
              <a:rPr lang="en-GB" dirty="0"/>
            </a:br>
            <a:endParaRPr lang="en-GB" dirty="0"/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Products &amp; Services – we can keep our focus on executive search, but </a:t>
            </a:r>
            <a:r>
              <a:rPr lang="en-GB" b="1" dirty="0"/>
              <a:t>also think about branding the other services, such as Leadership Development, Board services</a:t>
            </a:r>
            <a:r>
              <a:rPr lang="en-GB" dirty="0"/>
              <a:t>, etc. </a:t>
            </a:r>
            <a:br>
              <a:rPr lang="en-GB" dirty="0"/>
            </a:br>
            <a:endParaRPr lang="en-GB" dirty="0"/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Strategy – </a:t>
            </a:r>
            <a:r>
              <a:rPr lang="en-GB" b="1" dirty="0"/>
              <a:t>Industry focus is an important one in the market</a:t>
            </a:r>
            <a:r>
              <a:rPr lang="en-GB" dirty="0"/>
              <a:t>. Clients expect it and want prove of expertise</a:t>
            </a:r>
            <a:br>
              <a:rPr lang="en-GB" dirty="0"/>
            </a:br>
            <a:endParaRPr lang="en-GB" dirty="0"/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Target Market – </a:t>
            </a:r>
            <a:r>
              <a:rPr lang="en-GB" b="1" dirty="0"/>
              <a:t>focus specifically on SMB’s is exceptional and I think distinctive </a:t>
            </a:r>
            <a:br>
              <a:rPr lang="en-GB" dirty="0"/>
            </a:br>
            <a:endParaRPr lang="en-GB" dirty="0"/>
          </a:p>
          <a:p>
            <a:pPr marL="1371600" lvl="2" indent="-457200">
              <a:buFont typeface="+mj-lt"/>
              <a:buAutoNum type="arabicPeriod"/>
            </a:pPr>
            <a:r>
              <a:rPr lang="en-GB" dirty="0"/>
              <a:t>Number of locations &amp; global visibility – </a:t>
            </a:r>
            <a:r>
              <a:rPr lang="en-GB" b="1" dirty="0"/>
              <a:t>IESF is not the biggest player </a:t>
            </a:r>
            <a:r>
              <a:rPr lang="en-GB" dirty="0"/>
              <a:t>in the field. We need to focus on growing the network but keeping the intimacy partners expect.</a:t>
            </a:r>
            <a:br>
              <a:rPr lang="en-GB" dirty="0"/>
            </a:br>
            <a:r>
              <a:rPr lang="en-GB" dirty="0"/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chemeClr val="bg1">
                    <a:lumMod val="65000"/>
                  </a:schemeClr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3848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Distinctive character of IESF 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136378" y="1440959"/>
            <a:ext cx="96393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Transparent Association with fair membership fee and great advantages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Close partnerships and meet each other often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Sharing expertise &amp; Thought Leadership on executive search worldwide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Focus on executive search – c-level &amp; senior management positions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Only boutique firms  can enter (all networks work retained) 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15 sector practices with experiences partners worldwide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Focussed on the SMB’s</a:t>
            </a:r>
            <a:br>
              <a:rPr lang="en-GB" sz="1600" dirty="0"/>
            </a:br>
            <a:endParaRPr lang="en-GB" sz="1600" dirty="0"/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Slowly growing the exclusive partner network, without losing the personal touch</a:t>
            </a:r>
            <a:br>
              <a:rPr lang="en-GB" sz="1600" dirty="0"/>
            </a:br>
            <a:r>
              <a:rPr lang="en-GB" sz="1600" dirty="0"/>
              <a:t>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GB" sz="1600" dirty="0"/>
              <a:t>Mainly entrepreneurs/owners  in the meetings who can share experience without hesitation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4E195C6-93AB-E24E-9A5E-9C84B1A50395}"/>
              </a:ext>
            </a:extLst>
          </p:cNvPr>
          <p:cNvSpPr/>
          <p:nvPr/>
        </p:nvSpPr>
        <p:spPr>
          <a:xfrm>
            <a:off x="226741" y="1973292"/>
            <a:ext cx="213730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Analysis 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Competitive Analysis Comparison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Top 5 ranking – International Executive Search networks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B5B3A1"/>
                </a:solidFill>
              </a:rPr>
              <a:t>Learnings for IESF</a:t>
            </a:r>
            <a:br>
              <a:rPr lang="en-GB" sz="1400">
                <a:solidFill>
                  <a:schemeClr val="bg1">
                    <a:lumMod val="65000"/>
                  </a:schemeClr>
                </a:solidFill>
              </a:rPr>
            </a:br>
            <a:endParaRPr lang="en-GB" sz="1400">
              <a:solidFill>
                <a:schemeClr val="bg1">
                  <a:lumMod val="6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400">
                <a:solidFill>
                  <a:srgbClr val="0096FF"/>
                </a:solidFill>
              </a:rPr>
              <a:t>Distinctive character of IESF 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D5094A-559B-B447-9D40-4EE877FB3670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3686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3732649" y="-1359225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16119" y="2741195"/>
            <a:ext cx="8175881" cy="3536941"/>
          </a:xfrm>
        </p:spPr>
        <p:txBody>
          <a:bodyPr>
            <a:normAutofit fontScale="92500" lnSpcReduction="20000"/>
          </a:bodyPr>
          <a:lstStyle/>
          <a:p>
            <a:r>
              <a:rPr lang="en-GB" sz="2100" i="1" dirty="0">
                <a:solidFill>
                  <a:schemeClr val="bg1"/>
                </a:solidFill>
              </a:rPr>
              <a:t>USP’s IESF: </a:t>
            </a:r>
            <a:br>
              <a:rPr lang="en-GB" sz="2100" i="1" dirty="0">
                <a:solidFill>
                  <a:schemeClr val="bg1"/>
                </a:solidFill>
              </a:rPr>
            </a:br>
            <a:endParaRPr lang="en-GB" sz="2100" i="1" dirty="0">
              <a:solidFill>
                <a:schemeClr val="bg1"/>
              </a:solidFill>
            </a:endParaRPr>
          </a:p>
          <a:p>
            <a:r>
              <a:rPr lang="en-GB" sz="2100" i="1" dirty="0">
                <a:solidFill>
                  <a:schemeClr val="bg1"/>
                </a:solidFill>
              </a:rPr>
              <a:t>IESF’s success is built on a strong foundation of </a:t>
            </a:r>
            <a:r>
              <a:rPr lang="en-GB" sz="2600" b="1" i="1" dirty="0">
                <a:solidFill>
                  <a:schemeClr val="bg1"/>
                </a:solidFill>
              </a:rPr>
              <a:t>trust</a:t>
            </a:r>
            <a:r>
              <a:rPr lang="en-GB" sz="2600" i="1" dirty="0">
                <a:solidFill>
                  <a:schemeClr val="bg1"/>
                </a:solidFill>
              </a:rPr>
              <a:t> </a:t>
            </a:r>
            <a:r>
              <a:rPr lang="en-GB" sz="2100" i="1" dirty="0">
                <a:solidFill>
                  <a:schemeClr val="bg1"/>
                </a:solidFill>
              </a:rPr>
              <a:t>across cultures, values and dedicated member firms.</a:t>
            </a:r>
          </a:p>
          <a:p>
            <a:r>
              <a:rPr lang="en-GB" sz="2100" i="1" dirty="0">
                <a:solidFill>
                  <a:schemeClr val="bg1"/>
                </a:solidFill>
              </a:rPr>
              <a:t>We have forged </a:t>
            </a:r>
            <a:r>
              <a:rPr lang="en-GB" sz="2600" b="1" i="1" dirty="0">
                <a:solidFill>
                  <a:schemeClr val="bg1"/>
                </a:solidFill>
              </a:rPr>
              <a:t>strong relations with partners </a:t>
            </a:r>
            <a:r>
              <a:rPr lang="en-GB" sz="2100" i="1" dirty="0">
                <a:solidFill>
                  <a:schemeClr val="bg1"/>
                </a:solidFill>
              </a:rPr>
              <a:t>in all member nations through regular regional meetings and practice groups built around vertical and geographic markets. </a:t>
            </a:r>
          </a:p>
          <a:p>
            <a:r>
              <a:rPr lang="en-GB" sz="2100" i="1" dirty="0">
                <a:solidFill>
                  <a:schemeClr val="bg1"/>
                </a:solidFill>
              </a:rPr>
              <a:t>We know our partners </a:t>
            </a:r>
            <a:r>
              <a:rPr lang="en-GB" sz="2600" b="1" i="1" dirty="0">
                <a:solidFill>
                  <a:schemeClr val="bg1"/>
                </a:solidFill>
              </a:rPr>
              <a:t>personally</a:t>
            </a:r>
            <a:r>
              <a:rPr lang="en-GB" sz="2600" i="1" dirty="0">
                <a:solidFill>
                  <a:schemeClr val="bg1"/>
                </a:solidFill>
              </a:rPr>
              <a:t> </a:t>
            </a:r>
            <a:r>
              <a:rPr lang="en-GB" sz="2100" i="1" dirty="0">
                <a:solidFill>
                  <a:schemeClr val="bg1"/>
                </a:solidFill>
              </a:rPr>
              <a:t>and</a:t>
            </a:r>
            <a:r>
              <a:rPr lang="en-GB" sz="2600" i="1" dirty="0">
                <a:solidFill>
                  <a:schemeClr val="bg1"/>
                </a:solidFill>
              </a:rPr>
              <a:t> </a:t>
            </a:r>
            <a:r>
              <a:rPr lang="en-GB" sz="2600" b="1" i="1" dirty="0">
                <a:solidFill>
                  <a:schemeClr val="bg1"/>
                </a:solidFill>
              </a:rPr>
              <a:t>understand their businesses and executive search strategies</a:t>
            </a:r>
            <a:r>
              <a:rPr lang="en-GB" sz="2600" i="1" dirty="0">
                <a:solidFill>
                  <a:schemeClr val="bg1"/>
                </a:solidFill>
              </a:rPr>
              <a:t>.</a:t>
            </a:r>
            <a:endParaRPr lang="nl-NL" sz="3600" dirty="0">
              <a:solidFill>
                <a:schemeClr val="bg1"/>
              </a:solidFill>
            </a:endParaRPr>
          </a:p>
          <a:p>
            <a:endParaRPr lang="nl-NL" sz="3600" dirty="0">
              <a:solidFill>
                <a:schemeClr val="bg1"/>
              </a:solidFill>
            </a:endParaRPr>
          </a:p>
          <a:p>
            <a:r>
              <a:rPr lang="nl-NL" sz="2100" dirty="0" err="1">
                <a:solidFill>
                  <a:schemeClr val="bg1"/>
                </a:solidFill>
              </a:rPr>
              <a:t>Any</a:t>
            </a:r>
            <a:r>
              <a:rPr lang="nl-NL" sz="2100" dirty="0">
                <a:solidFill>
                  <a:schemeClr val="bg1"/>
                </a:solidFill>
              </a:rPr>
              <a:t> </a:t>
            </a:r>
            <a:r>
              <a:rPr lang="nl-NL" sz="2100" dirty="0" err="1">
                <a:solidFill>
                  <a:schemeClr val="bg1"/>
                </a:solidFill>
              </a:rPr>
              <a:t>comments</a:t>
            </a:r>
            <a:r>
              <a:rPr lang="nl-NL" sz="2100" dirty="0">
                <a:solidFill>
                  <a:schemeClr val="bg1"/>
                </a:solidFill>
              </a:rPr>
              <a:t> or </a:t>
            </a:r>
            <a:r>
              <a:rPr lang="nl-NL" sz="2100" dirty="0" err="1">
                <a:solidFill>
                  <a:schemeClr val="bg1"/>
                </a:solidFill>
              </a:rPr>
              <a:t>suggestions</a:t>
            </a:r>
            <a:r>
              <a:rPr lang="nl-NL" sz="2100" dirty="0">
                <a:solidFill>
                  <a:schemeClr val="bg1"/>
                </a:solidFill>
              </a:rPr>
              <a:t>?</a:t>
            </a:r>
          </a:p>
          <a:p>
            <a:endParaRPr lang="nl-NL" sz="19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817" y="794325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0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01CE9-560C-DC4D-A7F8-AD9A184C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nl-NL" err="1"/>
              <a:t>Agilium</a:t>
            </a:r>
            <a:r>
              <a:rPr lang="nl-NL"/>
              <a:t> Worldwide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4AB099-9ABA-9A46-B4CF-F1F31A6C7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25" y="2278173"/>
            <a:ext cx="7474172" cy="3450613"/>
          </a:xfrm>
        </p:spPr>
        <p:txBody>
          <a:bodyPr anchor="t">
            <a:noAutofit/>
          </a:bodyPr>
          <a:lstStyle/>
          <a:p>
            <a:pPr marL="1371600" lvl="2" indent="-457200">
              <a:buFont typeface="+mj-lt"/>
              <a:buAutoNum type="arabicPeriod"/>
            </a:pPr>
            <a:r>
              <a:rPr lang="en-GB" sz="1400"/>
              <a:t>Pricing</a:t>
            </a:r>
          </a:p>
          <a:p>
            <a:pPr lvl="3"/>
            <a:r>
              <a:rPr lang="en-GB" sz="1400"/>
              <a:t>Similar as IESF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Marketing Strategy</a:t>
            </a:r>
          </a:p>
          <a:p>
            <a:pPr lvl="3"/>
            <a:r>
              <a:rPr lang="en-GB" sz="1400"/>
              <a:t>Less active &amp; small Linked In community</a:t>
            </a:r>
          </a:p>
          <a:p>
            <a:pPr lvl="3"/>
            <a:r>
              <a:rPr lang="en-GB" sz="1400"/>
              <a:t>Partner video’s on YouTube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Products &amp; Services</a:t>
            </a:r>
          </a:p>
          <a:p>
            <a:pPr lvl="3"/>
            <a:r>
              <a:rPr lang="en-GB" sz="1400"/>
              <a:t>Global contact per sector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Strategy</a:t>
            </a:r>
          </a:p>
          <a:p>
            <a:pPr lvl="3"/>
            <a:r>
              <a:rPr lang="en-GB" sz="1400"/>
              <a:t>12 sectors 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Target Market</a:t>
            </a:r>
          </a:p>
          <a:p>
            <a:pPr lvl="3"/>
            <a:r>
              <a:rPr lang="en-GB" sz="1400"/>
              <a:t>Executive Search but from all sizes – from Fortune 500 to </a:t>
            </a:r>
            <a:r>
              <a:rPr lang="en-GB" sz="1400" err="1"/>
              <a:t>smb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Number of locations &amp; global visibility</a:t>
            </a:r>
          </a:p>
          <a:p>
            <a:pPr lvl="3"/>
            <a:r>
              <a:rPr lang="en-GB" sz="1400"/>
              <a:t>27 members – 29 countries (exclusive per region as well)</a:t>
            </a:r>
            <a:endParaRPr lang="nl-NL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375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49A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Oxygen">
            <a:extLst>
              <a:ext uri="{FF2B5EF4-FFF2-40B4-BE49-F238E27FC236}">
                <a16:creationId xmlns:a16="http://schemas.microsoft.com/office/drawing/2014/main" id="{42B06E43-CFE2-BC44-89A7-186506D0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4442" y="3098748"/>
            <a:ext cx="1462088" cy="66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199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01CE9-560C-DC4D-A7F8-AD9A184C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nl-NL"/>
              <a:t>AIMS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05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A0974DD-F4B6-6947-BA99-5435ACD83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822" y="3224694"/>
            <a:ext cx="1961327" cy="408609"/>
          </a:xfrm>
          <a:prstGeom prst="rect">
            <a:avLst/>
          </a:prstGeom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17167D4-59E6-9141-8BF2-2CFB0814FE9F}"/>
              </a:ext>
            </a:extLst>
          </p:cNvPr>
          <p:cNvSpPr txBox="1">
            <a:spLocks/>
          </p:cNvSpPr>
          <p:nvPr/>
        </p:nvSpPr>
        <p:spPr>
          <a:xfrm>
            <a:off x="130125" y="2278173"/>
            <a:ext cx="7474172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 indent="-457200">
              <a:buFont typeface="+mj-lt"/>
              <a:buAutoNum type="arabicPeriod"/>
            </a:pPr>
            <a:r>
              <a:rPr lang="en-GB" sz="1400"/>
              <a:t>Pricing</a:t>
            </a:r>
          </a:p>
          <a:p>
            <a:pPr lvl="3"/>
            <a:r>
              <a:rPr lang="en-GB" sz="1400"/>
              <a:t>Subsidiary model 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Marketing Strategy</a:t>
            </a:r>
          </a:p>
          <a:p>
            <a:pPr lvl="3"/>
            <a:r>
              <a:rPr lang="en-GB" sz="1400"/>
              <a:t>Active and big Linked In community</a:t>
            </a:r>
          </a:p>
          <a:p>
            <a:pPr lvl="3"/>
            <a:r>
              <a:rPr lang="en-GB" sz="1400"/>
              <a:t>AIMS as a </a:t>
            </a:r>
            <a:r>
              <a:rPr lang="en-GB" sz="1400" err="1"/>
              <a:t>brandname</a:t>
            </a:r>
            <a:r>
              <a:rPr lang="en-GB" sz="1400"/>
              <a:t> for all partners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Products &amp; Services</a:t>
            </a:r>
          </a:p>
          <a:p>
            <a:pPr lvl="3"/>
            <a:r>
              <a:rPr lang="en-GB" sz="1400"/>
              <a:t>Much more than Executive Search, also talent development, hr support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Strategy</a:t>
            </a:r>
          </a:p>
          <a:p>
            <a:pPr lvl="3"/>
            <a:r>
              <a:rPr lang="en-GB" sz="1400"/>
              <a:t>9 service pillars 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Target Market</a:t>
            </a:r>
          </a:p>
          <a:p>
            <a:pPr lvl="3"/>
            <a:r>
              <a:rPr lang="en-GB" sz="1400"/>
              <a:t>HR – talent – senior management – leadership consulting </a:t>
            </a:r>
            <a:br>
              <a:rPr lang="en-GB" sz="1400"/>
            </a:br>
            <a:endParaRPr lang="en-GB" sz="1400"/>
          </a:p>
          <a:p>
            <a:pPr marL="1371600" lvl="2" indent="-457200">
              <a:buFont typeface="+mj-lt"/>
              <a:buAutoNum type="arabicPeriod"/>
            </a:pPr>
            <a:r>
              <a:rPr lang="en-GB" sz="1400"/>
              <a:t>Number of locations &amp; global visibility</a:t>
            </a:r>
          </a:p>
          <a:p>
            <a:pPr lvl="3"/>
            <a:r>
              <a:rPr lang="en-GB" sz="1400"/>
              <a:t>50 partners – with AIMS business partner look and feel</a:t>
            </a:r>
            <a:endParaRPr lang="nl-NL" sz="1400"/>
          </a:p>
        </p:txBody>
      </p:sp>
    </p:spTree>
    <p:extLst>
      <p:ext uri="{BB962C8B-B14F-4D97-AF65-F5344CB8AC3E}">
        <p14:creationId xmlns:p14="http://schemas.microsoft.com/office/powerpoint/2010/main" val="12160831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01CE9-560C-DC4D-A7F8-AD9A184C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AMROP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17167D4-59E6-9141-8BF2-2CFB0814FE9F}"/>
              </a:ext>
            </a:extLst>
          </p:cNvPr>
          <p:cNvSpPr txBox="1">
            <a:spLocks/>
          </p:cNvSpPr>
          <p:nvPr/>
        </p:nvSpPr>
        <p:spPr>
          <a:xfrm>
            <a:off x="249382" y="2125773"/>
            <a:ext cx="7174805" cy="3748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Pricing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Subsidiary model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Marketing 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Focus on sustainability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Active on Linked In &amp; News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 err="1"/>
              <a:t>Amrop</a:t>
            </a:r>
            <a:r>
              <a:rPr lang="en-US" sz="1400"/>
              <a:t> is the </a:t>
            </a:r>
            <a:r>
              <a:rPr lang="en-US" sz="1400" err="1"/>
              <a:t>brandname</a:t>
            </a:r>
            <a:r>
              <a:rPr lang="en-US" sz="1400"/>
              <a:t> 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Products &amp; Services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Executive search, board services &amp; leadership services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7 industry focus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Target Market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advises the world’s most dynamic, agile organizations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Number of locations &amp; global visibility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54 countries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2E3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F046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4" descr="Amrop Staffing Agencies">
            <a:extLst>
              <a:ext uri="{FF2B5EF4-FFF2-40B4-BE49-F238E27FC236}">
                <a16:creationId xmlns:a16="http://schemas.microsoft.com/office/drawing/2014/main" id="{D4CBED41-F3FC-0748-AF0C-94E1A8668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4442" y="3060506"/>
            <a:ext cx="1462088" cy="73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8912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01CE9-560C-DC4D-A7F8-AD9A184C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INTERSEARCH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17167D4-59E6-9141-8BF2-2CFB0814FE9F}"/>
              </a:ext>
            </a:extLst>
          </p:cNvPr>
          <p:cNvSpPr txBox="1">
            <a:spLocks/>
          </p:cNvSpPr>
          <p:nvPr/>
        </p:nvSpPr>
        <p:spPr>
          <a:xfrm>
            <a:off x="-30139" y="2358913"/>
            <a:ext cx="6467867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Pricing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Yearly membership fee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Marketing 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Very big on LinkedIn &amp; active as well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Products &amp; Services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Executive search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Boutique firm members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 err="1"/>
              <a:t>Intersearch</a:t>
            </a:r>
            <a:r>
              <a:rPr lang="en-US" sz="1400"/>
              <a:t> Academy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Target Market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No focus – all industries and sizes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Number of locations &amp; global visibility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50 countries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E7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179B8CE-AA2F-AF4E-8FCA-C30B3108B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442" y="3266056"/>
            <a:ext cx="1462088" cy="3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25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01CE9-560C-DC4D-A7F8-AD9A184C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IRC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17167D4-59E6-9141-8BF2-2CFB0814FE9F}"/>
              </a:ext>
            </a:extLst>
          </p:cNvPr>
          <p:cNvSpPr txBox="1">
            <a:spLocks/>
          </p:cNvSpPr>
          <p:nvPr/>
        </p:nvSpPr>
        <p:spPr>
          <a:xfrm>
            <a:off x="42667" y="2358913"/>
            <a:ext cx="7992969" cy="3695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Pricing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High yearly membership fee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Marketing 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Very active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Strong IRC branding, lots of video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Products &amp; Services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11 target groups (industries) with production practice leaders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IRC Institute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Target Market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largest multinationals and SMEs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Number of locations &amp; global visibility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90 cities on 6 continents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AE00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83225BB-300B-4848-8090-B8C68538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4442" y="3212045"/>
            <a:ext cx="1462088" cy="4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5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 Título"/>
          <p:cNvSpPr txBox="1">
            <a:spLocks/>
          </p:cNvSpPr>
          <p:nvPr/>
        </p:nvSpPr>
        <p:spPr>
          <a:xfrm>
            <a:off x="883403" y="400665"/>
            <a:ext cx="10416153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600" b="0" kern="1200" dirty="0">
                <a:solidFill>
                  <a:schemeClr val="tx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Marketing learnings past 9 months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1768731"/>
            <a:ext cx="81515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Frequent posts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 various sorts (3/4 own posts a months seems sufficient) 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Both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organic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(1) &amp;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(2)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Sponsoring &amp;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Google ads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 become a fixed baseline in the marketing strategy to generate more online visits &amp; engagement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800100" lvl="1" indent="-342900">
              <a:buFont typeface="Wingdings" pitchFamily="2" charset="2"/>
              <a:buChar char="ü"/>
              <a:defRPr/>
            </a:pP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Use 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(online) events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to attract attention and maintain awareness after</a:t>
            </a:r>
          </a:p>
          <a:p>
            <a:pPr marL="800100" lvl="1" indent="-342900">
              <a:buFont typeface="Wingdings" pitchFamily="2" charset="2"/>
              <a:buChar char="ü"/>
              <a:defRPr/>
            </a:pP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800100" lvl="1" indent="-342900">
              <a:buFont typeface="Wingdings" pitchFamily="2" charset="2"/>
              <a:buChar char="ü"/>
              <a:defRPr/>
            </a:pP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Most attractive posts are: interactive &amp; personal ones, 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client cases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or 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expert articles on leadership topic</a:t>
            </a:r>
          </a:p>
          <a:p>
            <a:pPr lvl="1">
              <a:defRPr/>
            </a:pPr>
            <a:endParaRPr lang="en-GB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1">
              <a:defRPr/>
            </a:pPr>
            <a:r>
              <a:rPr lang="en-GB" sz="1600" dirty="0">
                <a:solidFill>
                  <a:srgbClr val="0096FF"/>
                </a:solidFill>
              </a:rPr>
              <a:t>1. 	Combination generate the most brand awareness in total</a:t>
            </a:r>
          </a:p>
          <a:p>
            <a:pPr lvl="1">
              <a:defRPr/>
            </a:pPr>
            <a:endParaRPr lang="en-GB" sz="1600" dirty="0">
              <a:solidFill>
                <a:srgbClr val="0096FF"/>
              </a:solidFill>
            </a:endParaRPr>
          </a:p>
          <a:p>
            <a:pPr lvl="1">
              <a:defRPr/>
            </a:pPr>
            <a:r>
              <a:rPr lang="en-GB" sz="1600" dirty="0">
                <a:solidFill>
                  <a:srgbClr val="0096FF"/>
                </a:solidFill>
              </a:rPr>
              <a:t>2. 	I also want to start experiment with new media, such as Downloads, Whitepapers &amp; 	(animated) video and Podcasts.</a:t>
            </a:r>
          </a:p>
          <a:p>
            <a:pPr marL="800100" lvl="1" indent="-342900">
              <a:buFont typeface="Wingdings" pitchFamily="2" charset="2"/>
              <a:buChar char="ü"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1">
              <a:defRPr/>
            </a:pP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52D7B44-B381-5446-B009-936E25C4BBD3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37A9FF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CCEB25B-943E-C449-9A02-E6F92097FEB4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521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01CE9-560C-DC4D-A7F8-AD9A184C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IMSA Search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17167D4-59E6-9141-8BF2-2CFB0814FE9F}"/>
              </a:ext>
            </a:extLst>
          </p:cNvPr>
          <p:cNvSpPr txBox="1">
            <a:spLocks/>
          </p:cNvSpPr>
          <p:nvPr/>
        </p:nvSpPr>
        <p:spPr>
          <a:xfrm>
            <a:off x="42667" y="2358913"/>
            <a:ext cx="7895988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Pricing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Yearly membership fee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Marketing 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Not that active and also not recently on website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Linked posts are similar to IESF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Products &amp; Services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Executive search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IMSA </a:t>
            </a:r>
            <a:r>
              <a:rPr lang="en-US" sz="1400" err="1"/>
              <a:t>Barons.ai</a:t>
            </a:r>
            <a:r>
              <a:rPr lang="en-US" sz="1400"/>
              <a:t>, a pioneer artificial intelligence search automation platform for candidates sharing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8 sector practices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Target Market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SMB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Number of locations &amp; global visibility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26 partner countries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0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2192FC3C-D273-C145-8551-2BBD37BC1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4442" y="3225932"/>
            <a:ext cx="1462088" cy="40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4461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01CE9-560C-DC4D-A7F8-AD9A184C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Penrhyn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17167D4-59E6-9141-8BF2-2CFB0814FE9F}"/>
              </a:ext>
            </a:extLst>
          </p:cNvPr>
          <p:cNvSpPr txBox="1">
            <a:spLocks/>
          </p:cNvSpPr>
          <p:nvPr/>
        </p:nvSpPr>
        <p:spPr>
          <a:xfrm>
            <a:off x="1" y="2278173"/>
            <a:ext cx="7604296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Pricing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Yearly membership fee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Marketing 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Not that active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No active big followers on LinkedIn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Products &amp; Services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Executive search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Talent Development &amp; Board Services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Boutique firm members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A bit more focused on 10 sectors 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Target Market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SMB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Number of locations &amp; global visibility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22 countries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8" descr="Penrhyn International">
            <a:extLst>
              <a:ext uri="{FF2B5EF4-FFF2-40B4-BE49-F238E27FC236}">
                <a16:creationId xmlns:a16="http://schemas.microsoft.com/office/drawing/2014/main" id="{8608C8D5-A73D-1341-A167-7989FE57C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4442" y="3212024"/>
            <a:ext cx="1462088" cy="43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0916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01CE9-560C-DC4D-A7F8-AD9A184C4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Inac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E17167D4-59E6-9141-8BF2-2CFB0814FE9F}"/>
              </a:ext>
            </a:extLst>
          </p:cNvPr>
          <p:cNvSpPr txBox="1">
            <a:spLocks/>
          </p:cNvSpPr>
          <p:nvPr/>
        </p:nvSpPr>
        <p:spPr>
          <a:xfrm>
            <a:off x="-304800" y="2584226"/>
            <a:ext cx="7798260" cy="3450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Pricing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Affiliated offices / no high membership fee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Marketing 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Very big on LinkedIn &amp; active as well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Products &amp; Services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Executive search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Leadership &amp; Board Development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Assessments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Interim Search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Strategy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Non exclusive partnerships per country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Not only boutique firms, but also freelancers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Target Market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SMB</a:t>
            </a:r>
            <a:br>
              <a:rPr lang="en-US" sz="1400"/>
            </a:br>
            <a:endParaRPr lang="en-US" sz="1400"/>
          </a:p>
          <a:p>
            <a:pPr marL="1371600" lvl="2">
              <a:buFont typeface="Arial" panose="020B0604020202020204" pitchFamily="34" charset="0"/>
              <a:buChar char="•"/>
            </a:pPr>
            <a:r>
              <a:rPr lang="en-US" sz="1400"/>
              <a:t>Number of locations &amp; global visibility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1400"/>
              <a:t>50 affiliate partners, in 36 countries over 6 continents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9377247-4FB6-0E42-9F99-7DD5CB859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431" y="3177338"/>
            <a:ext cx="1738745" cy="50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918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 err="1">
                <a:solidFill>
                  <a:schemeClr val="bg1"/>
                </a:solidFill>
              </a:rPr>
              <a:t>Discussion</a:t>
            </a:r>
            <a:r>
              <a:rPr lang="nl-NL" sz="3600">
                <a:solidFill>
                  <a:schemeClr val="bg1"/>
                </a:solidFill>
              </a:rPr>
              <a:t>: </a:t>
            </a:r>
          </a:p>
          <a:p>
            <a:r>
              <a:rPr lang="nl-NL" sz="3600" err="1">
                <a:solidFill>
                  <a:schemeClr val="bg1"/>
                </a:solidFill>
              </a:rPr>
              <a:t>Why</a:t>
            </a:r>
            <a:r>
              <a:rPr lang="nl-NL" sz="3600">
                <a:solidFill>
                  <a:schemeClr val="bg1"/>
                </a:solidFill>
              </a:rPr>
              <a:t> do we </a:t>
            </a:r>
            <a:r>
              <a:rPr lang="nl-NL" sz="3600" err="1">
                <a:solidFill>
                  <a:schemeClr val="bg1"/>
                </a:solidFill>
              </a:rPr>
              <a:t>belong</a:t>
            </a:r>
            <a:r>
              <a:rPr lang="nl-NL" sz="3600">
                <a:solidFill>
                  <a:schemeClr val="bg1"/>
                </a:solidFill>
              </a:rPr>
              <a:t> </a:t>
            </a:r>
            <a:r>
              <a:rPr lang="nl-NL" sz="3600" err="1">
                <a:solidFill>
                  <a:schemeClr val="bg1"/>
                </a:solidFill>
              </a:rPr>
              <a:t>to</a:t>
            </a:r>
            <a:r>
              <a:rPr lang="nl-NL" sz="3600">
                <a:solidFill>
                  <a:schemeClr val="bg1"/>
                </a:solidFill>
              </a:rPr>
              <a:t> </a:t>
            </a:r>
            <a:r>
              <a:rPr lang="nl-NL" sz="3600" err="1">
                <a:solidFill>
                  <a:schemeClr val="bg1"/>
                </a:solidFill>
              </a:rPr>
              <a:t>this</a:t>
            </a:r>
            <a:r>
              <a:rPr lang="nl-NL" sz="3600">
                <a:solidFill>
                  <a:schemeClr val="bg1"/>
                </a:solidFill>
              </a:rPr>
              <a:t> </a:t>
            </a:r>
            <a:r>
              <a:rPr lang="nl-NL" sz="3600" err="1">
                <a:solidFill>
                  <a:schemeClr val="bg1"/>
                </a:solidFill>
              </a:rPr>
              <a:t>group</a:t>
            </a:r>
            <a:r>
              <a:rPr lang="nl-NL" sz="3600">
                <a:solidFill>
                  <a:schemeClr val="bg1"/>
                </a:solidFill>
              </a:rPr>
              <a:t>? (IESF)</a:t>
            </a:r>
            <a:endParaRPr lang="nl-NL" sz="170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 rot="16200000" flipH="1">
            <a:off x="4169398" y="375307"/>
            <a:ext cx="6901206" cy="60960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  <a:gd name="connsiteX0" fmla="*/ 0 w 10047"/>
              <a:gd name="connsiteY0" fmla="*/ 6805 h 12295"/>
              <a:gd name="connsiteX1" fmla="*/ 10047 w 10047"/>
              <a:gd name="connsiteY1" fmla="*/ 0 h 12295"/>
              <a:gd name="connsiteX2" fmla="*/ 10000 w 10047"/>
              <a:gd name="connsiteY2" fmla="*/ 12295 h 12295"/>
              <a:gd name="connsiteX3" fmla="*/ 0 w 10047"/>
              <a:gd name="connsiteY3" fmla="*/ 12295 h 12295"/>
              <a:gd name="connsiteX4" fmla="*/ 0 w 10047"/>
              <a:gd name="connsiteY4" fmla="*/ 6805 h 12295"/>
              <a:gd name="connsiteX0" fmla="*/ 0 w 10003"/>
              <a:gd name="connsiteY0" fmla="*/ 9211 h 14701"/>
              <a:gd name="connsiteX1" fmla="*/ 9985 w 10003"/>
              <a:gd name="connsiteY1" fmla="*/ 0 h 14701"/>
              <a:gd name="connsiteX2" fmla="*/ 10000 w 10003"/>
              <a:gd name="connsiteY2" fmla="*/ 14701 h 14701"/>
              <a:gd name="connsiteX3" fmla="*/ 0 w 10003"/>
              <a:gd name="connsiteY3" fmla="*/ 14701 h 14701"/>
              <a:gd name="connsiteX4" fmla="*/ 0 w 10003"/>
              <a:gd name="connsiteY4" fmla="*/ 9211 h 14701"/>
              <a:gd name="connsiteX0" fmla="*/ 0 w 10016"/>
              <a:gd name="connsiteY0" fmla="*/ 9294 h 14784"/>
              <a:gd name="connsiteX1" fmla="*/ 10016 w 10016"/>
              <a:gd name="connsiteY1" fmla="*/ 0 h 14784"/>
              <a:gd name="connsiteX2" fmla="*/ 10000 w 10016"/>
              <a:gd name="connsiteY2" fmla="*/ 14784 h 14784"/>
              <a:gd name="connsiteX3" fmla="*/ 0 w 10016"/>
              <a:gd name="connsiteY3" fmla="*/ 14784 h 14784"/>
              <a:gd name="connsiteX4" fmla="*/ 0 w 10016"/>
              <a:gd name="connsiteY4" fmla="*/ 9294 h 14784"/>
              <a:gd name="connsiteX0" fmla="*/ 0 w 10047"/>
              <a:gd name="connsiteY0" fmla="*/ 6640 h 14784"/>
              <a:gd name="connsiteX1" fmla="*/ 10047 w 10047"/>
              <a:gd name="connsiteY1" fmla="*/ 0 h 14784"/>
              <a:gd name="connsiteX2" fmla="*/ 10031 w 10047"/>
              <a:gd name="connsiteY2" fmla="*/ 14784 h 14784"/>
              <a:gd name="connsiteX3" fmla="*/ 31 w 10047"/>
              <a:gd name="connsiteY3" fmla="*/ 14784 h 14784"/>
              <a:gd name="connsiteX4" fmla="*/ 0 w 10047"/>
              <a:gd name="connsiteY4" fmla="*/ 6640 h 14784"/>
              <a:gd name="connsiteX0" fmla="*/ 3 w 10019"/>
              <a:gd name="connsiteY0" fmla="*/ 7082 h 14784"/>
              <a:gd name="connsiteX1" fmla="*/ 10019 w 10019"/>
              <a:gd name="connsiteY1" fmla="*/ 0 h 14784"/>
              <a:gd name="connsiteX2" fmla="*/ 10003 w 10019"/>
              <a:gd name="connsiteY2" fmla="*/ 14784 h 14784"/>
              <a:gd name="connsiteX3" fmla="*/ 3 w 10019"/>
              <a:gd name="connsiteY3" fmla="*/ 14784 h 14784"/>
              <a:gd name="connsiteX4" fmla="*/ 3 w 10019"/>
              <a:gd name="connsiteY4" fmla="*/ 7082 h 14784"/>
              <a:gd name="connsiteX0" fmla="*/ 0 w 10032"/>
              <a:gd name="connsiteY0" fmla="*/ 6308 h 14784"/>
              <a:gd name="connsiteX1" fmla="*/ 10032 w 10032"/>
              <a:gd name="connsiteY1" fmla="*/ 0 h 14784"/>
              <a:gd name="connsiteX2" fmla="*/ 10016 w 10032"/>
              <a:gd name="connsiteY2" fmla="*/ 14784 h 14784"/>
              <a:gd name="connsiteX3" fmla="*/ 16 w 10032"/>
              <a:gd name="connsiteY3" fmla="*/ 14784 h 14784"/>
              <a:gd name="connsiteX4" fmla="*/ 0 w 10032"/>
              <a:gd name="connsiteY4" fmla="*/ 6308 h 14784"/>
              <a:gd name="connsiteX0" fmla="*/ 17 w 10018"/>
              <a:gd name="connsiteY0" fmla="*/ 6612 h 14784"/>
              <a:gd name="connsiteX1" fmla="*/ 10018 w 10018"/>
              <a:gd name="connsiteY1" fmla="*/ 0 h 14784"/>
              <a:gd name="connsiteX2" fmla="*/ 10002 w 10018"/>
              <a:gd name="connsiteY2" fmla="*/ 14784 h 14784"/>
              <a:gd name="connsiteX3" fmla="*/ 2 w 10018"/>
              <a:gd name="connsiteY3" fmla="*/ 14784 h 14784"/>
              <a:gd name="connsiteX4" fmla="*/ 17 w 10018"/>
              <a:gd name="connsiteY4" fmla="*/ 6612 h 14784"/>
              <a:gd name="connsiteX0" fmla="*/ 17 w 10006"/>
              <a:gd name="connsiteY0" fmla="*/ 7027 h 15199"/>
              <a:gd name="connsiteX1" fmla="*/ 10002 w 10006"/>
              <a:gd name="connsiteY1" fmla="*/ 0 h 15199"/>
              <a:gd name="connsiteX2" fmla="*/ 10002 w 10006"/>
              <a:gd name="connsiteY2" fmla="*/ 15199 h 15199"/>
              <a:gd name="connsiteX3" fmla="*/ 2 w 10006"/>
              <a:gd name="connsiteY3" fmla="*/ 15199 h 15199"/>
              <a:gd name="connsiteX4" fmla="*/ 17 w 10006"/>
              <a:gd name="connsiteY4" fmla="*/ 7027 h 15199"/>
              <a:gd name="connsiteX0" fmla="*/ 17 w 10033"/>
              <a:gd name="connsiteY0" fmla="*/ 7138 h 15310"/>
              <a:gd name="connsiteX1" fmla="*/ 10033 w 10033"/>
              <a:gd name="connsiteY1" fmla="*/ 0 h 15310"/>
              <a:gd name="connsiteX2" fmla="*/ 10002 w 10033"/>
              <a:gd name="connsiteY2" fmla="*/ 15310 h 15310"/>
              <a:gd name="connsiteX3" fmla="*/ 2 w 10033"/>
              <a:gd name="connsiteY3" fmla="*/ 15310 h 15310"/>
              <a:gd name="connsiteX4" fmla="*/ 17 w 10033"/>
              <a:gd name="connsiteY4" fmla="*/ 7138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32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" h="15310">
                <a:moveTo>
                  <a:pt x="0" y="7110"/>
                </a:moveTo>
                <a:cubicBezTo>
                  <a:pt x="3349" y="4842"/>
                  <a:pt x="6714" y="2268"/>
                  <a:pt x="10063" y="0"/>
                </a:cubicBezTo>
                <a:cubicBezTo>
                  <a:pt x="10047" y="4098"/>
                  <a:pt x="10048" y="11212"/>
                  <a:pt x="10032" y="15310"/>
                </a:cubicBezTo>
                <a:lnTo>
                  <a:pt x="32" y="15310"/>
                </a:lnTo>
                <a:cubicBezTo>
                  <a:pt x="22" y="12595"/>
                  <a:pt x="10" y="9825"/>
                  <a:pt x="0" y="7110"/>
                </a:cubicBezTo>
                <a:close/>
              </a:path>
            </a:pathLst>
          </a:custGeom>
          <a:gradFill flip="none" rotWithShape="1">
            <a:gsLst>
              <a:gs pos="45000">
                <a:srgbClr val="00335B">
                  <a:lumMod val="80000"/>
                  <a:alpha val="86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 rot="16200000" flipV="1">
            <a:off x="1007527" y="494886"/>
            <a:ext cx="6901206" cy="588731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  <a:gd name="connsiteX0" fmla="*/ 0 w 10047"/>
              <a:gd name="connsiteY0" fmla="*/ 6805 h 12295"/>
              <a:gd name="connsiteX1" fmla="*/ 10047 w 10047"/>
              <a:gd name="connsiteY1" fmla="*/ 0 h 12295"/>
              <a:gd name="connsiteX2" fmla="*/ 10000 w 10047"/>
              <a:gd name="connsiteY2" fmla="*/ 12295 h 12295"/>
              <a:gd name="connsiteX3" fmla="*/ 0 w 10047"/>
              <a:gd name="connsiteY3" fmla="*/ 12295 h 12295"/>
              <a:gd name="connsiteX4" fmla="*/ 0 w 10047"/>
              <a:gd name="connsiteY4" fmla="*/ 6805 h 12295"/>
              <a:gd name="connsiteX0" fmla="*/ 0 w 10003"/>
              <a:gd name="connsiteY0" fmla="*/ 9211 h 14701"/>
              <a:gd name="connsiteX1" fmla="*/ 9985 w 10003"/>
              <a:gd name="connsiteY1" fmla="*/ 0 h 14701"/>
              <a:gd name="connsiteX2" fmla="*/ 10000 w 10003"/>
              <a:gd name="connsiteY2" fmla="*/ 14701 h 14701"/>
              <a:gd name="connsiteX3" fmla="*/ 0 w 10003"/>
              <a:gd name="connsiteY3" fmla="*/ 14701 h 14701"/>
              <a:gd name="connsiteX4" fmla="*/ 0 w 10003"/>
              <a:gd name="connsiteY4" fmla="*/ 9211 h 14701"/>
              <a:gd name="connsiteX0" fmla="*/ 0 w 10016"/>
              <a:gd name="connsiteY0" fmla="*/ 9294 h 14784"/>
              <a:gd name="connsiteX1" fmla="*/ 10016 w 10016"/>
              <a:gd name="connsiteY1" fmla="*/ 0 h 14784"/>
              <a:gd name="connsiteX2" fmla="*/ 10000 w 10016"/>
              <a:gd name="connsiteY2" fmla="*/ 14784 h 14784"/>
              <a:gd name="connsiteX3" fmla="*/ 0 w 10016"/>
              <a:gd name="connsiteY3" fmla="*/ 14784 h 14784"/>
              <a:gd name="connsiteX4" fmla="*/ 0 w 10016"/>
              <a:gd name="connsiteY4" fmla="*/ 9294 h 14784"/>
              <a:gd name="connsiteX0" fmla="*/ 0 w 10047"/>
              <a:gd name="connsiteY0" fmla="*/ 6640 h 14784"/>
              <a:gd name="connsiteX1" fmla="*/ 10047 w 10047"/>
              <a:gd name="connsiteY1" fmla="*/ 0 h 14784"/>
              <a:gd name="connsiteX2" fmla="*/ 10031 w 10047"/>
              <a:gd name="connsiteY2" fmla="*/ 14784 h 14784"/>
              <a:gd name="connsiteX3" fmla="*/ 31 w 10047"/>
              <a:gd name="connsiteY3" fmla="*/ 14784 h 14784"/>
              <a:gd name="connsiteX4" fmla="*/ 0 w 10047"/>
              <a:gd name="connsiteY4" fmla="*/ 6640 h 14784"/>
              <a:gd name="connsiteX0" fmla="*/ 3 w 10019"/>
              <a:gd name="connsiteY0" fmla="*/ 7082 h 14784"/>
              <a:gd name="connsiteX1" fmla="*/ 10019 w 10019"/>
              <a:gd name="connsiteY1" fmla="*/ 0 h 14784"/>
              <a:gd name="connsiteX2" fmla="*/ 10003 w 10019"/>
              <a:gd name="connsiteY2" fmla="*/ 14784 h 14784"/>
              <a:gd name="connsiteX3" fmla="*/ 3 w 10019"/>
              <a:gd name="connsiteY3" fmla="*/ 14784 h 14784"/>
              <a:gd name="connsiteX4" fmla="*/ 3 w 10019"/>
              <a:gd name="connsiteY4" fmla="*/ 7082 h 14784"/>
              <a:gd name="connsiteX0" fmla="*/ 0 w 10032"/>
              <a:gd name="connsiteY0" fmla="*/ 6308 h 14784"/>
              <a:gd name="connsiteX1" fmla="*/ 10032 w 10032"/>
              <a:gd name="connsiteY1" fmla="*/ 0 h 14784"/>
              <a:gd name="connsiteX2" fmla="*/ 10016 w 10032"/>
              <a:gd name="connsiteY2" fmla="*/ 14784 h 14784"/>
              <a:gd name="connsiteX3" fmla="*/ 16 w 10032"/>
              <a:gd name="connsiteY3" fmla="*/ 14784 h 14784"/>
              <a:gd name="connsiteX4" fmla="*/ 0 w 10032"/>
              <a:gd name="connsiteY4" fmla="*/ 6308 h 14784"/>
              <a:gd name="connsiteX0" fmla="*/ 17 w 10018"/>
              <a:gd name="connsiteY0" fmla="*/ 6612 h 14784"/>
              <a:gd name="connsiteX1" fmla="*/ 10018 w 10018"/>
              <a:gd name="connsiteY1" fmla="*/ 0 h 14784"/>
              <a:gd name="connsiteX2" fmla="*/ 10002 w 10018"/>
              <a:gd name="connsiteY2" fmla="*/ 14784 h 14784"/>
              <a:gd name="connsiteX3" fmla="*/ 2 w 10018"/>
              <a:gd name="connsiteY3" fmla="*/ 14784 h 14784"/>
              <a:gd name="connsiteX4" fmla="*/ 17 w 10018"/>
              <a:gd name="connsiteY4" fmla="*/ 6612 h 14784"/>
              <a:gd name="connsiteX0" fmla="*/ 17 w 10006"/>
              <a:gd name="connsiteY0" fmla="*/ 7027 h 15199"/>
              <a:gd name="connsiteX1" fmla="*/ 10002 w 10006"/>
              <a:gd name="connsiteY1" fmla="*/ 0 h 15199"/>
              <a:gd name="connsiteX2" fmla="*/ 10002 w 10006"/>
              <a:gd name="connsiteY2" fmla="*/ 15199 h 15199"/>
              <a:gd name="connsiteX3" fmla="*/ 2 w 10006"/>
              <a:gd name="connsiteY3" fmla="*/ 15199 h 15199"/>
              <a:gd name="connsiteX4" fmla="*/ 17 w 10006"/>
              <a:gd name="connsiteY4" fmla="*/ 7027 h 15199"/>
              <a:gd name="connsiteX0" fmla="*/ 17 w 10033"/>
              <a:gd name="connsiteY0" fmla="*/ 7138 h 15310"/>
              <a:gd name="connsiteX1" fmla="*/ 10033 w 10033"/>
              <a:gd name="connsiteY1" fmla="*/ 0 h 15310"/>
              <a:gd name="connsiteX2" fmla="*/ 10002 w 10033"/>
              <a:gd name="connsiteY2" fmla="*/ 15310 h 15310"/>
              <a:gd name="connsiteX3" fmla="*/ 2 w 10033"/>
              <a:gd name="connsiteY3" fmla="*/ 15310 h 15310"/>
              <a:gd name="connsiteX4" fmla="*/ 17 w 10033"/>
              <a:gd name="connsiteY4" fmla="*/ 7138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32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48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" h="15310">
                <a:moveTo>
                  <a:pt x="0" y="7110"/>
                </a:moveTo>
                <a:cubicBezTo>
                  <a:pt x="3349" y="4842"/>
                  <a:pt x="6714" y="2268"/>
                  <a:pt x="10063" y="0"/>
                </a:cubicBezTo>
                <a:cubicBezTo>
                  <a:pt x="10047" y="4098"/>
                  <a:pt x="10064" y="11212"/>
                  <a:pt x="10048" y="15310"/>
                </a:cubicBezTo>
                <a:lnTo>
                  <a:pt x="32" y="15310"/>
                </a:lnTo>
                <a:cubicBezTo>
                  <a:pt x="22" y="12595"/>
                  <a:pt x="10" y="9825"/>
                  <a:pt x="0" y="7110"/>
                </a:cubicBezTo>
                <a:close/>
              </a:path>
            </a:pathLst>
          </a:custGeom>
          <a:gradFill flip="none" rotWithShape="1">
            <a:gsLst>
              <a:gs pos="15000">
                <a:srgbClr val="5C0000">
                  <a:lumMod val="99000"/>
                  <a:lumOff val="1000"/>
                </a:srgbClr>
              </a:gs>
              <a:gs pos="51000">
                <a:schemeClr val="tx1">
                  <a:lumMod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11"/>
          <p:cNvSpPr/>
          <p:nvPr/>
        </p:nvSpPr>
        <p:spPr>
          <a:xfrm>
            <a:off x="3410640" y="1940306"/>
            <a:ext cx="5624255" cy="2996469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3200" b="1">
                <a:solidFill>
                  <a:prstClr val="black"/>
                </a:solidFill>
                <a:latin typeface="Calibri"/>
              </a:rPr>
              <a:t>- WHY AM I PART OF IESF -</a:t>
            </a:r>
          </a:p>
          <a:p>
            <a:endParaRPr lang="en-CA">
              <a:solidFill>
                <a:prstClr val="black"/>
              </a:solidFill>
              <a:latin typeface="Calibri"/>
            </a:endParaRPr>
          </a:p>
          <a:p>
            <a:endParaRPr lang="en-CA">
              <a:solidFill>
                <a:prstClr val="black"/>
              </a:solidFill>
              <a:latin typeface="Calibri"/>
            </a:endParaRPr>
          </a:p>
          <a:p>
            <a:pPr marL="234950"/>
            <a:r>
              <a:rPr lang="en-CA" sz="1600" b="1">
                <a:solidFill>
                  <a:prstClr val="black"/>
                </a:solidFill>
                <a:latin typeface="Calibri"/>
              </a:rPr>
              <a:t>Normand Lebeau</a:t>
            </a:r>
          </a:p>
          <a:p>
            <a:pPr marL="234950"/>
            <a:r>
              <a:rPr lang="en-CA" sz="1600" b="1">
                <a:solidFill>
                  <a:prstClr val="black"/>
                </a:solidFill>
                <a:latin typeface="Calibri"/>
              </a:rPr>
              <a:t>President &amp; Chief Guardian of the Mandrake Experience</a:t>
            </a:r>
          </a:p>
          <a:p>
            <a:pPr marL="234950" algn="r"/>
            <a:endParaRPr lang="en-CA" sz="1600" b="1">
              <a:solidFill>
                <a:prstClr val="black"/>
              </a:solidFill>
              <a:latin typeface="Calibri"/>
            </a:endParaRPr>
          </a:p>
          <a:p>
            <a:pPr marL="234950" algn="r"/>
            <a:r>
              <a:rPr lang="en-CA" sz="1200" b="1" i="1">
                <a:solidFill>
                  <a:prstClr val="black"/>
                </a:solidFill>
                <a:latin typeface="Calibri"/>
              </a:rPr>
              <a:t>Barcelona, October 2021 </a:t>
            </a:r>
            <a:endParaRPr lang="en-CA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620106"/>
            <a:ext cx="1676399" cy="955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" b="12415"/>
          <a:stretch/>
        </p:blipFill>
        <p:spPr>
          <a:xfrm>
            <a:off x="1589568" y="44305"/>
            <a:ext cx="2371140" cy="10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524000" y="23622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After 14 years +, what’s in it for Mandrake?</a:t>
            </a:r>
          </a:p>
          <a:p>
            <a:pPr algn="ctr"/>
            <a:endParaRPr lang="en-CA" sz="400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What’s in it for me?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8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524000" y="23622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>
                <a:solidFill>
                  <a:prstClr val="black"/>
                </a:solidFill>
                <a:latin typeface="Calibri"/>
              </a:rPr>
              <a:t>The answer is simple…</a:t>
            </a:r>
          </a:p>
          <a:p>
            <a:pPr algn="ctr"/>
            <a:endParaRPr lang="en-CA" sz="440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CA" sz="4400">
                <a:solidFill>
                  <a:prstClr val="black"/>
                </a:solidFill>
                <a:latin typeface="Calibri"/>
              </a:rPr>
              <a:t>“IT </a:t>
            </a:r>
            <a:r>
              <a:rPr lang="en-CA" sz="4400" b="1">
                <a:solidFill>
                  <a:prstClr val="black"/>
                </a:solidFill>
                <a:latin typeface="Calibri"/>
              </a:rPr>
              <a:t>BUILDS</a:t>
            </a:r>
            <a:r>
              <a:rPr lang="en-CA" sz="4400">
                <a:solidFill>
                  <a:prstClr val="black"/>
                </a:solidFill>
                <a:latin typeface="Calibri"/>
              </a:rPr>
              <a:t> THE BRAND.”</a:t>
            </a:r>
            <a:endParaRPr lang="en-US" sz="4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76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524000" y="236220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>
                <a:solidFill>
                  <a:prstClr val="black"/>
                </a:solidFill>
                <a:latin typeface="Calibri"/>
              </a:rPr>
              <a:t>I am a marketing graduate,</a:t>
            </a:r>
          </a:p>
          <a:p>
            <a:pPr algn="ctr"/>
            <a:endParaRPr lang="en-CA" sz="440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CA" sz="4400">
                <a:solidFill>
                  <a:prstClr val="black"/>
                </a:solidFill>
                <a:latin typeface="Calibri"/>
              </a:rPr>
              <a:t>I AM A </a:t>
            </a:r>
            <a:r>
              <a:rPr lang="en-CA" sz="4400" b="1">
                <a:solidFill>
                  <a:prstClr val="black"/>
                </a:solidFill>
                <a:latin typeface="Calibri"/>
              </a:rPr>
              <a:t>BELIEVER</a:t>
            </a:r>
            <a:r>
              <a:rPr lang="en-CA" sz="4400">
                <a:solidFill>
                  <a:prstClr val="black"/>
                </a:solidFill>
                <a:latin typeface="Calibri"/>
              </a:rPr>
              <a:t> IN THE BRAND.</a:t>
            </a:r>
            <a:endParaRPr lang="en-US" sz="4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5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524000" y="2362201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My clients/stakeholders hear about my trip </a:t>
            </a:r>
          </a:p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2 months </a:t>
            </a:r>
            <a:r>
              <a:rPr lang="en-CA" sz="4000" b="1">
                <a:solidFill>
                  <a:prstClr val="black"/>
                </a:solidFill>
                <a:latin typeface="Calibri"/>
              </a:rPr>
              <a:t>prior</a:t>
            </a:r>
          </a:p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and</a:t>
            </a:r>
          </a:p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2 months </a:t>
            </a:r>
            <a:r>
              <a:rPr lang="en-CA" sz="4000" b="1">
                <a:solidFill>
                  <a:prstClr val="black"/>
                </a:solidFill>
                <a:latin typeface="Calibri"/>
              </a:rPr>
              <a:t>after</a:t>
            </a:r>
            <a:r>
              <a:rPr lang="en-CA" sz="4000">
                <a:solidFill>
                  <a:prstClr val="black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6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2895600" y="228600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>
                <a:solidFill>
                  <a:prstClr val="black"/>
                </a:solidFill>
                <a:latin typeface="Calibri"/>
              </a:rPr>
              <a:t>Here is how I see my </a:t>
            </a:r>
            <a:r>
              <a:rPr lang="en-CA" sz="4800" b="1">
                <a:solidFill>
                  <a:prstClr val="black"/>
                </a:solidFill>
                <a:latin typeface="Calibri"/>
              </a:rPr>
              <a:t>investment (time) </a:t>
            </a:r>
          </a:p>
          <a:p>
            <a:pPr algn="ctr"/>
            <a:r>
              <a:rPr lang="en-CA" sz="4800">
                <a:solidFill>
                  <a:prstClr val="black"/>
                </a:solidFill>
                <a:latin typeface="Calibri"/>
              </a:rPr>
              <a:t>in IESF:</a:t>
            </a:r>
            <a:endParaRPr lang="en-US" sz="4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53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LinkedIn Company Page </a:t>
            </a:r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A2270142-8D99-7E40-B3A2-978D2E226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703" y="1284581"/>
            <a:ext cx="6370385" cy="51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274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1295401"/>
            <a:ext cx="83058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Chance to discuss with people in my industry who are not competitors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Gain information: we are consultants, we sell knowledge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Address specific issues with my partners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sz="2800">
                <a:solidFill>
                  <a:prstClr val="black"/>
                </a:solidFill>
                <a:latin typeface="Calibri"/>
              </a:rPr>
              <a:t>Be exposed to new business development</a:t>
            </a:r>
            <a:r>
              <a:rPr lang="en-US" sz="2800">
                <a:solidFill>
                  <a:prstClr val="black"/>
                </a:solidFill>
                <a:latin typeface="Calibri"/>
              </a:rPr>
              <a:t> initiatives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Calibri"/>
              </a:rPr>
              <a:t>Be able to service my clients with international footprint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Calibri"/>
              </a:rPr>
              <a:t>Receive business from the network $$ (last in line)</a:t>
            </a:r>
            <a:endParaRPr lang="en-CA" sz="2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7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 rot="16200000" flipH="1">
            <a:off x="4169398" y="375307"/>
            <a:ext cx="6901206" cy="60960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  <a:gd name="connsiteX0" fmla="*/ 0 w 10047"/>
              <a:gd name="connsiteY0" fmla="*/ 6805 h 12295"/>
              <a:gd name="connsiteX1" fmla="*/ 10047 w 10047"/>
              <a:gd name="connsiteY1" fmla="*/ 0 h 12295"/>
              <a:gd name="connsiteX2" fmla="*/ 10000 w 10047"/>
              <a:gd name="connsiteY2" fmla="*/ 12295 h 12295"/>
              <a:gd name="connsiteX3" fmla="*/ 0 w 10047"/>
              <a:gd name="connsiteY3" fmla="*/ 12295 h 12295"/>
              <a:gd name="connsiteX4" fmla="*/ 0 w 10047"/>
              <a:gd name="connsiteY4" fmla="*/ 6805 h 12295"/>
              <a:gd name="connsiteX0" fmla="*/ 0 w 10003"/>
              <a:gd name="connsiteY0" fmla="*/ 9211 h 14701"/>
              <a:gd name="connsiteX1" fmla="*/ 9985 w 10003"/>
              <a:gd name="connsiteY1" fmla="*/ 0 h 14701"/>
              <a:gd name="connsiteX2" fmla="*/ 10000 w 10003"/>
              <a:gd name="connsiteY2" fmla="*/ 14701 h 14701"/>
              <a:gd name="connsiteX3" fmla="*/ 0 w 10003"/>
              <a:gd name="connsiteY3" fmla="*/ 14701 h 14701"/>
              <a:gd name="connsiteX4" fmla="*/ 0 w 10003"/>
              <a:gd name="connsiteY4" fmla="*/ 9211 h 14701"/>
              <a:gd name="connsiteX0" fmla="*/ 0 w 10016"/>
              <a:gd name="connsiteY0" fmla="*/ 9294 h 14784"/>
              <a:gd name="connsiteX1" fmla="*/ 10016 w 10016"/>
              <a:gd name="connsiteY1" fmla="*/ 0 h 14784"/>
              <a:gd name="connsiteX2" fmla="*/ 10000 w 10016"/>
              <a:gd name="connsiteY2" fmla="*/ 14784 h 14784"/>
              <a:gd name="connsiteX3" fmla="*/ 0 w 10016"/>
              <a:gd name="connsiteY3" fmla="*/ 14784 h 14784"/>
              <a:gd name="connsiteX4" fmla="*/ 0 w 10016"/>
              <a:gd name="connsiteY4" fmla="*/ 9294 h 14784"/>
              <a:gd name="connsiteX0" fmla="*/ 0 w 10047"/>
              <a:gd name="connsiteY0" fmla="*/ 6640 h 14784"/>
              <a:gd name="connsiteX1" fmla="*/ 10047 w 10047"/>
              <a:gd name="connsiteY1" fmla="*/ 0 h 14784"/>
              <a:gd name="connsiteX2" fmla="*/ 10031 w 10047"/>
              <a:gd name="connsiteY2" fmla="*/ 14784 h 14784"/>
              <a:gd name="connsiteX3" fmla="*/ 31 w 10047"/>
              <a:gd name="connsiteY3" fmla="*/ 14784 h 14784"/>
              <a:gd name="connsiteX4" fmla="*/ 0 w 10047"/>
              <a:gd name="connsiteY4" fmla="*/ 6640 h 14784"/>
              <a:gd name="connsiteX0" fmla="*/ 3 w 10019"/>
              <a:gd name="connsiteY0" fmla="*/ 7082 h 14784"/>
              <a:gd name="connsiteX1" fmla="*/ 10019 w 10019"/>
              <a:gd name="connsiteY1" fmla="*/ 0 h 14784"/>
              <a:gd name="connsiteX2" fmla="*/ 10003 w 10019"/>
              <a:gd name="connsiteY2" fmla="*/ 14784 h 14784"/>
              <a:gd name="connsiteX3" fmla="*/ 3 w 10019"/>
              <a:gd name="connsiteY3" fmla="*/ 14784 h 14784"/>
              <a:gd name="connsiteX4" fmla="*/ 3 w 10019"/>
              <a:gd name="connsiteY4" fmla="*/ 7082 h 14784"/>
              <a:gd name="connsiteX0" fmla="*/ 0 w 10032"/>
              <a:gd name="connsiteY0" fmla="*/ 6308 h 14784"/>
              <a:gd name="connsiteX1" fmla="*/ 10032 w 10032"/>
              <a:gd name="connsiteY1" fmla="*/ 0 h 14784"/>
              <a:gd name="connsiteX2" fmla="*/ 10016 w 10032"/>
              <a:gd name="connsiteY2" fmla="*/ 14784 h 14784"/>
              <a:gd name="connsiteX3" fmla="*/ 16 w 10032"/>
              <a:gd name="connsiteY3" fmla="*/ 14784 h 14784"/>
              <a:gd name="connsiteX4" fmla="*/ 0 w 10032"/>
              <a:gd name="connsiteY4" fmla="*/ 6308 h 14784"/>
              <a:gd name="connsiteX0" fmla="*/ 17 w 10018"/>
              <a:gd name="connsiteY0" fmla="*/ 6612 h 14784"/>
              <a:gd name="connsiteX1" fmla="*/ 10018 w 10018"/>
              <a:gd name="connsiteY1" fmla="*/ 0 h 14784"/>
              <a:gd name="connsiteX2" fmla="*/ 10002 w 10018"/>
              <a:gd name="connsiteY2" fmla="*/ 14784 h 14784"/>
              <a:gd name="connsiteX3" fmla="*/ 2 w 10018"/>
              <a:gd name="connsiteY3" fmla="*/ 14784 h 14784"/>
              <a:gd name="connsiteX4" fmla="*/ 17 w 10018"/>
              <a:gd name="connsiteY4" fmla="*/ 6612 h 14784"/>
              <a:gd name="connsiteX0" fmla="*/ 17 w 10006"/>
              <a:gd name="connsiteY0" fmla="*/ 7027 h 15199"/>
              <a:gd name="connsiteX1" fmla="*/ 10002 w 10006"/>
              <a:gd name="connsiteY1" fmla="*/ 0 h 15199"/>
              <a:gd name="connsiteX2" fmla="*/ 10002 w 10006"/>
              <a:gd name="connsiteY2" fmla="*/ 15199 h 15199"/>
              <a:gd name="connsiteX3" fmla="*/ 2 w 10006"/>
              <a:gd name="connsiteY3" fmla="*/ 15199 h 15199"/>
              <a:gd name="connsiteX4" fmla="*/ 17 w 10006"/>
              <a:gd name="connsiteY4" fmla="*/ 7027 h 15199"/>
              <a:gd name="connsiteX0" fmla="*/ 17 w 10033"/>
              <a:gd name="connsiteY0" fmla="*/ 7138 h 15310"/>
              <a:gd name="connsiteX1" fmla="*/ 10033 w 10033"/>
              <a:gd name="connsiteY1" fmla="*/ 0 h 15310"/>
              <a:gd name="connsiteX2" fmla="*/ 10002 w 10033"/>
              <a:gd name="connsiteY2" fmla="*/ 15310 h 15310"/>
              <a:gd name="connsiteX3" fmla="*/ 2 w 10033"/>
              <a:gd name="connsiteY3" fmla="*/ 15310 h 15310"/>
              <a:gd name="connsiteX4" fmla="*/ 17 w 10033"/>
              <a:gd name="connsiteY4" fmla="*/ 7138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32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" h="15310">
                <a:moveTo>
                  <a:pt x="0" y="7110"/>
                </a:moveTo>
                <a:cubicBezTo>
                  <a:pt x="3349" y="4842"/>
                  <a:pt x="6714" y="2268"/>
                  <a:pt x="10063" y="0"/>
                </a:cubicBezTo>
                <a:cubicBezTo>
                  <a:pt x="10047" y="4098"/>
                  <a:pt x="10048" y="11212"/>
                  <a:pt x="10032" y="15310"/>
                </a:cubicBezTo>
                <a:lnTo>
                  <a:pt x="32" y="15310"/>
                </a:lnTo>
                <a:cubicBezTo>
                  <a:pt x="22" y="12595"/>
                  <a:pt x="10" y="9825"/>
                  <a:pt x="0" y="7110"/>
                </a:cubicBezTo>
                <a:close/>
              </a:path>
            </a:pathLst>
          </a:custGeom>
          <a:gradFill flip="none" rotWithShape="1">
            <a:gsLst>
              <a:gs pos="45000">
                <a:srgbClr val="00335B">
                  <a:lumMod val="80000"/>
                  <a:alpha val="86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 rot="16200000" flipV="1">
            <a:off x="1007527" y="494886"/>
            <a:ext cx="6901206" cy="588731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  <a:gd name="connsiteX0" fmla="*/ 0 w 10047"/>
              <a:gd name="connsiteY0" fmla="*/ 6805 h 12295"/>
              <a:gd name="connsiteX1" fmla="*/ 10047 w 10047"/>
              <a:gd name="connsiteY1" fmla="*/ 0 h 12295"/>
              <a:gd name="connsiteX2" fmla="*/ 10000 w 10047"/>
              <a:gd name="connsiteY2" fmla="*/ 12295 h 12295"/>
              <a:gd name="connsiteX3" fmla="*/ 0 w 10047"/>
              <a:gd name="connsiteY3" fmla="*/ 12295 h 12295"/>
              <a:gd name="connsiteX4" fmla="*/ 0 w 10047"/>
              <a:gd name="connsiteY4" fmla="*/ 6805 h 12295"/>
              <a:gd name="connsiteX0" fmla="*/ 0 w 10003"/>
              <a:gd name="connsiteY0" fmla="*/ 9211 h 14701"/>
              <a:gd name="connsiteX1" fmla="*/ 9985 w 10003"/>
              <a:gd name="connsiteY1" fmla="*/ 0 h 14701"/>
              <a:gd name="connsiteX2" fmla="*/ 10000 w 10003"/>
              <a:gd name="connsiteY2" fmla="*/ 14701 h 14701"/>
              <a:gd name="connsiteX3" fmla="*/ 0 w 10003"/>
              <a:gd name="connsiteY3" fmla="*/ 14701 h 14701"/>
              <a:gd name="connsiteX4" fmla="*/ 0 w 10003"/>
              <a:gd name="connsiteY4" fmla="*/ 9211 h 14701"/>
              <a:gd name="connsiteX0" fmla="*/ 0 w 10016"/>
              <a:gd name="connsiteY0" fmla="*/ 9294 h 14784"/>
              <a:gd name="connsiteX1" fmla="*/ 10016 w 10016"/>
              <a:gd name="connsiteY1" fmla="*/ 0 h 14784"/>
              <a:gd name="connsiteX2" fmla="*/ 10000 w 10016"/>
              <a:gd name="connsiteY2" fmla="*/ 14784 h 14784"/>
              <a:gd name="connsiteX3" fmla="*/ 0 w 10016"/>
              <a:gd name="connsiteY3" fmla="*/ 14784 h 14784"/>
              <a:gd name="connsiteX4" fmla="*/ 0 w 10016"/>
              <a:gd name="connsiteY4" fmla="*/ 9294 h 14784"/>
              <a:gd name="connsiteX0" fmla="*/ 0 w 10047"/>
              <a:gd name="connsiteY0" fmla="*/ 6640 h 14784"/>
              <a:gd name="connsiteX1" fmla="*/ 10047 w 10047"/>
              <a:gd name="connsiteY1" fmla="*/ 0 h 14784"/>
              <a:gd name="connsiteX2" fmla="*/ 10031 w 10047"/>
              <a:gd name="connsiteY2" fmla="*/ 14784 h 14784"/>
              <a:gd name="connsiteX3" fmla="*/ 31 w 10047"/>
              <a:gd name="connsiteY3" fmla="*/ 14784 h 14784"/>
              <a:gd name="connsiteX4" fmla="*/ 0 w 10047"/>
              <a:gd name="connsiteY4" fmla="*/ 6640 h 14784"/>
              <a:gd name="connsiteX0" fmla="*/ 3 w 10019"/>
              <a:gd name="connsiteY0" fmla="*/ 7082 h 14784"/>
              <a:gd name="connsiteX1" fmla="*/ 10019 w 10019"/>
              <a:gd name="connsiteY1" fmla="*/ 0 h 14784"/>
              <a:gd name="connsiteX2" fmla="*/ 10003 w 10019"/>
              <a:gd name="connsiteY2" fmla="*/ 14784 h 14784"/>
              <a:gd name="connsiteX3" fmla="*/ 3 w 10019"/>
              <a:gd name="connsiteY3" fmla="*/ 14784 h 14784"/>
              <a:gd name="connsiteX4" fmla="*/ 3 w 10019"/>
              <a:gd name="connsiteY4" fmla="*/ 7082 h 14784"/>
              <a:gd name="connsiteX0" fmla="*/ 0 w 10032"/>
              <a:gd name="connsiteY0" fmla="*/ 6308 h 14784"/>
              <a:gd name="connsiteX1" fmla="*/ 10032 w 10032"/>
              <a:gd name="connsiteY1" fmla="*/ 0 h 14784"/>
              <a:gd name="connsiteX2" fmla="*/ 10016 w 10032"/>
              <a:gd name="connsiteY2" fmla="*/ 14784 h 14784"/>
              <a:gd name="connsiteX3" fmla="*/ 16 w 10032"/>
              <a:gd name="connsiteY3" fmla="*/ 14784 h 14784"/>
              <a:gd name="connsiteX4" fmla="*/ 0 w 10032"/>
              <a:gd name="connsiteY4" fmla="*/ 6308 h 14784"/>
              <a:gd name="connsiteX0" fmla="*/ 17 w 10018"/>
              <a:gd name="connsiteY0" fmla="*/ 6612 h 14784"/>
              <a:gd name="connsiteX1" fmla="*/ 10018 w 10018"/>
              <a:gd name="connsiteY1" fmla="*/ 0 h 14784"/>
              <a:gd name="connsiteX2" fmla="*/ 10002 w 10018"/>
              <a:gd name="connsiteY2" fmla="*/ 14784 h 14784"/>
              <a:gd name="connsiteX3" fmla="*/ 2 w 10018"/>
              <a:gd name="connsiteY3" fmla="*/ 14784 h 14784"/>
              <a:gd name="connsiteX4" fmla="*/ 17 w 10018"/>
              <a:gd name="connsiteY4" fmla="*/ 6612 h 14784"/>
              <a:gd name="connsiteX0" fmla="*/ 17 w 10006"/>
              <a:gd name="connsiteY0" fmla="*/ 7027 h 15199"/>
              <a:gd name="connsiteX1" fmla="*/ 10002 w 10006"/>
              <a:gd name="connsiteY1" fmla="*/ 0 h 15199"/>
              <a:gd name="connsiteX2" fmla="*/ 10002 w 10006"/>
              <a:gd name="connsiteY2" fmla="*/ 15199 h 15199"/>
              <a:gd name="connsiteX3" fmla="*/ 2 w 10006"/>
              <a:gd name="connsiteY3" fmla="*/ 15199 h 15199"/>
              <a:gd name="connsiteX4" fmla="*/ 17 w 10006"/>
              <a:gd name="connsiteY4" fmla="*/ 7027 h 15199"/>
              <a:gd name="connsiteX0" fmla="*/ 17 w 10033"/>
              <a:gd name="connsiteY0" fmla="*/ 7138 h 15310"/>
              <a:gd name="connsiteX1" fmla="*/ 10033 w 10033"/>
              <a:gd name="connsiteY1" fmla="*/ 0 h 15310"/>
              <a:gd name="connsiteX2" fmla="*/ 10002 w 10033"/>
              <a:gd name="connsiteY2" fmla="*/ 15310 h 15310"/>
              <a:gd name="connsiteX3" fmla="*/ 2 w 10033"/>
              <a:gd name="connsiteY3" fmla="*/ 15310 h 15310"/>
              <a:gd name="connsiteX4" fmla="*/ 17 w 10033"/>
              <a:gd name="connsiteY4" fmla="*/ 7138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32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48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" h="15310">
                <a:moveTo>
                  <a:pt x="0" y="7110"/>
                </a:moveTo>
                <a:cubicBezTo>
                  <a:pt x="3349" y="4842"/>
                  <a:pt x="6714" y="2268"/>
                  <a:pt x="10063" y="0"/>
                </a:cubicBezTo>
                <a:cubicBezTo>
                  <a:pt x="10047" y="4098"/>
                  <a:pt x="10064" y="11212"/>
                  <a:pt x="10048" y="15310"/>
                </a:cubicBezTo>
                <a:lnTo>
                  <a:pt x="32" y="15310"/>
                </a:lnTo>
                <a:cubicBezTo>
                  <a:pt x="22" y="12595"/>
                  <a:pt x="10" y="9825"/>
                  <a:pt x="0" y="7110"/>
                </a:cubicBezTo>
                <a:close/>
              </a:path>
            </a:pathLst>
          </a:custGeom>
          <a:gradFill flip="none" rotWithShape="1">
            <a:gsLst>
              <a:gs pos="15000">
                <a:srgbClr val="5C0000">
                  <a:lumMod val="99000"/>
                  <a:lumOff val="1000"/>
                </a:srgbClr>
              </a:gs>
              <a:gs pos="51000">
                <a:schemeClr val="tx1">
                  <a:lumMod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11"/>
          <p:cNvSpPr/>
          <p:nvPr/>
        </p:nvSpPr>
        <p:spPr>
          <a:xfrm>
            <a:off x="3410640" y="1940306"/>
            <a:ext cx="5624255" cy="2996469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2800" b="1">
                <a:solidFill>
                  <a:prstClr val="black"/>
                </a:solidFill>
                <a:latin typeface="Calibri"/>
              </a:rPr>
              <a:t>THANKS FOR YOUR ATTENTION!</a:t>
            </a:r>
          </a:p>
          <a:p>
            <a:pPr algn="ctr"/>
            <a:endParaRPr lang="en-CA" sz="2800" b="1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CA" sz="2800" b="1">
                <a:solidFill>
                  <a:prstClr val="black"/>
                </a:solidFill>
                <a:latin typeface="Calibri"/>
              </a:rPr>
              <a:t>QUESTIONS?</a:t>
            </a:r>
            <a:endParaRPr lang="en-CA" sz="2000" b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620106"/>
            <a:ext cx="1676399" cy="955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" b="12415"/>
          <a:stretch/>
        </p:blipFill>
        <p:spPr>
          <a:xfrm>
            <a:off x="1589568" y="44305"/>
            <a:ext cx="2371140" cy="10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rot="2045124">
            <a:off x="5420202" y="-355614"/>
            <a:ext cx="9695945" cy="11834636"/>
          </a:xfrm>
          <a:prstGeom prst="rect">
            <a:avLst/>
          </a:prstGeom>
          <a:solidFill>
            <a:srgbClr val="192C4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45336" y="3844637"/>
            <a:ext cx="7332229" cy="2297979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Coffee Break </a:t>
            </a:r>
          </a:p>
          <a:p>
            <a:r>
              <a:rPr lang="nl-NL" sz="3600" i="1">
                <a:solidFill>
                  <a:schemeClr val="bg1"/>
                </a:solidFill>
              </a:rPr>
              <a:t>20 minutes </a:t>
            </a:r>
            <a:endParaRPr lang="nl-NL" sz="1700" i="1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98" y="2293352"/>
            <a:ext cx="1965071" cy="1058386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00"/>
    </mc:Choice>
    <mc:Fallback xmlns="">
      <p:transition spd="slow" advTm="571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-1578610" y="-4"/>
            <a:ext cx="5659394" cy="6858003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Paralelogramo"/>
          <p:cNvSpPr/>
          <p:nvPr/>
        </p:nvSpPr>
        <p:spPr>
          <a:xfrm flipV="1">
            <a:off x="2322256" y="1"/>
            <a:ext cx="7599405" cy="6857999"/>
          </a:xfrm>
          <a:prstGeom prst="parallelogram">
            <a:avLst>
              <a:gd name="adj" fmla="val 25360"/>
            </a:avLst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Paralelogramo"/>
          <p:cNvSpPr/>
          <p:nvPr/>
        </p:nvSpPr>
        <p:spPr>
          <a:xfrm flipV="1">
            <a:off x="2062763" y="2"/>
            <a:ext cx="8526977" cy="6857997"/>
          </a:xfrm>
          <a:prstGeom prst="parallelogram">
            <a:avLst/>
          </a:prstGeom>
          <a:solidFill>
            <a:srgbClr val="222B3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639497" y="3870562"/>
            <a:ext cx="11352805" cy="1655762"/>
          </a:xfrm>
        </p:spPr>
        <p:txBody>
          <a:bodyPr>
            <a:normAutofit/>
          </a:bodyPr>
          <a:lstStyle/>
          <a:p>
            <a:pPr rtl="0"/>
            <a:r>
              <a:rPr lang="x-none" sz="2100" b="0" i="0" u="none" baseline="0">
                <a:solidFill>
                  <a:srgbClr val="E4EAE0"/>
                </a:solidFill>
                <a:latin typeface="Roboto Condensed Bold"/>
                <a:ea typeface="Neris Thin"/>
                <a:cs typeface="Roboto Condensed Bold"/>
              </a:rPr>
              <a:t>ONLINE INTERVIEWS STUDY</a:t>
            </a:r>
          </a:p>
          <a:p>
            <a:pPr rtl="0"/>
            <a:r>
              <a:rPr lang="x-none" sz="2100" b="0" i="1" u="none" baseline="0">
                <a:solidFill>
                  <a:srgbClr val="E4EAE0"/>
                </a:solidFill>
                <a:latin typeface="Roboto Condensed Bold"/>
                <a:ea typeface="Neris Thin"/>
                <a:cs typeface="Roboto Condensed Bold"/>
              </a:rPr>
              <a:t>APRIL 2021</a:t>
            </a:r>
            <a:endParaRPr lang="x-none" sz="2100" i="1">
              <a:solidFill>
                <a:srgbClr val="E4EAE0"/>
              </a:solidFill>
              <a:latin typeface="Roboto Condensed Bold"/>
              <a:ea typeface="Neris Thin"/>
              <a:cs typeface="Roboto Condensed Bold"/>
            </a:endParaRPr>
          </a:p>
        </p:txBody>
      </p:sp>
      <p:pic>
        <p:nvPicPr>
          <p:cNvPr id="5" name="Imagen 10" descr="headway5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170" y="1735638"/>
            <a:ext cx="3990561" cy="1841644"/>
          </a:xfrm>
          <a:prstGeom prst="rect">
            <a:avLst/>
          </a:prstGeom>
        </p:spPr>
      </p:pic>
      <p:pic>
        <p:nvPicPr>
          <p:cNvPr id="1026" name="Picture 2" descr="C:\Users\Margarita\Desktop\IESF\IESF logo 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0" y="6069151"/>
            <a:ext cx="955760" cy="5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357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>
            <a:extLst>
              <a:ext uri="{FF2B5EF4-FFF2-40B4-BE49-F238E27FC236}">
                <a16:creationId xmlns:a16="http://schemas.microsoft.com/office/drawing/2014/main" id="{AC74875D-B0E8-1248-8FCB-E9965D3F562D}"/>
              </a:ext>
            </a:extLst>
          </p:cNvPr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9" name="4 Conector recto">
            <a:extLst>
              <a:ext uri="{FF2B5EF4-FFF2-40B4-BE49-F238E27FC236}">
                <a16:creationId xmlns:a16="http://schemas.microsoft.com/office/drawing/2014/main" id="{5E525198-42D2-5246-92EF-7707417A14AD}"/>
              </a:ext>
            </a:extLst>
          </p:cNvPr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96ADB3-F7C0-7A4D-B05A-9C53682A9DED}"/>
              </a:ext>
            </a:extLst>
          </p:cNvPr>
          <p:cNvSpPr txBox="1"/>
          <p:nvPr/>
        </p:nvSpPr>
        <p:spPr>
          <a:xfrm>
            <a:off x="730059" y="1013827"/>
            <a:ext cx="5171976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1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Online interviews - the new normal?</a:t>
            </a:r>
            <a:endParaRPr kumimoji="0" lang="x-none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Headway Executive Search </a:t>
            </a:r>
            <a:r>
              <a: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conducted a study on the ways in which recruitment processes have changed as a result of the COVID-19 pandemic and the advent of working from home and digitalisation.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Hiring an employee without meeting them in person – unthinkable just over a year ago – has become common practice in many companies.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x-non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aim</a:t>
            </a:r>
            <a:r>
              <a: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this survey was to analyse how this change has taken place; which aspects have changed as a result; which aspects are more difficult to address without face-to-face interviews; and what future trends may be.</a:t>
            </a:r>
          </a:p>
        </p:txBody>
      </p:sp>
      <p:sp>
        <p:nvSpPr>
          <p:cNvPr id="20" name="5 Rectángulo">
            <a:extLst>
              <a:ext uri="{FF2B5EF4-FFF2-40B4-BE49-F238E27FC236}">
                <a16:creationId xmlns:a16="http://schemas.microsoft.com/office/drawing/2014/main" id="{85908103-7498-9648-81F9-C2B5100730FD}"/>
              </a:ext>
            </a:extLst>
          </p:cNvPr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3C02177A-D07F-CF4E-AAA8-E041D7888CFE}"/>
              </a:ext>
            </a:extLst>
          </p:cNvPr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pic>
        <p:nvPicPr>
          <p:cNvPr id="15" name="Picture 3" descr="C:\Users\Margarita\Desktop\Image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96ADB3-F7C0-7A4D-B05A-9C53682A9DED}"/>
              </a:ext>
            </a:extLst>
          </p:cNvPr>
          <p:cNvSpPr txBox="1"/>
          <p:nvPr/>
        </p:nvSpPr>
        <p:spPr>
          <a:xfrm>
            <a:off x="6354259" y="1576360"/>
            <a:ext cx="517197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Participating in the study were more than 500 directors from 8 different sectors: Industry and Infrastructures; Finance and Professional Services; FMCG and Retail; Pharmaceuticals and Chemistry; IT and Telecommunications; Tourism, Leisure and Media; Logistics and Transportation; and Automotion.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673" y="3616407"/>
            <a:ext cx="4725147" cy="2359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Margarita\Desktop\Image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18686" y="3896962"/>
            <a:ext cx="52755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26" name="25 Conector recto"/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"/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1941" y="5727026"/>
            <a:ext cx="10896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Avenir Light"/>
              </a:rPr>
              <a:t>More than 50% of the respondents were from the Industry (19.7%), FMCG (17.8%) and Finance (15.9%) sectors. These were followed by Pharmaceuticals and Chemistry; IT and Telecommunications; Tourism, Leisure and Media; Logistics and Transportation; and Automotion, in that order.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828484" y="829161"/>
            <a:ext cx="48410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2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1. What sector does your company belong to?</a:t>
            </a:r>
            <a:endParaRPr kumimoji="0" lang="x-none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2340666" y="1317011"/>
          <a:ext cx="8935094" cy="4466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2787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Margarita\Desktop\Image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 Título"/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26" name="25 Conector recto"/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"/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sp>
        <p:nvSpPr>
          <p:cNvPr id="12" name="1 Título">
            <a:extLst>
              <a:ext uri="{FF2B5EF4-FFF2-40B4-BE49-F238E27FC236}">
                <a16:creationId xmlns:a16="http://schemas.microsoft.com/office/drawing/2014/main" id="{AC74875D-B0E8-1248-8FCB-E9965D3F562D}"/>
              </a:ext>
            </a:extLst>
          </p:cNvPr>
          <p:cNvSpPr txBox="1">
            <a:spLocks/>
          </p:cNvSpPr>
          <p:nvPr/>
        </p:nvSpPr>
        <p:spPr>
          <a:xfrm>
            <a:off x="828484" y="897940"/>
            <a:ext cx="9505056" cy="1706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6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2. </a:t>
            </a:r>
            <a:r>
              <a:rPr kumimoji="0" lang="x-none" sz="28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Comparison with face-to-face interviews: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2100" b="0" i="0" u="none" strike="noStrike" kern="1200" cap="none" spc="0" normalizeH="0" baseline="0" noProof="0">
              <a:ln>
                <a:noFill/>
              </a:ln>
              <a:solidFill>
                <a:srgbClr val="2E3A48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x-none" sz="21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What percentage of your interviews were held online </a:t>
            </a:r>
            <a:r>
              <a:rPr kumimoji="0" lang="x-none" sz="2100" b="1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before</a:t>
            </a:r>
            <a:r>
              <a:rPr kumimoji="0" lang="x-none" sz="21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the pandemic?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x-none" sz="21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What percentage of your interviews do you </a:t>
            </a:r>
            <a:r>
              <a:rPr kumimoji="0" lang="x-none" sz="2100" b="1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currently</a:t>
            </a:r>
            <a:r>
              <a:rPr kumimoji="0" lang="x-none" sz="21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hold online?</a:t>
            </a:r>
          </a:p>
          <a:p>
            <a:pPr marL="457200" marR="0" lvl="0" indent="-45720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x-none" sz="21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What percentage of your interviews do you think you will hold online </a:t>
            </a:r>
            <a:r>
              <a:rPr kumimoji="0" lang="x-none" sz="2100" b="1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 the future</a:t>
            </a:r>
            <a:r>
              <a:rPr kumimoji="0" lang="x-none" sz="21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8238" y="4018340"/>
            <a:ext cx="1187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17.60%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3966" y="4033840"/>
            <a:ext cx="162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75.30%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6095" y="4018340"/>
            <a:ext cx="1187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58.60%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7161" y="3452342"/>
            <a:ext cx="162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>
                <a:ln>
                  <a:noFill/>
                </a:ln>
                <a:solidFill>
                  <a:srgbClr val="004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BEFORE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3967" y="3452342"/>
            <a:ext cx="1578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>
                <a:ln>
                  <a:noFill/>
                </a:ln>
                <a:solidFill>
                  <a:srgbClr val="004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59137" y="3452342"/>
            <a:ext cx="1622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400" b="1" i="0" u="none" strike="noStrike" kern="1200" cap="none" spc="0" normalizeH="0" baseline="0" noProof="0">
                <a:ln>
                  <a:noFill/>
                </a:ln>
                <a:solidFill>
                  <a:srgbClr val="00408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FUTURE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7161" y="3268794"/>
            <a:ext cx="1622857" cy="1552089"/>
          </a:xfrm>
          <a:prstGeom prst="rect">
            <a:avLst/>
          </a:prstGeom>
          <a:noFill/>
          <a:ln w="57150" cmpd="sng"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83967" y="3268794"/>
            <a:ext cx="1622857" cy="1552089"/>
          </a:xfrm>
          <a:prstGeom prst="rect">
            <a:avLst/>
          </a:prstGeom>
          <a:noFill/>
          <a:ln w="57150" cmpd="sng"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59137" y="3268794"/>
            <a:ext cx="1622857" cy="1552089"/>
          </a:xfrm>
          <a:prstGeom prst="rect">
            <a:avLst/>
          </a:prstGeom>
          <a:noFill/>
          <a:ln w="57150" cmpd="sng">
            <a:solidFill>
              <a:srgbClr val="0D0D0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8484" y="5733256"/>
            <a:ext cx="1099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Avenir Light"/>
              </a:rPr>
              <a:t>Before the COVID-19 pandemic, only 17.6% of interviews were held online. During the pandemic, 75.3% of interviews have been taking place online. Our respondents believe that 58.6% of interviews will continue to be held online in the future.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178556" y="3162970"/>
            <a:ext cx="45201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harter Bold"/>
                <a:ea typeface="+mn-ea"/>
                <a:cs typeface="Charter Bold"/>
              </a:rPr>
              <a:t>Online interviews </a:t>
            </a: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harter Black"/>
                <a:ea typeface="+mn-ea"/>
                <a:cs typeface="Charter Black"/>
              </a:rPr>
              <a:t>look set to triple </a:t>
            </a: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harter Bold"/>
                <a:ea typeface="+mn-ea"/>
                <a:cs typeface="Charter Bold"/>
              </a:rPr>
              <a:t>compared to pre-pandemic levels.</a:t>
            </a:r>
          </a:p>
        </p:txBody>
      </p:sp>
    </p:spTree>
    <p:extLst>
      <p:ext uri="{BB962C8B-B14F-4D97-AF65-F5344CB8AC3E}">
        <p14:creationId xmlns:p14="http://schemas.microsoft.com/office/powerpoint/2010/main" val="379195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Margarita\Desktop\Image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18686" y="3896962"/>
            <a:ext cx="52755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26" name="25 Conector recto"/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"/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24317" y="3436106"/>
            <a:ext cx="41037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lack"/>
                <a:ea typeface="+mn-ea"/>
                <a:cs typeface="Charter Black"/>
              </a:rPr>
              <a:t>Less than 10% </a:t>
            </a: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old"/>
                <a:ea typeface="+mn-ea"/>
                <a:cs typeface="Charter Bold"/>
              </a:rPr>
              <a:t>of the respondents prefer completely online processes.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918686" y="1567292"/>
          <a:ext cx="4702511" cy="3525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1 Título">
            <a:extLst>
              <a:ext uri="{FF2B5EF4-FFF2-40B4-BE49-F238E27FC236}">
                <a16:creationId xmlns:a16="http://schemas.microsoft.com/office/drawing/2014/main" id="{AC74875D-B0E8-1248-8FCB-E9965D3F562D}"/>
              </a:ext>
            </a:extLst>
          </p:cNvPr>
          <p:cNvSpPr txBox="1">
            <a:spLocks/>
          </p:cNvSpPr>
          <p:nvPr/>
        </p:nvSpPr>
        <p:spPr>
          <a:xfrm>
            <a:off x="828484" y="850206"/>
            <a:ext cx="9505056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2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3. How do you prefer to conduct interviews?</a:t>
            </a:r>
            <a:endParaRPr kumimoji="0" lang="x-none" sz="2200" b="0" i="0" u="none" strike="noStrike" kern="1200" cap="none" spc="0" normalizeH="0" baseline="0" noProof="0">
              <a:ln>
                <a:noFill/>
              </a:ln>
              <a:solidFill>
                <a:srgbClr val="222B3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6121" y="2057209"/>
            <a:ext cx="853670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9.60%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1096" y="3151211"/>
            <a:ext cx="976066" cy="37047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44.60%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8484" y="5733256"/>
            <a:ext cx="10999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Avenir Light"/>
              </a:rPr>
              <a:t>Only 9.6% of the respondents prefer to carry out the recruitment process entirely online. This is much lower than the 44.5% who prefer to do it in person. 44.5%, meanwhile, prefer to combine both methods to interview their candidates.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5785835" y="2035370"/>
            <a:ext cx="305755" cy="3098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85835" y="3126235"/>
            <a:ext cx="305755" cy="3098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2648" y="3102330"/>
            <a:ext cx="109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  Both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77942" y="2550858"/>
            <a:ext cx="164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  In-person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2648" y="1996860"/>
            <a:ext cx="184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  Online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86102" y="3065178"/>
            <a:ext cx="976066" cy="37047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45.5%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85357" y="2565692"/>
            <a:ext cx="305755" cy="309871"/>
          </a:xfrm>
          <a:prstGeom prst="rect">
            <a:avLst/>
          </a:prstGeom>
          <a:solidFill>
            <a:srgbClr val="004080"/>
          </a:solidFill>
          <a:ln>
            <a:solidFill>
              <a:srgbClr val="004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42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/>
          <p:cNvGraphicFramePr>
            <a:graphicFrameLocks/>
          </p:cNvGraphicFramePr>
          <p:nvPr/>
        </p:nvGraphicFramePr>
        <p:xfrm>
          <a:off x="918686" y="1529511"/>
          <a:ext cx="8806233" cy="4656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" name="Picture 3" descr="C:\Users\Margarita\Desktop\Imagen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18686" y="3896962"/>
            <a:ext cx="52755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26" name="25 Conector recto"/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"/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90926" y="3747150"/>
            <a:ext cx="41371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lack"/>
                <a:ea typeface="+mn-ea"/>
                <a:cs typeface="Charter Black"/>
              </a:rPr>
              <a:t>Almost half of the respondents </a:t>
            </a:r>
            <a:r>
              <a:rPr kumimoji="0" lang="x-none" sz="2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old"/>
                <a:ea typeface="+mn-ea"/>
                <a:cs typeface="Charter Bold"/>
              </a:rPr>
              <a:t>highlighted </a:t>
            </a: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old"/>
                <a:ea typeface="+mn-ea"/>
                <a:cs typeface="Charter Bold"/>
              </a:rPr>
              <a:t>the difficulty of reading non-verbal language in online interviews.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AC74875D-B0E8-1248-8FCB-E9965D3F562D}"/>
              </a:ext>
            </a:extLst>
          </p:cNvPr>
          <p:cNvSpPr txBox="1">
            <a:spLocks/>
          </p:cNvSpPr>
          <p:nvPr/>
        </p:nvSpPr>
        <p:spPr>
          <a:xfrm>
            <a:off x="828484" y="850206"/>
            <a:ext cx="9505056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2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4. Of the following aspects, choose the one that you miss most when conducting online interviews.</a:t>
            </a:r>
            <a:endParaRPr kumimoji="0" lang="x-none" sz="2200" b="0" i="0" u="none" strike="noStrike" kern="1200" cap="none" spc="0" normalizeH="0" baseline="0" noProof="0">
              <a:ln>
                <a:noFill/>
              </a:ln>
              <a:solidFill>
                <a:srgbClr val="222B3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21181" y="1768200"/>
            <a:ext cx="740672" cy="28802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37.8%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0566" y="5247160"/>
            <a:ext cx="740672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1.7%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63757" y="4813401"/>
            <a:ext cx="740672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3.4%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43046" y="4398334"/>
            <a:ext cx="740672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4.0%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13404" y="3952001"/>
            <a:ext cx="740672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4.8%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23862" y="3509923"/>
            <a:ext cx="740672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5.0%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87053" y="3089124"/>
            <a:ext cx="740672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6.7%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83718" y="2620567"/>
            <a:ext cx="740672" cy="23779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10.7%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76739" y="2179119"/>
            <a:ext cx="740672" cy="32254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25.2%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43068" y="5689265"/>
            <a:ext cx="740672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0.2%</a:t>
            </a:r>
          </a:p>
        </p:txBody>
      </p:sp>
    </p:spTree>
    <p:extLst>
      <p:ext uri="{BB962C8B-B14F-4D97-AF65-F5344CB8AC3E}">
        <p14:creationId xmlns:p14="http://schemas.microsoft.com/office/powerpoint/2010/main" val="12318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Margarita\Desktop\Image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18686" y="3896962"/>
            <a:ext cx="52755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26" name="25 Conector recto"/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"/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AC74875D-B0E8-1248-8FCB-E9965D3F562D}"/>
              </a:ext>
            </a:extLst>
          </p:cNvPr>
          <p:cNvSpPr txBox="1">
            <a:spLocks/>
          </p:cNvSpPr>
          <p:nvPr/>
        </p:nvSpPr>
        <p:spPr>
          <a:xfrm>
            <a:off x="828484" y="850206"/>
            <a:ext cx="9505056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2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5. During the pandemic, have you hired any new employees without meeting them in person?</a:t>
            </a:r>
            <a:endParaRPr kumimoji="0" lang="x-none" sz="2200" b="0" i="0" u="none" strike="noStrike" kern="1200" cap="none" spc="0" normalizeH="0" baseline="0" noProof="0">
              <a:ln>
                <a:noFill/>
              </a:ln>
              <a:solidFill>
                <a:srgbClr val="222B3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0425" y="2057209"/>
            <a:ext cx="768085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9.60%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214" y="3233649"/>
            <a:ext cx="733907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44.60%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1197772" y="1790692"/>
          <a:ext cx="459667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angle 19"/>
          <p:cNvSpPr/>
          <p:nvPr/>
        </p:nvSpPr>
        <p:spPr>
          <a:xfrm>
            <a:off x="1007435" y="5733256"/>
            <a:ext cx="10369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34.7% of the respondents hired a candidate without meeting them in person. 65.3%, meanwhile, did not hire any candidates who were only interviewed online.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21778" y="3239779"/>
            <a:ext cx="929027" cy="41703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34.7%</a:t>
            </a:r>
          </a:p>
        </p:txBody>
      </p:sp>
      <p:sp>
        <p:nvSpPr>
          <p:cNvPr id="2" name="Rectangle 1"/>
          <p:cNvSpPr/>
          <p:nvPr/>
        </p:nvSpPr>
        <p:spPr>
          <a:xfrm>
            <a:off x="7020616" y="3345308"/>
            <a:ext cx="48074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lack"/>
                <a:ea typeface="+mn-ea"/>
                <a:cs typeface="Charter Black"/>
              </a:rPr>
              <a:t>35% of companies </a:t>
            </a: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old"/>
                <a:ea typeface="+mn-ea"/>
                <a:cs typeface="Charter Bold"/>
              </a:rPr>
              <a:t>have hired a candidate without meeting them in person.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85835" y="2035370"/>
            <a:ext cx="305755" cy="3098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7942" y="2550858"/>
            <a:ext cx="73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No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85357" y="2565692"/>
            <a:ext cx="305755" cy="309871"/>
          </a:xfrm>
          <a:prstGeom prst="rect">
            <a:avLst/>
          </a:prstGeom>
          <a:solidFill>
            <a:srgbClr val="004080"/>
          </a:solidFill>
          <a:ln>
            <a:solidFill>
              <a:srgbClr val="004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6869" y="2022082"/>
            <a:ext cx="73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Yes</a:t>
            </a:r>
          </a:p>
        </p:txBody>
      </p:sp>
    </p:spTree>
    <p:extLst>
      <p:ext uri="{BB962C8B-B14F-4D97-AF65-F5344CB8AC3E}">
        <p14:creationId xmlns:p14="http://schemas.microsoft.com/office/powerpoint/2010/main" val="7013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/>
          <p:nvPr/>
        </p:nvSpPr>
        <p:spPr>
          <a:xfrm>
            <a:off x="0" y="508598"/>
            <a:ext cx="705173" cy="464949"/>
          </a:xfrm>
          <a:prstGeom prst="rect">
            <a:avLst/>
          </a:prstGeom>
          <a:solidFill>
            <a:srgbClr val="1671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 descr="C:\Users\Margarita\Desktop\IESF\logo 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01" y="167639"/>
            <a:ext cx="970662" cy="59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20 Rectángulo"/>
          <p:cNvSpPr/>
          <p:nvPr/>
        </p:nvSpPr>
        <p:spPr>
          <a:xfrm>
            <a:off x="0" y="6765010"/>
            <a:ext cx="12192000" cy="92990"/>
          </a:xfrm>
          <a:prstGeom prst="rect">
            <a:avLst/>
          </a:prstGeom>
          <a:solidFill>
            <a:srgbClr val="167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2 CuadroTexto">
            <a:extLst>
              <a:ext uri="{FF2B5EF4-FFF2-40B4-BE49-F238E27FC236}">
                <a16:creationId xmlns:a16="http://schemas.microsoft.com/office/drawing/2014/main" id="{D6016DC4-4C3E-5E4D-8DA1-BB324E3EDC1C}"/>
              </a:ext>
            </a:extLst>
          </p:cNvPr>
          <p:cNvSpPr txBox="1"/>
          <p:nvPr/>
        </p:nvSpPr>
        <p:spPr>
          <a:xfrm>
            <a:off x="2787805" y="2030832"/>
            <a:ext cx="72712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FA5C6EA-44C9-8A4C-8438-CBAFB3999A40}"/>
              </a:ext>
            </a:extLst>
          </p:cNvPr>
          <p:cNvSpPr/>
          <p:nvPr/>
        </p:nvSpPr>
        <p:spPr>
          <a:xfrm>
            <a:off x="-263913" y="1840606"/>
            <a:ext cx="363361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Facts &amp; figures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Results 2021</a:t>
            </a:r>
            <a:br>
              <a:rPr lang="en-GB" sz="1400">
                <a:solidFill>
                  <a:srgbClr val="B5B3A1"/>
                </a:solidFill>
              </a:rPr>
            </a:br>
            <a:endParaRPr lang="en-GB" sz="1400">
              <a:solidFill>
                <a:srgbClr val="B5B3A1"/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B5B3A1"/>
                </a:solidFill>
              </a:rPr>
              <a:t>Marketing learnings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rgbClr val="0096FF"/>
                </a:solidFill>
              </a:rPr>
              <a:t>New IESF media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Targets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Plans &amp; Budget 2022 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Marketing Calendar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 engagement</a:t>
            </a:r>
            <a:br>
              <a:rPr lang="en-GB" sz="1400">
                <a:solidFill>
                  <a:schemeClr val="bg2">
                    <a:lumMod val="75000"/>
                  </a:schemeClr>
                </a:solidFill>
              </a:rPr>
            </a:br>
            <a:endParaRPr lang="en-GB" sz="1400">
              <a:solidFill>
                <a:schemeClr val="bg2">
                  <a:lumMod val="75000"/>
                </a:schemeClr>
              </a:solidFill>
            </a:endParaRP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GB" sz="1400">
                <a:solidFill>
                  <a:schemeClr val="bg2">
                    <a:lumMod val="75000"/>
                  </a:schemeClr>
                </a:solidFill>
              </a:rPr>
              <a:t>Partnership Development   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3B6AE647-8237-E745-BB45-39B125D8E45B}"/>
              </a:ext>
            </a:extLst>
          </p:cNvPr>
          <p:cNvCxnSpPr>
            <a:cxnSpLocks/>
          </p:cNvCxnSpPr>
          <p:nvPr/>
        </p:nvCxnSpPr>
        <p:spPr>
          <a:xfrm>
            <a:off x="2787805" y="1650380"/>
            <a:ext cx="0" cy="4125952"/>
          </a:xfrm>
          <a:prstGeom prst="line">
            <a:avLst/>
          </a:prstGeom>
          <a:ln>
            <a:solidFill>
              <a:srgbClr val="37A9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2D03D488-3183-F243-96C1-52A6E54057CB}"/>
              </a:ext>
            </a:extLst>
          </p:cNvPr>
          <p:cNvSpPr txBox="1"/>
          <p:nvPr/>
        </p:nvSpPr>
        <p:spPr>
          <a:xfrm>
            <a:off x="1081668" y="508598"/>
            <a:ext cx="584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LinkedIn Company Page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F7A03F-F50C-974D-BF68-5985100A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703" y="1194152"/>
            <a:ext cx="7098358" cy="503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533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Margarita\Desktop\Image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918686" y="3896962"/>
            <a:ext cx="52755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x-none" sz="1400" b="1" i="0" u="none" strike="noStrike" kern="1200" cap="none" spc="-72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Neris Thin"/>
              <a:cs typeface="Arial" panose="020B0604020202020204" pitchFamily="34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26" name="25 Conector recto"/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Rectángulo"/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sp>
        <p:nvSpPr>
          <p:cNvPr id="13" name="1 Título">
            <a:extLst>
              <a:ext uri="{FF2B5EF4-FFF2-40B4-BE49-F238E27FC236}">
                <a16:creationId xmlns:a16="http://schemas.microsoft.com/office/drawing/2014/main" id="{AC74875D-B0E8-1248-8FCB-E9965D3F562D}"/>
              </a:ext>
            </a:extLst>
          </p:cNvPr>
          <p:cNvSpPr txBox="1">
            <a:spLocks/>
          </p:cNvSpPr>
          <p:nvPr/>
        </p:nvSpPr>
        <p:spPr>
          <a:xfrm>
            <a:off x="828484" y="850206"/>
            <a:ext cx="9505056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200" b="0" i="0" u="none" strike="noStrike" kern="1200" cap="none" spc="0" normalizeH="0" baseline="0" noProof="0">
                <a:ln>
                  <a:noFill/>
                </a:ln>
                <a:solidFill>
                  <a:srgbClr val="2E3A48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6. Of the candidates that you hired without holding a face-to-face interview, do you think your opinion would have changed if you had met them in person?</a:t>
            </a:r>
            <a:endParaRPr kumimoji="0" lang="x-none" sz="2200" b="0" i="0" u="none" strike="noStrike" kern="1200" cap="none" spc="0" normalizeH="0" baseline="0" noProof="0">
              <a:ln>
                <a:noFill/>
              </a:ln>
              <a:solidFill>
                <a:srgbClr val="222B3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0425" y="2057209"/>
            <a:ext cx="768085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9.60%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214" y="3233649"/>
            <a:ext cx="733907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44.60%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46692" y="3277738"/>
            <a:ext cx="740672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34.7%</a:t>
            </a:r>
          </a:p>
        </p:txBody>
      </p:sp>
      <p:sp>
        <p:nvSpPr>
          <p:cNvPr id="2" name="Rectangle 1"/>
          <p:cNvSpPr/>
          <p:nvPr/>
        </p:nvSpPr>
        <p:spPr>
          <a:xfrm>
            <a:off x="7098300" y="3067448"/>
            <a:ext cx="47297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lack"/>
                <a:ea typeface="+mn-ea"/>
                <a:cs typeface="Charter Black"/>
              </a:rPr>
              <a:t>1 in 3 companies </a:t>
            </a: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harter Bold"/>
                <a:ea typeface="+mn-ea"/>
                <a:cs typeface="Charter Bold"/>
              </a:rPr>
              <a:t>would have changed their mind had they met the candidate in person. </a:t>
            </a:r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918687" y="1822129"/>
          <a:ext cx="5275512" cy="3586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04096" y="3430138"/>
            <a:ext cx="959748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64.0%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49232" y="3430138"/>
            <a:ext cx="984886" cy="2655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Heavy"/>
                <a:ea typeface="+mn-ea"/>
                <a:cs typeface="Avenir Heavy"/>
              </a:rPr>
              <a:t>36.0%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07435" y="5733256"/>
            <a:ext cx="10369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64% of the respondents did not change their mind after meeting the candidate in person. 36% would have changed their mind if they’d have met the candidate in person.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85835" y="2035370"/>
            <a:ext cx="305755" cy="3098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7942" y="2550858"/>
            <a:ext cx="73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No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85357" y="2565692"/>
            <a:ext cx="305755" cy="309871"/>
          </a:xfrm>
          <a:prstGeom prst="rect">
            <a:avLst/>
          </a:prstGeom>
          <a:solidFill>
            <a:srgbClr val="004080"/>
          </a:solidFill>
          <a:ln>
            <a:solidFill>
              <a:srgbClr val="004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26869" y="2022082"/>
            <a:ext cx="73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small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/>
                <a:ea typeface="+mn-ea"/>
                <a:cs typeface="Avenir Book"/>
              </a:rPr>
              <a:t> Yes</a:t>
            </a:r>
          </a:p>
        </p:txBody>
      </p:sp>
    </p:spTree>
    <p:extLst>
      <p:ext uri="{BB962C8B-B14F-4D97-AF65-F5344CB8AC3E}">
        <p14:creationId xmlns:p14="http://schemas.microsoft.com/office/powerpoint/2010/main" val="16177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>
            <a:extLst>
              <a:ext uri="{FF2B5EF4-FFF2-40B4-BE49-F238E27FC236}">
                <a16:creationId xmlns:a16="http://schemas.microsoft.com/office/drawing/2014/main" id="{AC74875D-B0E8-1248-8FCB-E9965D3F562D}"/>
              </a:ext>
            </a:extLst>
          </p:cNvPr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9" name="4 Conector recto">
            <a:extLst>
              <a:ext uri="{FF2B5EF4-FFF2-40B4-BE49-F238E27FC236}">
                <a16:creationId xmlns:a16="http://schemas.microsoft.com/office/drawing/2014/main" id="{5E525198-42D2-5246-92EF-7707417A14AD}"/>
              </a:ext>
            </a:extLst>
          </p:cNvPr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96ADB3-F7C0-7A4D-B05A-9C53682A9DED}"/>
              </a:ext>
            </a:extLst>
          </p:cNvPr>
          <p:cNvSpPr txBox="1"/>
          <p:nvPr/>
        </p:nvSpPr>
        <p:spPr>
          <a:xfrm>
            <a:off x="635030" y="1192864"/>
            <a:ext cx="5281703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Findings of the “Online Interviews” survey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survey results, four pieces of data stand out: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first finding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the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“Online Interviews”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study is that online interviewing will continue to be a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major trend in the future. 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will remain the most commonly-used interview method for recruitment process once the pandemic is over.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Prior to the COVID-19 pandemic, only 17.6% of interviews were held online. Currently, in the midst of the pandemic, this number has increased to 75.3%. Interviewers feel that they will continue using this method in 58.6% of interviews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future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three times the pre-pandemic number</a:t>
            </a:r>
            <a:r>
              <a:rPr kumimoji="0" lang="x-non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 Rectángulo">
            <a:extLst>
              <a:ext uri="{FF2B5EF4-FFF2-40B4-BE49-F238E27FC236}">
                <a16:creationId xmlns:a16="http://schemas.microsoft.com/office/drawing/2014/main" id="{85908103-7498-9648-81F9-C2B5100730FD}"/>
              </a:ext>
            </a:extLst>
          </p:cNvPr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3C02177A-D07F-CF4E-AAA8-E041D7888CFE}"/>
              </a:ext>
            </a:extLst>
          </p:cNvPr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pic>
        <p:nvPicPr>
          <p:cNvPr id="15" name="Picture 3" descr="C:\Users\Margarita\Desktop\Image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96ADB3-F7C0-7A4D-B05A-9C53682A9DED}"/>
              </a:ext>
            </a:extLst>
          </p:cNvPr>
          <p:cNvSpPr txBox="1"/>
          <p:nvPr/>
        </p:nvSpPr>
        <p:spPr>
          <a:xfrm>
            <a:off x="6354259" y="1192864"/>
            <a:ext cx="5171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second finding is that 34.7% of companies have hired employees without meeting them in person, as a result of running a 100% online recruitment process. 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remaining 65.3% preferred to meet the candidate in person before taking a decision.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459" y="2904289"/>
            <a:ext cx="4709180" cy="31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>
            <a:extLst>
              <a:ext uri="{FF2B5EF4-FFF2-40B4-BE49-F238E27FC236}">
                <a16:creationId xmlns:a16="http://schemas.microsoft.com/office/drawing/2014/main" id="{AC74875D-B0E8-1248-8FCB-E9965D3F562D}"/>
              </a:ext>
            </a:extLst>
          </p:cNvPr>
          <p:cNvSpPr txBox="1">
            <a:spLocks/>
          </p:cNvSpPr>
          <p:nvPr/>
        </p:nvSpPr>
        <p:spPr>
          <a:xfrm>
            <a:off x="828484" y="257355"/>
            <a:ext cx="10515600" cy="73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x-none" sz="3600" b="0" kern="1200" dirty="0">
                <a:solidFill>
                  <a:srgbClr val="222B35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2000" b="0" i="0" u="none" strike="noStrike" kern="1200" cap="none" spc="0" normalizeH="0" baseline="0" noProof="0">
                <a:ln>
                  <a:noFill/>
                </a:ln>
                <a:solidFill>
                  <a:srgbClr val="222B3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ONLINE INTERVIEWS STUDY</a:t>
            </a:r>
          </a:p>
        </p:txBody>
      </p:sp>
      <p:cxnSp>
        <p:nvCxnSpPr>
          <p:cNvPr id="9" name="4 Conector recto">
            <a:extLst>
              <a:ext uri="{FF2B5EF4-FFF2-40B4-BE49-F238E27FC236}">
                <a16:creationId xmlns:a16="http://schemas.microsoft.com/office/drawing/2014/main" id="{5E525198-42D2-5246-92EF-7707417A14AD}"/>
              </a:ext>
            </a:extLst>
          </p:cNvPr>
          <p:cNvCxnSpPr/>
          <p:nvPr/>
        </p:nvCxnSpPr>
        <p:spPr>
          <a:xfrm>
            <a:off x="931941" y="335805"/>
            <a:ext cx="917291" cy="0"/>
          </a:xfrm>
          <a:prstGeom prst="line">
            <a:avLst/>
          </a:prstGeom>
          <a:ln w="57150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96ADB3-F7C0-7A4D-B05A-9C53682A9DED}"/>
              </a:ext>
            </a:extLst>
          </p:cNvPr>
          <p:cNvSpPr txBox="1"/>
          <p:nvPr/>
        </p:nvSpPr>
        <p:spPr>
          <a:xfrm>
            <a:off x="730059" y="1070885"/>
            <a:ext cx="5171976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third finding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that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36% of the companies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hired someone after a completely online recruitment process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that they would have changed their mind had they met the candidate in person.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other words,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out of 3 companies feel that they did not hire the right person after running a 100% online recruitment process.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other 64%, meanwhile, feel that they hired the right candidate.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survey also reveals that companies do not yet feel comfortable with 100% online recruitment processes.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Only 10% of companies prefer completely online processes, compared to 45% who prefer conducting face-to-face recruitment processes.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further 45% prefer to use a hybrid model.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 Rectángulo">
            <a:extLst>
              <a:ext uri="{FF2B5EF4-FFF2-40B4-BE49-F238E27FC236}">
                <a16:creationId xmlns:a16="http://schemas.microsoft.com/office/drawing/2014/main" id="{85908103-7498-9648-81F9-C2B5100730FD}"/>
              </a:ext>
            </a:extLst>
          </p:cNvPr>
          <p:cNvSpPr/>
          <p:nvPr/>
        </p:nvSpPr>
        <p:spPr>
          <a:xfrm>
            <a:off x="0" y="6426198"/>
            <a:ext cx="12192000" cy="431801"/>
          </a:xfrm>
          <a:prstGeom prst="rect">
            <a:avLst/>
          </a:prstGeom>
          <a:solidFill>
            <a:srgbClr val="222B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6 CuadroTexto">
            <a:extLst>
              <a:ext uri="{FF2B5EF4-FFF2-40B4-BE49-F238E27FC236}">
                <a16:creationId xmlns:a16="http://schemas.microsoft.com/office/drawing/2014/main" id="{3C02177A-D07F-CF4E-AAA8-E041D7888CFE}"/>
              </a:ext>
            </a:extLst>
          </p:cNvPr>
          <p:cNvSpPr txBox="1"/>
          <p:nvPr/>
        </p:nvSpPr>
        <p:spPr>
          <a:xfrm>
            <a:off x="0" y="642619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800" b="0" i="1" u="none" strike="noStrike" kern="120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Bell MT" panose="02020503060305020303" pitchFamily="18" charset="0"/>
                <a:ea typeface="+mn-ea"/>
                <a:cs typeface="+mn-cs"/>
              </a:rPr>
              <a:t>we make you grow</a:t>
            </a:r>
          </a:p>
        </p:txBody>
      </p:sp>
      <p:pic>
        <p:nvPicPr>
          <p:cNvPr id="15" name="Picture 3" descr="C:\Users\Margarita\Desktop\Image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8465" y="292988"/>
            <a:ext cx="1559632" cy="72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96ADB3-F7C0-7A4D-B05A-9C53682A9DED}"/>
              </a:ext>
            </a:extLst>
          </p:cNvPr>
          <p:cNvSpPr txBox="1"/>
          <p:nvPr/>
        </p:nvSpPr>
        <p:spPr>
          <a:xfrm>
            <a:off x="6354259" y="1070885"/>
            <a:ext cx="5171976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fourth finding 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survey is that respondents were largely unanimous in what they considered to be weaknesses in online recruitment processes.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7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38%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feel that the most important aspect, and the thing that they most miss in online interviews, is the ability to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interpret non-verbal language*.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25%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 in every 4 respondents, state that they miss the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ability to evaluate first impressions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total, </a:t>
            </a:r>
            <a:r>
              <a:rPr kumimoji="0" lang="x-none" sz="1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63% of the respondents consider these two aspects to be the things that they most struggle to assess</a:t>
            </a:r>
            <a:r>
              <a:rPr kumimoji="0" lang="x-none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online interviews, much more than the other options</a:t>
            </a:r>
            <a:r>
              <a:rPr kumimoji="0" lang="x-non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(*) </a:t>
            </a:r>
            <a:r>
              <a: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Albert Mehrabian</a:t>
            </a: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only </a:t>
            </a:r>
            <a:r>
              <a: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7% of communication potential lies in words (verbal communication)</a:t>
            </a: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 remaining 93% is split into </a:t>
            </a:r>
            <a:r>
              <a: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body language (55%)</a:t>
            </a: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paraverbal language or the use of voice (38%)</a:t>
            </a:r>
            <a:r>
              <a:rPr kumimoji="0" lang="x-none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In other words, </a:t>
            </a:r>
            <a:r>
              <a: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93% of communication is non-verbal.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99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B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0" descr="headway50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464" y="2370005"/>
            <a:ext cx="3723210" cy="171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772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 rot="16200000" flipH="1">
            <a:off x="4169398" y="375307"/>
            <a:ext cx="6901206" cy="60960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  <a:gd name="connsiteX0" fmla="*/ 0 w 10047"/>
              <a:gd name="connsiteY0" fmla="*/ 6805 h 12295"/>
              <a:gd name="connsiteX1" fmla="*/ 10047 w 10047"/>
              <a:gd name="connsiteY1" fmla="*/ 0 h 12295"/>
              <a:gd name="connsiteX2" fmla="*/ 10000 w 10047"/>
              <a:gd name="connsiteY2" fmla="*/ 12295 h 12295"/>
              <a:gd name="connsiteX3" fmla="*/ 0 w 10047"/>
              <a:gd name="connsiteY3" fmla="*/ 12295 h 12295"/>
              <a:gd name="connsiteX4" fmla="*/ 0 w 10047"/>
              <a:gd name="connsiteY4" fmla="*/ 6805 h 12295"/>
              <a:gd name="connsiteX0" fmla="*/ 0 w 10003"/>
              <a:gd name="connsiteY0" fmla="*/ 9211 h 14701"/>
              <a:gd name="connsiteX1" fmla="*/ 9985 w 10003"/>
              <a:gd name="connsiteY1" fmla="*/ 0 h 14701"/>
              <a:gd name="connsiteX2" fmla="*/ 10000 w 10003"/>
              <a:gd name="connsiteY2" fmla="*/ 14701 h 14701"/>
              <a:gd name="connsiteX3" fmla="*/ 0 w 10003"/>
              <a:gd name="connsiteY3" fmla="*/ 14701 h 14701"/>
              <a:gd name="connsiteX4" fmla="*/ 0 w 10003"/>
              <a:gd name="connsiteY4" fmla="*/ 9211 h 14701"/>
              <a:gd name="connsiteX0" fmla="*/ 0 w 10016"/>
              <a:gd name="connsiteY0" fmla="*/ 9294 h 14784"/>
              <a:gd name="connsiteX1" fmla="*/ 10016 w 10016"/>
              <a:gd name="connsiteY1" fmla="*/ 0 h 14784"/>
              <a:gd name="connsiteX2" fmla="*/ 10000 w 10016"/>
              <a:gd name="connsiteY2" fmla="*/ 14784 h 14784"/>
              <a:gd name="connsiteX3" fmla="*/ 0 w 10016"/>
              <a:gd name="connsiteY3" fmla="*/ 14784 h 14784"/>
              <a:gd name="connsiteX4" fmla="*/ 0 w 10016"/>
              <a:gd name="connsiteY4" fmla="*/ 9294 h 14784"/>
              <a:gd name="connsiteX0" fmla="*/ 0 w 10047"/>
              <a:gd name="connsiteY0" fmla="*/ 6640 h 14784"/>
              <a:gd name="connsiteX1" fmla="*/ 10047 w 10047"/>
              <a:gd name="connsiteY1" fmla="*/ 0 h 14784"/>
              <a:gd name="connsiteX2" fmla="*/ 10031 w 10047"/>
              <a:gd name="connsiteY2" fmla="*/ 14784 h 14784"/>
              <a:gd name="connsiteX3" fmla="*/ 31 w 10047"/>
              <a:gd name="connsiteY3" fmla="*/ 14784 h 14784"/>
              <a:gd name="connsiteX4" fmla="*/ 0 w 10047"/>
              <a:gd name="connsiteY4" fmla="*/ 6640 h 14784"/>
              <a:gd name="connsiteX0" fmla="*/ 3 w 10019"/>
              <a:gd name="connsiteY0" fmla="*/ 7082 h 14784"/>
              <a:gd name="connsiteX1" fmla="*/ 10019 w 10019"/>
              <a:gd name="connsiteY1" fmla="*/ 0 h 14784"/>
              <a:gd name="connsiteX2" fmla="*/ 10003 w 10019"/>
              <a:gd name="connsiteY2" fmla="*/ 14784 h 14784"/>
              <a:gd name="connsiteX3" fmla="*/ 3 w 10019"/>
              <a:gd name="connsiteY3" fmla="*/ 14784 h 14784"/>
              <a:gd name="connsiteX4" fmla="*/ 3 w 10019"/>
              <a:gd name="connsiteY4" fmla="*/ 7082 h 14784"/>
              <a:gd name="connsiteX0" fmla="*/ 0 w 10032"/>
              <a:gd name="connsiteY0" fmla="*/ 6308 h 14784"/>
              <a:gd name="connsiteX1" fmla="*/ 10032 w 10032"/>
              <a:gd name="connsiteY1" fmla="*/ 0 h 14784"/>
              <a:gd name="connsiteX2" fmla="*/ 10016 w 10032"/>
              <a:gd name="connsiteY2" fmla="*/ 14784 h 14784"/>
              <a:gd name="connsiteX3" fmla="*/ 16 w 10032"/>
              <a:gd name="connsiteY3" fmla="*/ 14784 h 14784"/>
              <a:gd name="connsiteX4" fmla="*/ 0 w 10032"/>
              <a:gd name="connsiteY4" fmla="*/ 6308 h 14784"/>
              <a:gd name="connsiteX0" fmla="*/ 17 w 10018"/>
              <a:gd name="connsiteY0" fmla="*/ 6612 h 14784"/>
              <a:gd name="connsiteX1" fmla="*/ 10018 w 10018"/>
              <a:gd name="connsiteY1" fmla="*/ 0 h 14784"/>
              <a:gd name="connsiteX2" fmla="*/ 10002 w 10018"/>
              <a:gd name="connsiteY2" fmla="*/ 14784 h 14784"/>
              <a:gd name="connsiteX3" fmla="*/ 2 w 10018"/>
              <a:gd name="connsiteY3" fmla="*/ 14784 h 14784"/>
              <a:gd name="connsiteX4" fmla="*/ 17 w 10018"/>
              <a:gd name="connsiteY4" fmla="*/ 6612 h 14784"/>
              <a:gd name="connsiteX0" fmla="*/ 17 w 10006"/>
              <a:gd name="connsiteY0" fmla="*/ 7027 h 15199"/>
              <a:gd name="connsiteX1" fmla="*/ 10002 w 10006"/>
              <a:gd name="connsiteY1" fmla="*/ 0 h 15199"/>
              <a:gd name="connsiteX2" fmla="*/ 10002 w 10006"/>
              <a:gd name="connsiteY2" fmla="*/ 15199 h 15199"/>
              <a:gd name="connsiteX3" fmla="*/ 2 w 10006"/>
              <a:gd name="connsiteY3" fmla="*/ 15199 h 15199"/>
              <a:gd name="connsiteX4" fmla="*/ 17 w 10006"/>
              <a:gd name="connsiteY4" fmla="*/ 7027 h 15199"/>
              <a:gd name="connsiteX0" fmla="*/ 17 w 10033"/>
              <a:gd name="connsiteY0" fmla="*/ 7138 h 15310"/>
              <a:gd name="connsiteX1" fmla="*/ 10033 w 10033"/>
              <a:gd name="connsiteY1" fmla="*/ 0 h 15310"/>
              <a:gd name="connsiteX2" fmla="*/ 10002 w 10033"/>
              <a:gd name="connsiteY2" fmla="*/ 15310 h 15310"/>
              <a:gd name="connsiteX3" fmla="*/ 2 w 10033"/>
              <a:gd name="connsiteY3" fmla="*/ 15310 h 15310"/>
              <a:gd name="connsiteX4" fmla="*/ 17 w 10033"/>
              <a:gd name="connsiteY4" fmla="*/ 7138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32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" h="15310">
                <a:moveTo>
                  <a:pt x="0" y="7110"/>
                </a:moveTo>
                <a:cubicBezTo>
                  <a:pt x="3349" y="4842"/>
                  <a:pt x="6714" y="2268"/>
                  <a:pt x="10063" y="0"/>
                </a:cubicBezTo>
                <a:cubicBezTo>
                  <a:pt x="10047" y="4098"/>
                  <a:pt x="10048" y="11212"/>
                  <a:pt x="10032" y="15310"/>
                </a:cubicBezTo>
                <a:lnTo>
                  <a:pt x="32" y="15310"/>
                </a:lnTo>
                <a:cubicBezTo>
                  <a:pt x="22" y="12595"/>
                  <a:pt x="10" y="9825"/>
                  <a:pt x="0" y="7110"/>
                </a:cubicBezTo>
                <a:close/>
              </a:path>
            </a:pathLst>
          </a:custGeom>
          <a:gradFill flip="none" rotWithShape="1">
            <a:gsLst>
              <a:gs pos="45000">
                <a:srgbClr val="00335B">
                  <a:lumMod val="80000"/>
                  <a:alpha val="86000"/>
                </a:srgb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 rot="16200000" flipV="1">
            <a:off x="1007527" y="494886"/>
            <a:ext cx="6901206" cy="588731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51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510 h 10000"/>
              <a:gd name="connsiteX0" fmla="*/ 0 w 10047"/>
              <a:gd name="connsiteY0" fmla="*/ 6805 h 12295"/>
              <a:gd name="connsiteX1" fmla="*/ 10047 w 10047"/>
              <a:gd name="connsiteY1" fmla="*/ 0 h 12295"/>
              <a:gd name="connsiteX2" fmla="*/ 10000 w 10047"/>
              <a:gd name="connsiteY2" fmla="*/ 12295 h 12295"/>
              <a:gd name="connsiteX3" fmla="*/ 0 w 10047"/>
              <a:gd name="connsiteY3" fmla="*/ 12295 h 12295"/>
              <a:gd name="connsiteX4" fmla="*/ 0 w 10047"/>
              <a:gd name="connsiteY4" fmla="*/ 6805 h 12295"/>
              <a:gd name="connsiteX0" fmla="*/ 0 w 10003"/>
              <a:gd name="connsiteY0" fmla="*/ 9211 h 14701"/>
              <a:gd name="connsiteX1" fmla="*/ 9985 w 10003"/>
              <a:gd name="connsiteY1" fmla="*/ 0 h 14701"/>
              <a:gd name="connsiteX2" fmla="*/ 10000 w 10003"/>
              <a:gd name="connsiteY2" fmla="*/ 14701 h 14701"/>
              <a:gd name="connsiteX3" fmla="*/ 0 w 10003"/>
              <a:gd name="connsiteY3" fmla="*/ 14701 h 14701"/>
              <a:gd name="connsiteX4" fmla="*/ 0 w 10003"/>
              <a:gd name="connsiteY4" fmla="*/ 9211 h 14701"/>
              <a:gd name="connsiteX0" fmla="*/ 0 w 10016"/>
              <a:gd name="connsiteY0" fmla="*/ 9294 h 14784"/>
              <a:gd name="connsiteX1" fmla="*/ 10016 w 10016"/>
              <a:gd name="connsiteY1" fmla="*/ 0 h 14784"/>
              <a:gd name="connsiteX2" fmla="*/ 10000 w 10016"/>
              <a:gd name="connsiteY2" fmla="*/ 14784 h 14784"/>
              <a:gd name="connsiteX3" fmla="*/ 0 w 10016"/>
              <a:gd name="connsiteY3" fmla="*/ 14784 h 14784"/>
              <a:gd name="connsiteX4" fmla="*/ 0 w 10016"/>
              <a:gd name="connsiteY4" fmla="*/ 9294 h 14784"/>
              <a:gd name="connsiteX0" fmla="*/ 0 w 10047"/>
              <a:gd name="connsiteY0" fmla="*/ 6640 h 14784"/>
              <a:gd name="connsiteX1" fmla="*/ 10047 w 10047"/>
              <a:gd name="connsiteY1" fmla="*/ 0 h 14784"/>
              <a:gd name="connsiteX2" fmla="*/ 10031 w 10047"/>
              <a:gd name="connsiteY2" fmla="*/ 14784 h 14784"/>
              <a:gd name="connsiteX3" fmla="*/ 31 w 10047"/>
              <a:gd name="connsiteY3" fmla="*/ 14784 h 14784"/>
              <a:gd name="connsiteX4" fmla="*/ 0 w 10047"/>
              <a:gd name="connsiteY4" fmla="*/ 6640 h 14784"/>
              <a:gd name="connsiteX0" fmla="*/ 3 w 10019"/>
              <a:gd name="connsiteY0" fmla="*/ 7082 h 14784"/>
              <a:gd name="connsiteX1" fmla="*/ 10019 w 10019"/>
              <a:gd name="connsiteY1" fmla="*/ 0 h 14784"/>
              <a:gd name="connsiteX2" fmla="*/ 10003 w 10019"/>
              <a:gd name="connsiteY2" fmla="*/ 14784 h 14784"/>
              <a:gd name="connsiteX3" fmla="*/ 3 w 10019"/>
              <a:gd name="connsiteY3" fmla="*/ 14784 h 14784"/>
              <a:gd name="connsiteX4" fmla="*/ 3 w 10019"/>
              <a:gd name="connsiteY4" fmla="*/ 7082 h 14784"/>
              <a:gd name="connsiteX0" fmla="*/ 0 w 10032"/>
              <a:gd name="connsiteY0" fmla="*/ 6308 h 14784"/>
              <a:gd name="connsiteX1" fmla="*/ 10032 w 10032"/>
              <a:gd name="connsiteY1" fmla="*/ 0 h 14784"/>
              <a:gd name="connsiteX2" fmla="*/ 10016 w 10032"/>
              <a:gd name="connsiteY2" fmla="*/ 14784 h 14784"/>
              <a:gd name="connsiteX3" fmla="*/ 16 w 10032"/>
              <a:gd name="connsiteY3" fmla="*/ 14784 h 14784"/>
              <a:gd name="connsiteX4" fmla="*/ 0 w 10032"/>
              <a:gd name="connsiteY4" fmla="*/ 6308 h 14784"/>
              <a:gd name="connsiteX0" fmla="*/ 17 w 10018"/>
              <a:gd name="connsiteY0" fmla="*/ 6612 h 14784"/>
              <a:gd name="connsiteX1" fmla="*/ 10018 w 10018"/>
              <a:gd name="connsiteY1" fmla="*/ 0 h 14784"/>
              <a:gd name="connsiteX2" fmla="*/ 10002 w 10018"/>
              <a:gd name="connsiteY2" fmla="*/ 14784 h 14784"/>
              <a:gd name="connsiteX3" fmla="*/ 2 w 10018"/>
              <a:gd name="connsiteY3" fmla="*/ 14784 h 14784"/>
              <a:gd name="connsiteX4" fmla="*/ 17 w 10018"/>
              <a:gd name="connsiteY4" fmla="*/ 6612 h 14784"/>
              <a:gd name="connsiteX0" fmla="*/ 17 w 10006"/>
              <a:gd name="connsiteY0" fmla="*/ 7027 h 15199"/>
              <a:gd name="connsiteX1" fmla="*/ 10002 w 10006"/>
              <a:gd name="connsiteY1" fmla="*/ 0 h 15199"/>
              <a:gd name="connsiteX2" fmla="*/ 10002 w 10006"/>
              <a:gd name="connsiteY2" fmla="*/ 15199 h 15199"/>
              <a:gd name="connsiteX3" fmla="*/ 2 w 10006"/>
              <a:gd name="connsiteY3" fmla="*/ 15199 h 15199"/>
              <a:gd name="connsiteX4" fmla="*/ 17 w 10006"/>
              <a:gd name="connsiteY4" fmla="*/ 7027 h 15199"/>
              <a:gd name="connsiteX0" fmla="*/ 17 w 10033"/>
              <a:gd name="connsiteY0" fmla="*/ 7138 h 15310"/>
              <a:gd name="connsiteX1" fmla="*/ 10033 w 10033"/>
              <a:gd name="connsiteY1" fmla="*/ 0 h 15310"/>
              <a:gd name="connsiteX2" fmla="*/ 10002 w 10033"/>
              <a:gd name="connsiteY2" fmla="*/ 15310 h 15310"/>
              <a:gd name="connsiteX3" fmla="*/ 2 w 10033"/>
              <a:gd name="connsiteY3" fmla="*/ 15310 h 15310"/>
              <a:gd name="connsiteX4" fmla="*/ 17 w 10033"/>
              <a:gd name="connsiteY4" fmla="*/ 7138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32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  <a:gd name="connsiteX0" fmla="*/ 0 w 10063"/>
              <a:gd name="connsiteY0" fmla="*/ 7110 h 15310"/>
              <a:gd name="connsiteX1" fmla="*/ 10063 w 10063"/>
              <a:gd name="connsiteY1" fmla="*/ 0 h 15310"/>
              <a:gd name="connsiteX2" fmla="*/ 10048 w 10063"/>
              <a:gd name="connsiteY2" fmla="*/ 15310 h 15310"/>
              <a:gd name="connsiteX3" fmla="*/ 32 w 10063"/>
              <a:gd name="connsiteY3" fmla="*/ 15310 h 15310"/>
              <a:gd name="connsiteX4" fmla="*/ 0 w 10063"/>
              <a:gd name="connsiteY4" fmla="*/ 7110 h 15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3" h="15310">
                <a:moveTo>
                  <a:pt x="0" y="7110"/>
                </a:moveTo>
                <a:cubicBezTo>
                  <a:pt x="3349" y="4842"/>
                  <a:pt x="6714" y="2268"/>
                  <a:pt x="10063" y="0"/>
                </a:cubicBezTo>
                <a:cubicBezTo>
                  <a:pt x="10047" y="4098"/>
                  <a:pt x="10064" y="11212"/>
                  <a:pt x="10048" y="15310"/>
                </a:cubicBezTo>
                <a:lnTo>
                  <a:pt x="32" y="15310"/>
                </a:lnTo>
                <a:cubicBezTo>
                  <a:pt x="22" y="12595"/>
                  <a:pt x="10" y="9825"/>
                  <a:pt x="0" y="7110"/>
                </a:cubicBezTo>
                <a:close/>
              </a:path>
            </a:pathLst>
          </a:custGeom>
          <a:gradFill flip="none" rotWithShape="1">
            <a:gsLst>
              <a:gs pos="15000">
                <a:srgbClr val="5C0000">
                  <a:lumMod val="99000"/>
                  <a:lumOff val="1000"/>
                </a:srgbClr>
              </a:gs>
              <a:gs pos="51000">
                <a:schemeClr val="tx1">
                  <a:lumMod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11"/>
          <p:cNvSpPr/>
          <p:nvPr/>
        </p:nvSpPr>
        <p:spPr>
          <a:xfrm>
            <a:off x="3410640" y="1940306"/>
            <a:ext cx="5624255" cy="2996469"/>
          </a:xfrm>
          <a:prstGeom prst="round1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3200" b="1">
                <a:solidFill>
                  <a:prstClr val="black"/>
                </a:solidFill>
                <a:latin typeface="Calibri"/>
              </a:rPr>
              <a:t>- BRAND BUILDING -</a:t>
            </a:r>
          </a:p>
          <a:p>
            <a:pPr algn="ctr"/>
            <a:r>
              <a:rPr lang="en-CA" sz="2400" b="1">
                <a:solidFill>
                  <a:prstClr val="black"/>
                </a:solidFill>
                <a:latin typeface="Calibri"/>
              </a:rPr>
              <a:t>The Importance of your USP</a:t>
            </a:r>
          </a:p>
          <a:p>
            <a:pPr algn="ctr"/>
            <a:r>
              <a:rPr lang="en-CA" sz="2400" b="1">
                <a:solidFill>
                  <a:prstClr val="black"/>
                </a:solidFill>
                <a:latin typeface="Calibri"/>
              </a:rPr>
              <a:t>(Unique Selling Proposition)</a:t>
            </a:r>
          </a:p>
          <a:p>
            <a:endParaRPr lang="en-CA">
              <a:solidFill>
                <a:prstClr val="black"/>
              </a:solidFill>
              <a:latin typeface="Calibri"/>
            </a:endParaRPr>
          </a:p>
          <a:p>
            <a:endParaRPr lang="en-CA">
              <a:solidFill>
                <a:prstClr val="black"/>
              </a:solidFill>
              <a:latin typeface="Calibri"/>
            </a:endParaRPr>
          </a:p>
          <a:p>
            <a:pPr marL="234950"/>
            <a:r>
              <a:rPr lang="en-CA" sz="1600" b="1">
                <a:solidFill>
                  <a:prstClr val="black"/>
                </a:solidFill>
                <a:latin typeface="Calibri"/>
              </a:rPr>
              <a:t>Normand Lebeau</a:t>
            </a:r>
          </a:p>
          <a:p>
            <a:pPr marL="234950"/>
            <a:r>
              <a:rPr lang="en-CA" sz="1600" b="1">
                <a:solidFill>
                  <a:prstClr val="black"/>
                </a:solidFill>
                <a:latin typeface="Calibri"/>
              </a:rPr>
              <a:t>President &amp; Chief Guardian of the Mandrake Experience</a:t>
            </a:r>
          </a:p>
          <a:p>
            <a:pPr marL="234950" algn="r"/>
            <a:endParaRPr lang="en-CA" sz="1600" b="1">
              <a:solidFill>
                <a:prstClr val="black"/>
              </a:solidFill>
              <a:latin typeface="Calibri"/>
            </a:endParaRPr>
          </a:p>
          <a:p>
            <a:pPr marL="234950" algn="r"/>
            <a:r>
              <a:rPr lang="en-CA" sz="1200" b="1" i="1">
                <a:solidFill>
                  <a:prstClr val="black"/>
                </a:solidFill>
                <a:latin typeface="Calibri"/>
              </a:rPr>
              <a:t>Barcelona, October 2021 </a:t>
            </a:r>
            <a:endParaRPr lang="en-CA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620106"/>
            <a:ext cx="1676399" cy="955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0" b="12415"/>
          <a:stretch/>
        </p:blipFill>
        <p:spPr>
          <a:xfrm>
            <a:off x="1589568" y="44305"/>
            <a:ext cx="2371140" cy="10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1997839"/>
            <a:ext cx="8305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>
                <a:solidFill>
                  <a:prstClr val="black"/>
                </a:solidFill>
                <a:latin typeface="Calibri"/>
              </a:rPr>
              <a:t>“In the service business you are either cheaper or different…</a:t>
            </a:r>
          </a:p>
          <a:p>
            <a:pPr algn="ctr"/>
            <a:endParaRPr lang="en-CA" sz="360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CA" sz="3600">
                <a:solidFill>
                  <a:prstClr val="black"/>
                </a:solidFill>
                <a:latin typeface="Calibri"/>
              </a:rPr>
              <a:t>You cannot be neither and you cannot be both”</a:t>
            </a:r>
            <a:endParaRPr lang="en-US" sz="3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93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59448" y="2057400"/>
            <a:ext cx="827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MANDRAKE CHOSES TO BE DIFFERENT!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B592-5DF7-44EF-9934-43325E921A46}"/>
              </a:ext>
            </a:extLst>
          </p:cNvPr>
          <p:cNvSpPr txBox="1"/>
          <p:nvPr/>
        </p:nvSpPr>
        <p:spPr>
          <a:xfrm>
            <a:off x="2362200" y="31242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>
                <a:solidFill>
                  <a:prstClr val="black"/>
                </a:solidFill>
                <a:latin typeface="Calibri"/>
              </a:rPr>
              <a:t>How do we define ourselves?</a:t>
            </a:r>
          </a:p>
          <a:p>
            <a:endParaRPr lang="en-CA" sz="320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>
                <a:solidFill>
                  <a:prstClr val="black"/>
                </a:solidFill>
                <a:latin typeface="Calibri"/>
              </a:rPr>
              <a:t>How do we set ourselves a part?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33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733550" y="2133600"/>
            <a:ext cx="872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START WITH THE FOLLOWING THOUGHT: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B592-5DF7-44EF-9934-43325E921A46}"/>
              </a:ext>
            </a:extLst>
          </p:cNvPr>
          <p:cNvSpPr txBox="1"/>
          <p:nvPr/>
        </p:nvSpPr>
        <p:spPr>
          <a:xfrm>
            <a:off x="2628900" y="3124200"/>
            <a:ext cx="693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>
                <a:solidFill>
                  <a:prstClr val="black"/>
                </a:solidFill>
                <a:latin typeface="Calibri"/>
              </a:rPr>
              <a:t>What is the emotion you want a stakeholder to feel when they see your logo/hear your name?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2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1721211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WE HAVE ESTABLISHED : 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B592-5DF7-44EF-9934-43325E921A46}"/>
              </a:ext>
            </a:extLst>
          </p:cNvPr>
          <p:cNvSpPr txBox="1"/>
          <p:nvPr/>
        </p:nvSpPr>
        <p:spPr>
          <a:xfrm>
            <a:off x="2647950" y="2759840"/>
            <a:ext cx="5372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>
                <a:solidFill>
                  <a:prstClr val="black"/>
                </a:solidFill>
                <a:latin typeface="Calibri"/>
              </a:rPr>
              <a:t>Results </a:t>
            </a:r>
            <a:r>
              <a:rPr lang="en-CA" sz="2400">
                <a:solidFill>
                  <a:prstClr val="black"/>
                </a:solidFill>
                <a:latin typeface="Calibri"/>
              </a:rPr>
              <a:t>(Takes care of itself)</a:t>
            </a:r>
          </a:p>
          <a:p>
            <a:endParaRPr lang="en-CA" sz="320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>
                <a:solidFill>
                  <a:prstClr val="black"/>
                </a:solidFill>
                <a:latin typeface="Calibri"/>
              </a:rPr>
              <a:t>Added 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3200">
              <a:solidFill>
                <a:prstClr val="black"/>
              </a:solidFill>
              <a:latin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3200">
                <a:solidFill>
                  <a:prstClr val="black"/>
                </a:solidFill>
                <a:latin typeface="Calibri"/>
              </a:rPr>
              <a:t>Knowledge 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4DFDCAA2-B47B-4ED8-A373-DDC6156B4C0A}"/>
              </a:ext>
            </a:extLst>
          </p:cNvPr>
          <p:cNvSpPr/>
          <p:nvPr/>
        </p:nvSpPr>
        <p:spPr>
          <a:xfrm>
            <a:off x="5410200" y="3733800"/>
            <a:ext cx="228600" cy="158058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25BB5D-9EA8-448B-B603-C323F487D15B}"/>
              </a:ext>
            </a:extLst>
          </p:cNvPr>
          <p:cNvSpPr txBox="1"/>
          <p:nvPr/>
        </p:nvSpPr>
        <p:spPr>
          <a:xfrm>
            <a:off x="5867400" y="4267201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u="sng">
                <a:solidFill>
                  <a:prstClr val="black"/>
                </a:solidFill>
                <a:latin typeface="Calibri"/>
              </a:rPr>
              <a:t>Where the real game is played</a:t>
            </a:r>
            <a:endParaRPr lang="en-US" sz="2400" u="sng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54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683EE2F-6882-4854-BE8B-4DDB1BE9ED9F}"/>
              </a:ext>
            </a:extLst>
          </p:cNvPr>
          <p:cNvSpPr txBox="1"/>
          <p:nvPr/>
        </p:nvSpPr>
        <p:spPr>
          <a:xfrm>
            <a:off x="1943100" y="1953162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>
                <a:solidFill>
                  <a:prstClr val="black"/>
                </a:solidFill>
                <a:latin typeface="Calibri"/>
              </a:rPr>
              <a:t>ADDED VALUE  AND KNOWLEDGE MEANS:</a:t>
            </a:r>
            <a:endParaRPr lang="en-US" sz="4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6B592-5DF7-44EF-9934-43325E921A46}"/>
              </a:ext>
            </a:extLst>
          </p:cNvPr>
          <p:cNvSpPr txBox="1"/>
          <p:nvPr/>
        </p:nvSpPr>
        <p:spPr>
          <a:xfrm>
            <a:off x="2000250" y="3810001"/>
            <a:ext cx="819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>
                <a:solidFill>
                  <a:prstClr val="black"/>
                </a:solidFill>
                <a:latin typeface="Calibri"/>
              </a:rPr>
              <a:t>Bring some level of new information every time </a:t>
            </a:r>
            <a:endParaRPr lang="en-US" sz="3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72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ielo 2019 PPT Template">
  <a:themeElements>
    <a:clrScheme name="Cielo 2019 5">
      <a:dk1>
        <a:srgbClr val="000000"/>
      </a:dk1>
      <a:lt1>
        <a:srgbClr val="FFFFFF"/>
      </a:lt1>
      <a:dk2>
        <a:srgbClr val="3C1B79"/>
      </a:dk2>
      <a:lt2>
        <a:srgbClr val="7149C9"/>
      </a:lt2>
      <a:accent1>
        <a:srgbClr val="7149C9"/>
      </a:accent1>
      <a:accent2>
        <a:srgbClr val="3C1B79"/>
      </a:accent2>
      <a:accent3>
        <a:srgbClr val="FF4E1F"/>
      </a:accent3>
      <a:accent4>
        <a:srgbClr val="000000"/>
      </a:accent4>
      <a:accent5>
        <a:srgbClr val="E52EAD"/>
      </a:accent5>
      <a:accent6>
        <a:srgbClr val="00AEEF"/>
      </a:accent6>
      <a:hlink>
        <a:srgbClr val="FF4E1F"/>
      </a:hlink>
      <a:folHlink>
        <a:srgbClr val="FF4E1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1F1F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ielo-2019-PPT-Template_Widescreen_v7.pptx" id="{BD33F09A-E3AF-AD40-AD67-EC6FA255A323}" vid="{77B9D6A8-5A33-0649-819C-6620A488CC24}"/>
    </a:ext>
  </a:extLst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F0803E9C45AE4890E122A375039BBB" ma:contentTypeVersion="13" ma:contentTypeDescription="Een nieuw document maken." ma:contentTypeScope="" ma:versionID="668a31bc59b41bbeb8813c8526833df5">
  <xsd:schema xmlns:xsd="http://www.w3.org/2001/XMLSchema" xmlns:xs="http://www.w3.org/2001/XMLSchema" xmlns:p="http://schemas.microsoft.com/office/2006/metadata/properties" xmlns:ns2="39037b3a-58c5-4739-b967-2ec55eaec155" xmlns:ns3="c3b34ef7-1beb-4b5e-98b2-1bebdd48eb34" targetNamespace="http://schemas.microsoft.com/office/2006/metadata/properties" ma:root="true" ma:fieldsID="57ae75636d8af49c167887425c119b83" ns2:_="" ns3:_="">
    <xsd:import namespace="39037b3a-58c5-4739-b967-2ec55eaec155"/>
    <xsd:import namespace="c3b34ef7-1beb-4b5e-98b2-1bebdd48eb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037b3a-58c5-4739-b967-2ec55eaec1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34ef7-1beb-4b5e-98b2-1bebdd48e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B3D566-B974-4B74-A402-646270D0E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037b3a-58c5-4739-b967-2ec55eaec155"/>
    <ds:schemaRef ds:uri="c3b34ef7-1beb-4b5e-98b2-1bebdd48eb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B16328F-0947-44C4-A892-B0EA9FBDA339}">
  <ds:schemaRefs>
    <ds:schemaRef ds:uri="http://purl.org/dc/dcmitype/"/>
    <ds:schemaRef ds:uri="39037b3a-58c5-4739-b967-2ec55eaec15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c3b34ef7-1beb-4b5e-98b2-1bebdd48eb34"/>
  </ds:schemaRefs>
</ds:datastoreItem>
</file>

<file path=customXml/itemProps3.xml><?xml version="1.0" encoding="utf-8"?>
<ds:datastoreItem xmlns:ds="http://schemas.openxmlformats.org/officeDocument/2006/customXml" ds:itemID="{F4B61231-3B06-435E-87BA-DBD1C0B0C5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14995</TotalTime>
  <Words>5452</Words>
  <Application>Microsoft Macintosh PowerPoint</Application>
  <PresentationFormat>Breedbeeld</PresentationFormat>
  <Paragraphs>1096</Paragraphs>
  <Slides>109</Slides>
  <Notes>18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20</vt:i4>
      </vt:variant>
      <vt:variant>
        <vt:lpstr>Thema</vt:lpstr>
      </vt:variant>
      <vt:variant>
        <vt:i4>7</vt:i4>
      </vt:variant>
      <vt:variant>
        <vt:lpstr>Diatitels</vt:lpstr>
      </vt:variant>
      <vt:variant>
        <vt:i4>109</vt:i4>
      </vt:variant>
    </vt:vector>
  </HeadingPairs>
  <TitlesOfParts>
    <vt:vector size="136" baseType="lpstr">
      <vt:lpstr>Agency FB</vt:lpstr>
      <vt:lpstr>Andalus</vt:lpstr>
      <vt:lpstr>Arial</vt:lpstr>
      <vt:lpstr>Arial Black</vt:lpstr>
      <vt:lpstr>Arial Narrow Bold</vt:lpstr>
      <vt:lpstr>Avenir Book</vt:lpstr>
      <vt:lpstr>Avenir Heavy</vt:lpstr>
      <vt:lpstr>Avery</vt:lpstr>
      <vt:lpstr>Bell MT</vt:lpstr>
      <vt:lpstr>Calibri</vt:lpstr>
      <vt:lpstr>Calibri Light</vt:lpstr>
      <vt:lpstr>Charter Black</vt:lpstr>
      <vt:lpstr>Charter Bold</vt:lpstr>
      <vt:lpstr>Georgia Pro Cond Black</vt:lpstr>
      <vt:lpstr>Lucida Calligraphy</vt:lpstr>
      <vt:lpstr>Roboto Condensed Bold</vt:lpstr>
      <vt:lpstr>Segoe UI WestEuropean</vt:lpstr>
      <vt:lpstr>Tahoma</vt:lpstr>
      <vt:lpstr>TNYAdobeCaslonPro</vt:lpstr>
      <vt:lpstr>Wingdings</vt:lpstr>
      <vt:lpstr>Office-thema</vt:lpstr>
      <vt:lpstr>1_Office-thema</vt:lpstr>
      <vt:lpstr>2_Office-thema</vt:lpstr>
      <vt:lpstr>Office Theme</vt:lpstr>
      <vt:lpstr>1_Office Theme</vt:lpstr>
      <vt:lpstr>2_Office Theme</vt:lpstr>
      <vt:lpstr>Cielo 2019 PPT Template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AMERICAS – EMEA – ASIAPAC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IESF CROSS BORDER REPORT 2020/2021 CONFIAR GLOBAL INDIA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NEW PARTNER INTRODUCTION  </vt:lpstr>
      <vt:lpstr>PowerPoint-presentatie</vt:lpstr>
      <vt:lpstr>PowerPoint-presentatie</vt:lpstr>
      <vt:lpstr>PowerPoint-presentatie</vt:lpstr>
      <vt:lpstr>PowerPoint-presentatie</vt:lpstr>
      <vt:lpstr>Cielo APAC</vt:lpstr>
      <vt:lpstr>2021 – the journey so far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Agilium Worldwide</vt:lpstr>
      <vt:lpstr>AIMS</vt:lpstr>
      <vt:lpstr>AMROP</vt:lpstr>
      <vt:lpstr>INTERSEARCH</vt:lpstr>
      <vt:lpstr>IRC</vt:lpstr>
      <vt:lpstr>IMSA Search</vt:lpstr>
      <vt:lpstr>Penrhyn</vt:lpstr>
      <vt:lpstr>Inac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Kirsten van de Groep</cp:lastModifiedBy>
  <cp:revision>129</cp:revision>
  <cp:lastPrinted>2021-09-27T12:47:46Z</cp:lastPrinted>
  <dcterms:created xsi:type="dcterms:W3CDTF">2017-09-27T09:32:41Z</dcterms:created>
  <dcterms:modified xsi:type="dcterms:W3CDTF">2021-10-06T06:27:45Z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0x01010031F0803E9C45AE4890E122A375039BBB</vt:lpwstr>
  </property>
</Properties>
</file>