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81" r:id="rId6"/>
    <p:sldId id="259" r:id="rId7"/>
    <p:sldId id="262" r:id="rId8"/>
    <p:sldId id="260" r:id="rId9"/>
    <p:sldId id="272" r:id="rId10"/>
    <p:sldId id="277" r:id="rId11"/>
    <p:sldId id="276" r:id="rId12"/>
    <p:sldId id="278" r:id="rId13"/>
    <p:sldId id="280" r:id="rId14"/>
    <p:sldId id="282" r:id="rId15"/>
    <p:sldId id="273" r:id="rId16"/>
    <p:sldId id="269" r:id="rId17"/>
    <p:sldId id="28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111219"/>
    <a:srgbClr val="29297B"/>
    <a:srgbClr val="333399"/>
    <a:srgbClr val="003399"/>
    <a:srgbClr val="013657"/>
    <a:srgbClr val="3F3F3F"/>
    <a:srgbClr val="014067"/>
    <a:srgbClr val="014E7D"/>
    <a:srgbClr val="014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74" autoAdjust="0"/>
  </p:normalViewPr>
  <p:slideViewPr>
    <p:cSldViewPr snapToGrid="0" showGuides="1">
      <p:cViewPr>
        <p:scale>
          <a:sx n="117" d="100"/>
          <a:sy n="117" d="100"/>
        </p:scale>
        <p:origin x="1110" y="1800"/>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9/13/2019</a:t>
            </a:fld>
            <a:endParaRPr lang="en-US" dirty="0"/>
          </a:p>
        </p:txBody>
      </p:sp>
      <p:sp>
        <p:nvSpPr>
          <p:cNvPr id="4" name="Footer Placeholder 3">
            <a:extLst>
              <a:ext uri="{FF2B5EF4-FFF2-40B4-BE49-F238E27FC236}">
                <a16:creationId xmlns=""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‹Nº›</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9/13/2019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‹Nº›</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52518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95381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137213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106282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390977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88730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241919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314455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82096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22827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99096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336525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40561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163830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97999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10450489" y="3863662"/>
            <a:ext cx="1735057" cy="919373"/>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dirty="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21" name="Right Triangle 20">
            <a:extLst>
              <a:ext uri="{FF2B5EF4-FFF2-40B4-BE49-F238E27FC236}">
                <a16:creationId xmlns=""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bwMode="white"/>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bwMode="white"/>
        <p:txBody>
          <a:bodyPr/>
          <a:lstStyle/>
          <a:p>
            <a:fld id="{8699F50C-BE38-4BD0-BA84-9B090E1F2B9B}" type="slidenum">
              <a:rPr lang="en-US" noProof="0" smtClean="0"/>
              <a:t>‹Nº›</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bwMode="white">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dirty="0"/>
              <a:t>Click to Edit Master Title Style </a:t>
            </a:r>
          </a:p>
        </p:txBody>
      </p:sp>
      <p:sp>
        <p:nvSpPr>
          <p:cNvPr id="14" name="Content Placeholder 2">
            <a:extLst>
              <a:ext uri="{FF2B5EF4-FFF2-40B4-BE49-F238E27FC236}">
                <a16:creationId xmlns="" xmlns:a16="http://schemas.microsoft.com/office/drawing/2014/main" id="{217F9213-0142-420B-A84D-C5627A0C81E4}"/>
              </a:ext>
            </a:extLst>
          </p:cNvPr>
          <p:cNvSpPr>
            <a:spLocks noGrp="1"/>
          </p:cNvSpPr>
          <p:nvPr>
            <p:ph sz="half" idx="1"/>
          </p:nvPr>
        </p:nvSpPr>
        <p:spPr bwMode="white">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a:extLst>
              <a:ext uri="{FF2B5EF4-FFF2-40B4-BE49-F238E27FC236}">
                <a16:creationId xmlns="" xmlns:a16="http://schemas.microsoft.com/office/drawing/2014/main" id="{8014328B-D576-4B5C-A4AE-CF98318929FE}"/>
              </a:ext>
            </a:extLst>
          </p:cNvPr>
          <p:cNvSpPr>
            <a:spLocks noGrp="1"/>
          </p:cNvSpPr>
          <p:nvPr>
            <p:ph sz="half" idx="2"/>
          </p:nvPr>
        </p:nvSpPr>
        <p:spPr bwMode="white">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bwMode="white"/>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bwMode="white"/>
        <p:txBody>
          <a:bodyPr/>
          <a:lstStyle/>
          <a:p>
            <a:fld id="{8699F50C-BE38-4BD0-BA84-9B090E1F2B9B}" type="slidenum">
              <a:rPr lang="en-US" noProof="0" smtClean="0"/>
              <a:t>‹Nº›</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bwMode="white">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dirty="0"/>
              <a:t>Click to Edit Master Title Style </a:t>
            </a:r>
          </a:p>
        </p:txBody>
      </p:sp>
      <p:sp>
        <p:nvSpPr>
          <p:cNvPr id="18" name="Text Placeholder 2">
            <a:extLst>
              <a:ext uri="{FF2B5EF4-FFF2-40B4-BE49-F238E27FC236}">
                <a16:creationId xmlns="" xmlns:a16="http://schemas.microsoft.com/office/drawing/2014/main" id="{82BFF385-445D-4DBB-9773-F99669415884}"/>
              </a:ext>
            </a:extLst>
          </p:cNvPr>
          <p:cNvSpPr>
            <a:spLocks noGrp="1"/>
          </p:cNvSpPr>
          <p:nvPr>
            <p:ph type="body" idx="1"/>
          </p:nvPr>
        </p:nvSpPr>
        <p:spPr bwMode="white">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 xmlns:a16="http://schemas.microsoft.com/office/drawing/2014/main" id="{311B1CFE-1B35-4B5C-B40A-DC5ADF211B5C}"/>
              </a:ext>
            </a:extLst>
          </p:cNvPr>
          <p:cNvSpPr>
            <a:spLocks noGrp="1"/>
          </p:cNvSpPr>
          <p:nvPr>
            <p:ph type="body" sz="quarter" idx="3"/>
          </p:nvPr>
        </p:nvSpPr>
        <p:spPr bwMode="white">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 xmlns:a16="http://schemas.microsoft.com/office/drawing/2014/main" id="{1CE840E8-D596-479D-AE97-E88F42DC1B13}"/>
              </a:ext>
            </a:extLst>
          </p:cNvPr>
          <p:cNvSpPr>
            <a:spLocks noGrp="1"/>
          </p:cNvSpPr>
          <p:nvPr>
            <p:ph sz="quarter" idx="4"/>
          </p:nvPr>
        </p:nvSpPr>
        <p:spPr bwMode="white">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 xmlns:a16="http://schemas.microsoft.com/office/drawing/2014/main" id="{B9A68D25-B19E-4E84-B65D-596EE8382DAD}"/>
              </a:ext>
            </a:extLst>
          </p:cNvPr>
          <p:cNvSpPr>
            <a:spLocks noGrp="1"/>
          </p:cNvSpPr>
          <p:nvPr>
            <p:ph sz="half" idx="2"/>
          </p:nvPr>
        </p:nvSpPr>
        <p:spPr bwMode="white">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578C43A6-50C6-704E-BADC-6D83BADE7316}"/>
              </a:ext>
            </a:extLst>
          </p:cNvPr>
          <p:cNvSpPr>
            <a:spLocks noGrp="1"/>
          </p:cNvSpPr>
          <p:nvPr>
            <p:ph type="ftr" sz="quarter" idx="10"/>
          </p:nvPr>
        </p:nvSpPr>
        <p:spPr bwMode="white"/>
        <p:txBody>
          <a:bodyPr/>
          <a:lstStyle/>
          <a:p>
            <a:r>
              <a:rPr lang="en-US" noProof="0" dirty="0"/>
              <a:t>Add a footer</a:t>
            </a:r>
          </a:p>
        </p:txBody>
      </p:sp>
      <p:sp>
        <p:nvSpPr>
          <p:cNvPr id="3" name="Slide Number Placeholder 2">
            <a:extLst>
              <a:ext uri="{FF2B5EF4-FFF2-40B4-BE49-F238E27FC236}">
                <a16:creationId xmlns="" xmlns:a16="http://schemas.microsoft.com/office/drawing/2014/main" id="{ED91439B-965F-3548-AF77-89501B24F600}"/>
              </a:ext>
            </a:extLst>
          </p:cNvPr>
          <p:cNvSpPr>
            <a:spLocks noGrp="1"/>
          </p:cNvSpPr>
          <p:nvPr>
            <p:ph type="sldNum" sz="quarter" idx="11"/>
          </p:nvPr>
        </p:nvSpPr>
        <p:spPr bwMode="white"/>
        <p:txBody>
          <a:bodyPr/>
          <a:lstStyle/>
          <a:p>
            <a:fld id="{8699F50C-BE38-4BD0-BA84-9B090E1F2B9B}" type="slidenum">
              <a:rPr lang="en-US" noProof="0" smtClean="0"/>
              <a:t>‹Nº›</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bwMode="white"/>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bwMode="white"/>
        <p:txBody>
          <a:bodyPr/>
          <a:lstStyle/>
          <a:p>
            <a:fld id="{8699F50C-BE38-4BD0-BA84-9B090E1F2B9B}" type="slidenum">
              <a:rPr lang="en-US" noProof="0" smtClean="0"/>
              <a:t>‹Nº›</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bwMode="white">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‹Nº›</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‹Nº›</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userDrawn="1">
            <p:ph type="body" idx="1"/>
          </p:nvPr>
        </p:nvSpPr>
        <p:spPr bwMode="white">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6">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8" name="Content Placeholder 3" title="Bullet Points">
            <a:extLst>
              <a:ext uri="{FF2B5EF4-FFF2-40B4-BE49-F238E27FC236}">
                <a16:creationId xmlns="" xmlns:a16="http://schemas.microsoft.com/office/drawing/2014/main" id="{8715E757-6584-4841-8154-C92E70E0CD6B}"/>
              </a:ext>
            </a:extLst>
          </p:cNvPr>
          <p:cNvSpPr>
            <a:spLocks noGrp="1"/>
          </p:cNvSpPr>
          <p:nvPr userDrawn="1">
            <p:ph sz="half" idx="13"/>
          </p:nvPr>
        </p:nvSpPr>
        <p:spPr bwMode="white">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userDrawn="1">
            <p:ph type="body" sz="quarter" idx="14"/>
          </p:nvPr>
        </p:nvSpPr>
        <p:spPr bwMode="white">
          <a:xfrm>
            <a:off x="6186713" y="2104888"/>
            <a:ext cx="5475600" cy="781188"/>
          </a:xfrm>
          <a:prstGeom prst="rect">
            <a:avLst/>
          </a:prstGeom>
        </p:spPr>
        <p:txBody>
          <a:bodyPr anchor="b">
            <a:normAutofit/>
          </a:bodyPr>
          <a:lstStyle>
            <a:lvl1pPr marL="0" indent="0">
              <a:lnSpc>
                <a:spcPct val="100000"/>
              </a:lnSpc>
              <a:buNone/>
              <a:defRPr sz="2800" b="1">
                <a:solidFill>
                  <a:schemeClr val="accent6">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20" name="Content Placeholder 5" title="Bullet Points">
            <a:extLst>
              <a:ext uri="{FF2B5EF4-FFF2-40B4-BE49-F238E27FC236}">
                <a16:creationId xmlns="" xmlns:a16="http://schemas.microsoft.com/office/drawing/2014/main" id="{D957FBD7-2C3C-4DD1-954F-DF1E007BE590}"/>
              </a:ext>
            </a:extLst>
          </p:cNvPr>
          <p:cNvSpPr>
            <a:spLocks noGrp="1"/>
          </p:cNvSpPr>
          <p:nvPr userDrawn="1">
            <p:ph sz="quarter" idx="15"/>
          </p:nvPr>
        </p:nvSpPr>
        <p:spPr bwMode="white">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 xmlns:a16="http://schemas.microsoft.com/office/drawing/2014/main" id="{77DB65FF-A89E-4562-8251-2BB63EFDD28E}"/>
              </a:ext>
            </a:extLst>
          </p:cNvPr>
          <p:cNvSpPr>
            <a:spLocks noGrp="1"/>
          </p:cNvSpPr>
          <p:nvPr userDrawn="1">
            <p:ph type="body" sz="quarter" idx="16" hasCustomPrompt="1"/>
          </p:nvPr>
        </p:nvSpPr>
        <p:spPr bwMode="white">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dirty="0"/>
              <a:t>CLICK TO SUBTITLE STYLE</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bwMode="white"/>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bwMode="white"/>
        <p:txBody>
          <a:bodyPr/>
          <a:lstStyle/>
          <a:p>
            <a:fld id="{8699F50C-BE38-4BD0-BA84-9B090E1F2B9B}" type="slidenum">
              <a:rPr lang="en-US" noProof="0" smtClean="0"/>
              <a:t>‹Nº›</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userDrawn="1">
            <p:ph type="title" hasCustomPrompt="1"/>
          </p:nvPr>
        </p:nvSpPr>
        <p:spPr bwMode="white">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dirty="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3937000" y="0"/>
            <a:ext cx="8255000" cy="502365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5373006" y="2410"/>
            <a:ext cx="4121150" cy="1308105"/>
          </a:xfrm>
          <a:prstGeom prst="parallelogram">
            <a:avLst>
              <a:gd name="adj" fmla="val 18638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10359778" y="1031918"/>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‹Nº›</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9041"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bwMode="white"/>
        <p:txBody>
          <a:bodyPr/>
          <a:lstStyle>
            <a:lvl1pPr algn="l">
              <a:defRPr/>
            </a:lvl1pPr>
          </a:lstStyle>
          <a:p>
            <a:r>
              <a:rPr lang="en-US" noProof="0" dirty="0"/>
              <a:t>Add a </a:t>
            </a:r>
            <a:r>
              <a:rPr lang="en-US" noProof="0" dirty="0" err="1"/>
              <a:t>foter</a:t>
            </a:r>
            <a:endParaRPr lang="en-US" noProof="0" dirty="0"/>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‹Nº›</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bwMode="white">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dirty="0"/>
              <a:t>Click to Edit Master Title Style </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bwMode="white">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bwMode="white"/>
        <p:txBody>
          <a:bodyPr/>
          <a:lstStyle/>
          <a:p>
            <a:r>
              <a:rPr lang="en-US" noProof="0" dirty="0"/>
              <a:t>Add a footer</a:t>
            </a:r>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bwMode="white"/>
        <p:txBody>
          <a:bodyPr/>
          <a:lstStyle/>
          <a:p>
            <a:fld id="{8699F50C-BE38-4BD0-BA84-9B090E1F2B9B}" type="slidenum">
              <a:rPr lang="en-US" noProof="0" smtClean="0"/>
              <a:t>‹Nº›</a:t>
            </a:fld>
            <a:endParaRPr lang="en-US" noProof="0" dirty="0"/>
          </a:p>
        </p:txBody>
      </p:sp>
      <p:sp>
        <p:nvSpPr>
          <p:cNvPr id="17" name="Title 1" title="Title ">
            <a:extLst>
              <a:ext uri="{FF2B5EF4-FFF2-40B4-BE49-F238E27FC236}">
                <a16:creationId xmlns="" xmlns:a16="http://schemas.microsoft.com/office/drawing/2014/main" id="{BDEC780E-6412-1344-A62E-6B84E9CCB678}"/>
              </a:ext>
            </a:extLst>
          </p:cNvPr>
          <p:cNvSpPr>
            <a:spLocks noGrp="1"/>
          </p:cNvSpPr>
          <p:nvPr>
            <p:ph type="title" hasCustomPrompt="1"/>
          </p:nvPr>
        </p:nvSpPr>
        <p:spPr bwMode="white">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bwMode="white">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 xmlns:a16="http://schemas.microsoft.com/office/drawing/2014/main" id="{0EF0FD2A-B62A-4931-846D-2602DED26606}"/>
              </a:ext>
            </a:extLst>
          </p:cNvPr>
          <p:cNvSpPr>
            <a:spLocks noGrp="1"/>
          </p:cNvSpPr>
          <p:nvPr>
            <p:ph type="chart" sz="quarter" idx="10"/>
          </p:nvPr>
        </p:nvSpPr>
        <p:spPr bwMode="white">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A960C75-8FA7-5740-9388-2B5112B2C5B9}"/>
              </a:ext>
            </a:extLst>
          </p:cNvPr>
          <p:cNvSpPr>
            <a:spLocks noGrp="1"/>
          </p:cNvSpPr>
          <p:nvPr>
            <p:ph type="sldNum" sz="quarter" idx="18"/>
          </p:nvPr>
        </p:nvSpPr>
        <p:spPr bwMode="white"/>
        <p:txBody>
          <a:bodyPr/>
          <a:lstStyle/>
          <a:p>
            <a:fld id="{8699F50C-BE38-4BD0-BA84-9B090E1F2B9B}" type="slidenum">
              <a:rPr lang="en-US" noProof="0" smtClean="0"/>
              <a:t>‹Nº›</a:t>
            </a:fld>
            <a:endParaRPr lang="en-US" noProof="0" dirty="0"/>
          </a:p>
        </p:txBody>
      </p:sp>
      <p:sp>
        <p:nvSpPr>
          <p:cNvPr id="17" name="Title 1" title="Title ">
            <a:extLst>
              <a:ext uri="{FF2B5EF4-FFF2-40B4-BE49-F238E27FC236}">
                <a16:creationId xmlns=""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 xmlns:a16="http://schemas.microsoft.com/office/drawing/2014/main" id="{79ED029D-F488-47E5-B064-0E35B31D23A5}"/>
              </a:ext>
            </a:extLst>
          </p:cNvPr>
          <p:cNvSpPr/>
          <p:nvPr userDrawn="1"/>
        </p:nvSpPr>
        <p:spPr>
          <a:xfrm flipV="1">
            <a:off x="0" y="-5"/>
            <a:ext cx="11747500" cy="6299203"/>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‹Nº›</a:t>
            </a:fld>
            <a:endParaRPr lang="en-US" noProof="0" dirty="0"/>
          </a:p>
        </p:txBody>
      </p:sp>
      <p:sp>
        <p:nvSpPr>
          <p:cNvPr id="9" name="Title Placeholder 8">
            <a:extLst>
              <a:ext uri="{FF2B5EF4-FFF2-40B4-BE49-F238E27FC236}">
                <a16:creationId xmlns=""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8" r:id="rId4"/>
    <p:sldLayoutId id="2147483706" r:id="rId5"/>
    <p:sldLayoutId id="2147483711" r:id="rId6"/>
    <p:sldLayoutId id="2147483704" r:id="rId7"/>
    <p:sldLayoutId id="2147483689" r:id="rId8"/>
    <p:sldLayoutId id="2147483668" r:id="rId9"/>
    <p:sldLayoutId id="2147483707" r:id="rId10"/>
    <p:sldLayoutId id="2147483710" r:id="rId11"/>
    <p:sldLayoutId id="2147483709"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17" Type="http://schemas.openxmlformats.org/officeDocument/2006/relationships/hyperlink" Target="https://creativecommons.org/licenses/by-sa/3.0/" TargetMode="External"/><Relationship Id="rId2" Type="http://schemas.openxmlformats.org/officeDocument/2006/relationships/tags" Target="../tags/tag2.xml"/><Relationship Id="rId16" Type="http://schemas.openxmlformats.org/officeDocument/2006/relationships/hyperlink" Target="http://commons.wikimedia.org/wiki/file:flag_of_canada_(bordered).svg?uselang=fr"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image" Target="../media/image19.png"/><Relationship Id="rId26" Type="http://schemas.openxmlformats.org/officeDocument/2006/relationships/hyperlink" Target="https://www.admtl.com/en/flights" TargetMode="External"/><Relationship Id="rId3" Type="http://schemas.openxmlformats.org/officeDocument/2006/relationships/tags" Target="../tags/tag58.xml"/><Relationship Id="rId21" Type="http://schemas.openxmlformats.org/officeDocument/2006/relationships/image" Target="../media/image24.sv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notesSlide" Target="../notesSlides/notesSlide10.xml"/><Relationship Id="rId25" Type="http://schemas.openxmlformats.org/officeDocument/2006/relationships/image" Target="../media/image28.svg"/><Relationship Id="rId2" Type="http://schemas.openxmlformats.org/officeDocument/2006/relationships/tags" Target="../tags/tag57.xml"/><Relationship Id="rId16" Type="http://schemas.openxmlformats.org/officeDocument/2006/relationships/slideLayout" Target="../slideLayouts/slideLayout6.xml"/><Relationship Id="rId20" Type="http://schemas.openxmlformats.org/officeDocument/2006/relationships/image" Target="../media/image20.png"/><Relationship Id="rId29" Type="http://schemas.openxmlformats.org/officeDocument/2006/relationships/hyperlink" Target="https://www.getyourguide.com/montreal-olympic-stadium-l88171/?cmp=bing&amp;campaign_id=326337696&amp;adgroup_id=1254543024539435&amp;target_id=kwd-78409099404242:loc-32&amp;match_type=e&amp;ad_id=78409039463150&amp;msclkid=cc513e708bc8180c6b6a6318bf6e8958&amp;loc_physical_ms=4064&amp;feed_item_id=&amp;keyword=stade+olympique&amp;partner_id=CD951&amp;utm_source=bing&amp;utm_medium=cpc&amp;utm_campaign=canada:9|core|en|us&amp;utm_term=stade+olympique&amp;utm_content=montreal:195|f5|montreal+olympic+stadium:88171|generic|%7btd21%7d|%7byr17%7d&amp;utm_force=0" TargetMode="Externa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22.png"/><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image" Target="../media/image26.svg"/><Relationship Id="rId28" Type="http://schemas.openxmlformats.org/officeDocument/2006/relationships/image" Target="../media/image23.png"/><Relationship Id="rId10" Type="http://schemas.openxmlformats.org/officeDocument/2006/relationships/tags" Target="../tags/tag65.xml"/><Relationship Id="rId19" Type="http://schemas.openxmlformats.org/officeDocument/2006/relationships/image" Target="../media/image22.sv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image" Target="../media/image21.png"/><Relationship Id="rId27" Type="http://schemas.openxmlformats.org/officeDocument/2006/relationships/hyperlink" Target="https://goo.gl/maps/fQQSPUAbDNJXrzzKA" TargetMode="External"/><Relationship Id="rId30"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6.png"/><Relationship Id="rId18" Type="http://schemas.openxmlformats.org/officeDocument/2006/relationships/image" Target="../media/image7.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25.jpg"/><Relationship Id="rId17" Type="http://schemas.openxmlformats.org/officeDocument/2006/relationships/hyperlink" Target="http://www.parcjeandrapeau.com/en/" TargetMode="External"/><Relationship Id="rId2" Type="http://schemas.openxmlformats.org/officeDocument/2006/relationships/tags" Target="../tags/tag72.xml"/><Relationship Id="rId16" Type="http://schemas.openxmlformats.org/officeDocument/2006/relationships/image" Target="../media/image35.svg"/><Relationship Id="rId1" Type="http://schemas.openxmlformats.org/officeDocument/2006/relationships/tags" Target="../tags/tag71.xml"/><Relationship Id="rId6" Type="http://schemas.openxmlformats.org/officeDocument/2006/relationships/tags" Target="../tags/tag76.xml"/><Relationship Id="rId11" Type="http://schemas.microsoft.com/office/2007/relationships/hdphoto" Target="../media/hdphoto4.wdp"/><Relationship Id="rId5" Type="http://schemas.openxmlformats.org/officeDocument/2006/relationships/tags" Target="../tags/tag75.xml"/><Relationship Id="rId15" Type="http://schemas.openxmlformats.org/officeDocument/2006/relationships/image" Target="../media/image27.png"/><Relationship Id="rId10" Type="http://schemas.openxmlformats.org/officeDocument/2006/relationships/image" Target="../media/image13.png"/><Relationship Id="rId19" Type="http://schemas.openxmlformats.org/officeDocument/2006/relationships/image" Target="../media/image8.svg"/><Relationship Id="rId4" Type="http://schemas.openxmlformats.org/officeDocument/2006/relationships/tags" Target="../tags/tag74.xml"/><Relationship Id="rId9" Type="http://schemas.openxmlformats.org/officeDocument/2006/relationships/notesSlide" Target="../notesSlides/notesSlide11.xml"/><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28.jpg"/><Relationship Id="rId5" Type="http://schemas.openxmlformats.org/officeDocument/2006/relationships/tags" Target="../tags/tag82.xml"/><Relationship Id="rId10" Type="http://schemas.openxmlformats.org/officeDocument/2006/relationships/notesSlide" Target="../notesSlides/notesSlide12.xml"/><Relationship Id="rId4" Type="http://schemas.openxmlformats.org/officeDocument/2006/relationships/tags" Target="../tags/tag81.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9.jpg"/><Relationship Id="rId5" Type="http://schemas.openxmlformats.org/officeDocument/2006/relationships/tags" Target="../tags/tag90.xml"/><Relationship Id="rId10" Type="http://schemas.openxmlformats.org/officeDocument/2006/relationships/notesSlide" Target="../notesSlides/notesSlide13.xml"/><Relationship Id="rId4" Type="http://schemas.openxmlformats.org/officeDocument/2006/relationships/tags" Target="../tags/tag89.xml"/><Relationship Id="rId9"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0.jpg"/><Relationship Id="rId5" Type="http://schemas.openxmlformats.org/officeDocument/2006/relationships/tags" Target="../tags/tag98.xml"/><Relationship Id="rId10" Type="http://schemas.openxmlformats.org/officeDocument/2006/relationships/notesSlide" Target="../notesSlides/notesSlide14.xml"/><Relationship Id="rId4" Type="http://schemas.openxmlformats.org/officeDocument/2006/relationships/tags" Target="../tags/tag97.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31.png"/><Relationship Id="rId18" Type="http://schemas.openxmlformats.org/officeDocument/2006/relationships/image" Target="../media/image1.pn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notesSlide" Target="../notesSlides/notesSlide15.xml"/><Relationship Id="rId17" Type="http://schemas.openxmlformats.org/officeDocument/2006/relationships/hyperlink" Target="http://www.iesf.com/" TargetMode="External"/><Relationship Id="rId2" Type="http://schemas.openxmlformats.org/officeDocument/2006/relationships/tags" Target="../tags/tag103.xml"/><Relationship Id="rId16" Type="http://schemas.openxmlformats.org/officeDocument/2006/relationships/image" Target="../media/image42.svg"/><Relationship Id="rId20" Type="http://schemas.openxmlformats.org/officeDocument/2006/relationships/image" Target="../media/image33.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slideLayout" Target="../slideLayouts/slideLayout12.xml"/><Relationship Id="rId5" Type="http://schemas.openxmlformats.org/officeDocument/2006/relationships/tags" Target="../tags/tag106.xml"/><Relationship Id="rId15" Type="http://schemas.openxmlformats.org/officeDocument/2006/relationships/image" Target="../media/image32.png"/><Relationship Id="rId10" Type="http://schemas.openxmlformats.org/officeDocument/2006/relationships/tags" Target="../tags/tag111.xml"/><Relationship Id="rId19" Type="http://schemas.openxmlformats.org/officeDocument/2006/relationships/hyperlink" Target="http://www.mandrakemontreal.com/" TargetMode="Externa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11.xml"/><Relationship Id="rId7" Type="http://schemas.openxmlformats.org/officeDocument/2006/relationships/notesSlide" Target="../notesSlides/notesSlide2.xml"/><Relationship Id="rId12" Type="http://schemas.openxmlformats.org/officeDocument/2006/relationships/image" Target="../media/image8.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9.xml"/><Relationship Id="rId11" Type="http://schemas.openxmlformats.org/officeDocument/2006/relationships/image" Target="../media/image7.png"/><Relationship Id="rId5" Type="http://schemas.openxmlformats.org/officeDocument/2006/relationships/tags" Target="../tags/tag13.xml"/><Relationship Id="rId10" Type="http://schemas.openxmlformats.org/officeDocument/2006/relationships/hyperlink" Target="https://jacquescartierchamplain.ca/our-corporation/40-years-of-engineering-innovation/2008-to-today/?lang=en" TargetMode="External"/><Relationship Id="rId4" Type="http://schemas.openxmlformats.org/officeDocument/2006/relationships/tags" Target="../tags/tag1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microsoft.com/office/2007/relationships/hdphoto" Target="../media/hdphoto2.wdp"/><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8.png"/><Relationship Id="rId2" Type="http://schemas.openxmlformats.org/officeDocument/2006/relationships/tags" Target="../tags/tag15.xml"/><Relationship Id="rId16" Type="http://schemas.openxmlformats.org/officeDocument/2006/relationships/image" Target="../media/image10.jp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png"/><Relationship Id="rId5" Type="http://schemas.openxmlformats.org/officeDocument/2006/relationships/tags" Target="../tags/tag18.xml"/><Relationship Id="rId15" Type="http://schemas.microsoft.com/office/2007/relationships/hdphoto" Target="../media/hdphoto3.wdp"/><Relationship Id="rId10" Type="http://schemas.openxmlformats.org/officeDocument/2006/relationships/notesSlide" Target="../notesSlides/notesSlide3.xml"/><Relationship Id="rId4" Type="http://schemas.openxmlformats.org/officeDocument/2006/relationships/tags" Target="../tags/tag17.xml"/><Relationship Id="rId9" Type="http://schemas.openxmlformats.org/officeDocument/2006/relationships/slideLayout" Target="../slideLayouts/slideLayout3.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8.xml"/><Relationship Id="rId7"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hyperlink" Target="https://jacquescartierchamplain.ca/our-corporation/40-years-of-engineering-innovation/2008-to-today/?lang=en" TargetMode="External"/><Relationship Id="rId4" Type="http://schemas.openxmlformats.org/officeDocument/2006/relationships/tags" Target="../tags/tag29.xml"/><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34.xml"/><Relationship Id="rId7" Type="http://schemas.openxmlformats.org/officeDocument/2006/relationships/notesSlide" Target="../notesSlides/notesSlide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0.xml"/><Relationship Id="rId5" Type="http://schemas.openxmlformats.org/officeDocument/2006/relationships/tags" Target="../tags/tag36.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tags" Target="../tags/tag39.xml"/><Relationship Id="rId7" Type="http://schemas.openxmlformats.org/officeDocument/2006/relationships/notesSlide" Target="../notesSlides/notesSlide7.xml"/><Relationship Id="rId12" Type="http://schemas.openxmlformats.org/officeDocument/2006/relationships/hyperlink" Target="http://www.marchebonsecours.qc.ca/fr/index.html"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9.xml"/><Relationship Id="rId11" Type="http://schemas.openxmlformats.org/officeDocument/2006/relationships/image" Target="../media/image16.svg"/><Relationship Id="rId5" Type="http://schemas.openxmlformats.org/officeDocument/2006/relationships/tags" Target="../tags/tag41.xml"/><Relationship Id="rId15" Type="http://schemas.openxmlformats.org/officeDocument/2006/relationships/hyperlink" Target="https://www.marchebonsecours.qc.ca/en/index.html" TargetMode="External"/><Relationship Id="rId10" Type="http://schemas.openxmlformats.org/officeDocument/2006/relationships/image" Target="../media/image14.png"/><Relationship Id="rId4" Type="http://schemas.openxmlformats.org/officeDocument/2006/relationships/tags" Target="../tags/tag40.xml"/><Relationship Id="rId9" Type="http://schemas.microsoft.com/office/2007/relationships/hdphoto" Target="../media/hdphoto4.wdp"/><Relationship Id="rId1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17.jp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hyperlink" Target="https://www.marriott.com/event-reservations/reservation-link.mi?id=1548342982317&amp;key=GRP&amp;app=resvlink"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6.jpg"/><Relationship Id="rId5" Type="http://schemas.openxmlformats.org/officeDocument/2006/relationships/tags" Target="../tags/tag46.xml"/><Relationship Id="rId10" Type="http://schemas.openxmlformats.org/officeDocument/2006/relationships/image" Target="../media/image15.jpg"/><Relationship Id="rId4" Type="http://schemas.openxmlformats.org/officeDocument/2006/relationships/tags" Target="../tags/tag45.xml"/><Relationship Id="rId9" Type="http://schemas.openxmlformats.org/officeDocument/2006/relationships/hyperlink" Target="http://www.marriott.com/hotels/travel/yulwh-w-montreal/"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22.svg"/><Relationship Id="rId18" Type="http://schemas.openxmlformats.org/officeDocument/2006/relationships/image" Target="../media/image22.png"/><Relationship Id="rId3" Type="http://schemas.openxmlformats.org/officeDocument/2006/relationships/tags" Target="../tags/tag50.xml"/><Relationship Id="rId21" Type="http://schemas.openxmlformats.org/officeDocument/2006/relationships/image" Target="../media/image7.png"/><Relationship Id="rId7" Type="http://schemas.openxmlformats.org/officeDocument/2006/relationships/tags" Target="../tags/tag54.xml"/><Relationship Id="rId12" Type="http://schemas.openxmlformats.org/officeDocument/2006/relationships/image" Target="../media/image19.png"/><Relationship Id="rId17" Type="http://schemas.openxmlformats.org/officeDocument/2006/relationships/image" Target="../media/image26.svg"/><Relationship Id="rId2" Type="http://schemas.openxmlformats.org/officeDocument/2006/relationships/tags" Target="../tags/tag49.xml"/><Relationship Id="rId16" Type="http://schemas.openxmlformats.org/officeDocument/2006/relationships/image" Target="../media/image21.png"/><Relationship Id="rId20" Type="http://schemas.openxmlformats.org/officeDocument/2006/relationships/hyperlink" Target="https://www.oldportofmontreal.com/activities" TargetMode="Externa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8.jpg"/><Relationship Id="rId5" Type="http://schemas.openxmlformats.org/officeDocument/2006/relationships/tags" Target="../tags/tag52.xml"/><Relationship Id="rId15" Type="http://schemas.openxmlformats.org/officeDocument/2006/relationships/image" Target="../media/image24.svg"/><Relationship Id="rId10" Type="http://schemas.openxmlformats.org/officeDocument/2006/relationships/notesSlide" Target="../notesSlides/notesSlide9.xml"/><Relationship Id="rId19" Type="http://schemas.openxmlformats.org/officeDocument/2006/relationships/image" Target="../media/image28.svg"/><Relationship Id="rId4" Type="http://schemas.openxmlformats.org/officeDocument/2006/relationships/tags" Target="../tags/tag51.xml"/><Relationship Id="rId9" Type="http://schemas.openxmlformats.org/officeDocument/2006/relationships/slideLayout" Target="../slideLayouts/slideLayout9.xml"/><Relationship Id="rId14" Type="http://schemas.openxmlformats.org/officeDocument/2006/relationships/image" Target="../media/image20.png"/><Relationship Id="rId22"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638ACE-163E-40EB-A458-E794C67EA2A6}"/>
              </a:ext>
            </a:extLst>
          </p:cNvPr>
          <p:cNvSpPr>
            <a:spLocks noGrp="1"/>
          </p:cNvSpPr>
          <p:nvPr>
            <p:ph type="ctrTitle"/>
            <p:custDataLst>
              <p:tags r:id="rId1"/>
            </p:custDataLst>
          </p:nvPr>
        </p:nvSpPr>
        <p:spPr>
          <a:xfrm>
            <a:off x="6694501" y="2361534"/>
            <a:ext cx="4853573" cy="1616252"/>
          </a:xfrm>
        </p:spPr>
        <p:txBody>
          <a:bodyPr>
            <a:normAutofit fontScale="90000"/>
          </a:bodyPr>
          <a:lstStyle/>
          <a:p>
            <a:r>
              <a:rPr lang="en-GB" dirty="0">
                <a:latin typeface="Century Gothic" panose="020B0502020202020204" pitchFamily="34" charset="0"/>
              </a:rPr>
              <a:t>ANNUAL GLOBAL MEETING</a:t>
            </a:r>
            <a:br>
              <a:rPr lang="en-GB" dirty="0">
                <a:latin typeface="Century Gothic" panose="020B0502020202020204" pitchFamily="34" charset="0"/>
              </a:rPr>
            </a:br>
            <a:r>
              <a:rPr lang="en-GB" sz="4000" dirty="0">
                <a:latin typeface="Century Gothic" panose="020B0502020202020204" pitchFamily="34" charset="0"/>
              </a:rPr>
              <a:t>MONTREAL 2019</a:t>
            </a:r>
            <a:endParaRPr lang="en-US" b="0" dirty="0"/>
          </a:p>
        </p:txBody>
      </p:sp>
      <p:sp>
        <p:nvSpPr>
          <p:cNvPr id="3" name="Subtitle 2">
            <a:extLst>
              <a:ext uri="{FF2B5EF4-FFF2-40B4-BE49-F238E27FC236}">
                <a16:creationId xmlns="" xmlns:a16="http://schemas.microsoft.com/office/drawing/2014/main" id="{5C9205DF-8F5E-49F7-B00E-6F58293F5130}"/>
              </a:ext>
            </a:extLst>
          </p:cNvPr>
          <p:cNvSpPr>
            <a:spLocks noGrp="1"/>
          </p:cNvSpPr>
          <p:nvPr>
            <p:ph type="subTitle" idx="1"/>
            <p:custDataLst>
              <p:tags r:id="rId2"/>
            </p:custDataLst>
          </p:nvPr>
        </p:nvSpPr>
        <p:spPr>
          <a:xfrm>
            <a:off x="6670487" y="3977786"/>
            <a:ext cx="4662922" cy="456052"/>
          </a:xfrm>
        </p:spPr>
        <p:txBody>
          <a:bodyPr/>
          <a:lstStyle/>
          <a:p>
            <a:r>
              <a:rPr lang="en-GB" dirty="0">
                <a:latin typeface="Century Gothic" panose="020B0502020202020204" pitchFamily="34" charset="0"/>
              </a:rPr>
              <a:t>16</a:t>
            </a:r>
            <a:r>
              <a:rPr lang="en-GB" baseline="30000" dirty="0">
                <a:latin typeface="Century Gothic" panose="020B0502020202020204" pitchFamily="34" charset="0"/>
              </a:rPr>
              <a:t>th</a:t>
            </a:r>
            <a:r>
              <a:rPr lang="en-GB" dirty="0">
                <a:latin typeface="Century Gothic" panose="020B0502020202020204" pitchFamily="34" charset="0"/>
              </a:rPr>
              <a:t> - 19</a:t>
            </a:r>
            <a:r>
              <a:rPr lang="en-GB" baseline="30000" dirty="0">
                <a:latin typeface="Century Gothic" panose="020B0502020202020204" pitchFamily="34" charset="0"/>
              </a:rPr>
              <a:t>th </a:t>
            </a:r>
            <a:r>
              <a:rPr lang="en-GB" dirty="0">
                <a:latin typeface="Century Gothic" panose="020B0502020202020204" pitchFamily="34" charset="0"/>
              </a:rPr>
              <a:t>of September</a:t>
            </a:r>
          </a:p>
          <a:p>
            <a:endParaRPr lang="en-GB" dirty="0">
              <a:latin typeface="Century Gothic" panose="020B0502020202020204" pitchFamily="34" charset="0"/>
            </a:endParaRPr>
          </a:p>
        </p:txBody>
      </p:sp>
      <p:sp>
        <p:nvSpPr>
          <p:cNvPr id="14" name="1 Título">
            <a:extLst>
              <a:ext uri="{FF2B5EF4-FFF2-40B4-BE49-F238E27FC236}">
                <a16:creationId xmlns="" xmlns:a16="http://schemas.microsoft.com/office/drawing/2014/main" id="{C38EC644-1697-4622-B76F-FC17FC8E7DE9}"/>
              </a:ext>
            </a:extLst>
          </p:cNvPr>
          <p:cNvSpPr txBox="1">
            <a:spLocks/>
          </p:cNvSpPr>
          <p:nvPr>
            <p:custDataLst>
              <p:tags r:id="rId3"/>
            </p:custDataLst>
          </p:nvPr>
        </p:nvSpPr>
        <p:spPr bwMode="white">
          <a:xfrm>
            <a:off x="0" y="0"/>
            <a:ext cx="9092260" cy="1251291"/>
          </a:xfrm>
          <a:prstGeom prst="rect">
            <a:avLst/>
          </a:prstGeom>
        </p:spPr>
        <p:txBody>
          <a:bodyPr vert="horz" lIns="91440" tIns="45720" rIns="91440" bIns="0" rtlCol="0" anchor="ctr" anchorCtr="0">
            <a:no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pPr algn="ctr"/>
            <a:r>
              <a:rPr lang="en-GB" sz="2800" dirty="0">
                <a:solidFill>
                  <a:schemeClr val="bg1"/>
                </a:solidFill>
                <a:latin typeface="Century Gothic" panose="020B0502020202020204" pitchFamily="34" charset="0"/>
              </a:rPr>
              <a:t>INTERNATIONAL  EXECUTIVE  SEARCH  </a:t>
            </a:r>
            <a:r>
              <a:rPr lang="en-GB" sz="2700" dirty="0">
                <a:solidFill>
                  <a:schemeClr val="bg1"/>
                </a:solidFill>
                <a:latin typeface="Century Gothic" panose="020B0502020202020204" pitchFamily="34" charset="0"/>
              </a:rPr>
              <a:t>FEDERATION</a:t>
            </a:r>
          </a:p>
        </p:txBody>
      </p:sp>
      <p:pic>
        <p:nvPicPr>
          <p:cNvPr id="15" name="Picture 14">
            <a:extLst>
              <a:ext uri="{FF2B5EF4-FFF2-40B4-BE49-F238E27FC236}">
                <a16:creationId xmlns="" xmlns:a16="http://schemas.microsoft.com/office/drawing/2014/main" id="{5872E256-B05E-48DE-B9AE-C22D9818F769}"/>
              </a:ext>
            </a:extLst>
          </p:cNvPr>
          <p:cNvPicPr>
            <a:picLocks noChangeAspect="1"/>
          </p:cNvPicPr>
          <p:nvPr>
            <p:custDataLst>
              <p:tags r:id="rId4"/>
            </p:custDataLst>
          </p:nvPr>
        </p:nvPicPr>
        <p:blipFill>
          <a:blip r:embed="rId11"/>
          <a:stretch>
            <a:fillRect/>
          </a:stretch>
        </p:blipFill>
        <p:spPr>
          <a:xfrm>
            <a:off x="9919010" y="544670"/>
            <a:ext cx="1868277" cy="1008738"/>
          </a:xfrm>
          <a:prstGeom prst="rect">
            <a:avLst/>
          </a:prstGeom>
        </p:spPr>
      </p:pic>
      <p:pic>
        <p:nvPicPr>
          <p:cNvPr id="10" name="Picture 9">
            <a:extLst>
              <a:ext uri="{FF2B5EF4-FFF2-40B4-BE49-F238E27FC236}">
                <a16:creationId xmlns="" xmlns:a16="http://schemas.microsoft.com/office/drawing/2014/main" id="{F8124C8C-0EB3-4026-A312-57939053E0A7}"/>
              </a:ext>
            </a:extLst>
          </p:cNvPr>
          <p:cNvPicPr>
            <a:picLocks noChangeAspect="1"/>
          </p:cNvPicPr>
          <p:nvPr>
            <p:custDataLst>
              <p:tags r:id="rId5"/>
            </p:custDataLst>
          </p:nvPr>
        </p:nvPicPr>
        <p:blipFill rotWithShape="1">
          <a:blip r:embed="rId12"/>
          <a:srcRect l="3439" t="29524" r="12728" b="20000"/>
          <a:stretch/>
        </p:blipFill>
        <p:spPr>
          <a:xfrm>
            <a:off x="7046042" y="4583620"/>
            <a:ext cx="3713143" cy="1257574"/>
          </a:xfrm>
          <a:prstGeom prst="rect">
            <a:avLst/>
          </a:prstGeom>
        </p:spPr>
      </p:pic>
      <p:pic>
        <p:nvPicPr>
          <p:cNvPr id="29" name="Picture Placeholder 27" descr="A large body of water with a city in the background&#10;&#10;Description automatically generated">
            <a:extLst>
              <a:ext uri="{FF2B5EF4-FFF2-40B4-BE49-F238E27FC236}">
                <a16:creationId xmlns="" xmlns:a16="http://schemas.microsoft.com/office/drawing/2014/main" id="{A2C51654-C3EB-4A22-AF62-FE56504563C8}"/>
              </a:ext>
            </a:extLst>
          </p:cNvPr>
          <p:cNvPicPr>
            <a:picLocks noChangeAspect="1"/>
          </p:cNvPicPr>
          <p:nvPr>
            <p:custDataLst>
              <p:tags r:id="rId6"/>
            </p:custDataLst>
          </p:nvPr>
        </p:nvPicPr>
        <p:blipFill rotWithShape="1">
          <a:blip r:embed="rId13"/>
          <a:srcRect l="26806" t="20450" r="6016" b="1940"/>
          <a:stretch/>
        </p:blipFill>
        <p:spPr>
          <a:xfrm>
            <a:off x="1516663" y="1279308"/>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effectLst>
            <a:outerShdw blurRad="76200" dir="13500000" sy="23000" kx="1200000" algn="br" rotWithShape="0">
              <a:prstClr val="black">
                <a:alpha val="20000"/>
              </a:prstClr>
            </a:outerShdw>
          </a:effectLst>
        </p:spPr>
      </p:pic>
      <p:pic>
        <p:nvPicPr>
          <p:cNvPr id="5" name="Picture 4">
            <a:extLst>
              <a:ext uri="{FF2B5EF4-FFF2-40B4-BE49-F238E27FC236}">
                <a16:creationId xmlns="" xmlns:a16="http://schemas.microsoft.com/office/drawing/2014/main" id="{69181A8A-B24B-4453-96AC-02E7D4997BF4}"/>
              </a:ext>
            </a:extLst>
          </p:cNvPr>
          <p:cNvPicPr>
            <a:picLocks noChangeAspect="1"/>
          </p:cNvPicPr>
          <p:nvPr>
            <p:custDataLst>
              <p:tags r:id="rId7"/>
            </p:custDataLst>
          </p:nvPr>
        </p:nvPicPr>
        <p:blipFill rotWithShape="1">
          <a:blip r:embed="rId14">
            <a:extLst>
              <a:ext uri="{BEBA8EAE-BF5A-486C-A8C5-ECC9F3942E4B}">
                <a14:imgProps xmlns:a14="http://schemas.microsoft.com/office/drawing/2010/main">
                  <a14:imgLayer r:embed="rId15">
                    <a14:imgEffect>
                      <a14:saturation sat="66000"/>
                    </a14:imgEffect>
                  </a14:imgLayer>
                </a14:imgProps>
              </a:ext>
              <a:ext uri="{837473B0-CC2E-450A-ABE3-18F120FF3D39}">
                <a1611:picAttrSrcUrl xmlns="" xmlns:a1611="http://schemas.microsoft.com/office/drawing/2016/11/main" r:id="rId16"/>
              </a:ext>
            </a:extLst>
          </a:blip>
          <a:srcRect l="1649" t="2109" r="1663" b="2965"/>
          <a:stretch/>
        </p:blipFill>
        <p:spPr>
          <a:xfrm>
            <a:off x="689913" y="3429298"/>
            <a:ext cx="1624096" cy="81219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 xmlns:a16="http://schemas.microsoft.com/office/drawing/2014/main" id="{428DF960-4480-4F70-AE13-49BF53C361CF}"/>
              </a:ext>
            </a:extLst>
          </p:cNvPr>
          <p:cNvSpPr txBox="1"/>
          <p:nvPr>
            <p:custDataLst>
              <p:tags r:id="rId8"/>
            </p:custDataLst>
          </p:nvPr>
        </p:nvSpPr>
        <p:spPr>
          <a:xfrm>
            <a:off x="3048000" y="4978400"/>
            <a:ext cx="6179848" cy="234007"/>
          </a:xfrm>
          <a:prstGeom prst="rect">
            <a:avLst/>
          </a:prstGeom>
          <a:noFill/>
        </p:spPr>
        <p:txBody>
          <a:bodyPr wrap="square" rtlCol="0">
            <a:spAutoFit/>
          </a:bodyPr>
          <a:lstStyle/>
          <a:p>
            <a:r>
              <a:rPr lang="en-CA" sz="900">
                <a:hlinkClick r:id="rId16" tooltip="http://commons.wikimedia.org/wiki/file:flag_of_canada_(bordered).svg?uselang=fr"/>
              </a:rPr>
              <a:t>This Photo</a:t>
            </a:r>
            <a:r>
              <a:rPr lang="en-CA" sz="900"/>
              <a:t> by Unknown Author is licensed under </a:t>
            </a:r>
            <a:r>
              <a:rPr lang="en-CA" sz="900">
                <a:hlinkClick r:id="rId17" tooltip="https://creativecommons.org/licenses/by-sa/3.0/"/>
              </a:rPr>
              <a:t>CC BY-SA</a:t>
            </a:r>
            <a:endParaRPr lang="en-CA" sz="900"/>
          </a:p>
        </p:txBody>
      </p:sp>
    </p:spTree>
    <p:extLst>
      <p:ext uri="{BB962C8B-B14F-4D97-AF65-F5344CB8AC3E}">
        <p14:creationId xmlns:p14="http://schemas.microsoft.com/office/powerpoint/2010/main" val="398069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9681C08-5832-419F-AA4C-C7DA169F7FFC}"/>
              </a:ext>
            </a:extLst>
          </p:cNvPr>
          <p:cNvSpPr>
            <a:spLocks noGrp="1"/>
          </p:cNvSpPr>
          <p:nvPr>
            <p:ph type="sldNum" sz="quarter" idx="18"/>
            <p:custDataLst>
              <p:tags r:id="rId1"/>
            </p:custDataLst>
          </p:nvPr>
        </p:nvSpPr>
        <p:spPr bwMode="white"/>
        <p:txBody>
          <a:bodyPr/>
          <a:lstStyle/>
          <a:p>
            <a:fld id="{8699F50C-BE38-4BD0-BA84-9B090E1F2B9B}" type="slidenum">
              <a:rPr lang="en-US" noProof="0" smtClean="0"/>
              <a:t>10</a:t>
            </a:fld>
            <a:endParaRPr lang="en-US" noProof="0" dirty="0"/>
          </a:p>
        </p:txBody>
      </p:sp>
      <p:sp>
        <p:nvSpPr>
          <p:cNvPr id="15" name="Title 1">
            <a:extLst>
              <a:ext uri="{FF2B5EF4-FFF2-40B4-BE49-F238E27FC236}">
                <a16:creationId xmlns="" xmlns:a16="http://schemas.microsoft.com/office/drawing/2014/main" id="{2A35B43B-65E4-4FD6-9ABE-5711985EA32B}"/>
              </a:ext>
            </a:extLst>
          </p:cNvPr>
          <p:cNvSpPr>
            <a:spLocks noGrp="1"/>
          </p:cNvSpPr>
          <p:nvPr>
            <p:ph type="title"/>
            <p:custDataLst>
              <p:tags r:id="rId2"/>
            </p:custDataLst>
          </p:nvPr>
        </p:nvSpPr>
        <p:spPr>
          <a:xfrm>
            <a:off x="504833" y="219457"/>
            <a:ext cx="4911633" cy="804672"/>
          </a:xfrm>
        </p:spPr>
        <p:txBody>
          <a:bodyPr/>
          <a:lstStyle/>
          <a:p>
            <a:r>
              <a:rPr lang="fr-CA" dirty="0">
                <a:solidFill>
                  <a:schemeClr val="bg1"/>
                </a:solidFill>
              </a:rPr>
              <a:t>TRANSPORTATION</a:t>
            </a:r>
            <a:endParaRPr lang="en-CA" dirty="0">
              <a:solidFill>
                <a:schemeClr val="bg1"/>
              </a:solidFill>
            </a:endParaRPr>
          </a:p>
        </p:txBody>
      </p:sp>
      <p:pic>
        <p:nvPicPr>
          <p:cNvPr id="17" name="Graphic 16" descr="Airplane">
            <a:extLst>
              <a:ext uri="{FF2B5EF4-FFF2-40B4-BE49-F238E27FC236}">
                <a16:creationId xmlns="" xmlns:a16="http://schemas.microsoft.com/office/drawing/2014/main" id="{4F3E217D-0619-4C97-9AC5-AB1BCDDE623C}"/>
              </a:ext>
            </a:extLst>
          </p:cNvPr>
          <p:cNvPicPr>
            <a:picLocks noChangeAspect="1"/>
          </p:cNvPicPr>
          <p:nvPr>
            <p:custDataLst>
              <p:tags r:id="rId3"/>
            </p:custDataLst>
          </p:nvPr>
        </p:nvPicPr>
        <p:blipFill>
          <a:blip r:embed="rId18">
            <a:extLst>
              <a:ext uri="{96DAC541-7B7A-43D3-8B79-37D633B846F1}">
                <asvg:svgBlip xmlns="" xmlns:asvg="http://schemas.microsoft.com/office/drawing/2016/SVG/main" r:embed="rId19"/>
              </a:ext>
            </a:extLst>
          </a:blip>
          <a:stretch>
            <a:fillRect/>
          </a:stretch>
        </p:blipFill>
        <p:spPr>
          <a:xfrm rot="5400000">
            <a:off x="504833" y="1223715"/>
            <a:ext cx="914400" cy="914400"/>
          </a:xfrm>
          <a:prstGeom prst="rect">
            <a:avLst/>
          </a:prstGeom>
        </p:spPr>
      </p:pic>
      <p:pic>
        <p:nvPicPr>
          <p:cNvPr id="18" name="Graphic 17" descr="Taxi">
            <a:extLst>
              <a:ext uri="{FF2B5EF4-FFF2-40B4-BE49-F238E27FC236}">
                <a16:creationId xmlns="" xmlns:a16="http://schemas.microsoft.com/office/drawing/2014/main" id="{90092E4C-9CC6-447F-90CB-E8E746302387}"/>
              </a:ext>
            </a:extLst>
          </p:cNvPr>
          <p:cNvPicPr>
            <a:picLocks noChangeAspect="1"/>
          </p:cNvPicPr>
          <p:nvPr>
            <p:custDataLst>
              <p:tags r:id="rId4"/>
            </p:custDataLst>
          </p:nvPr>
        </p:nvPicPr>
        <p:blipFill>
          <a:blip r:embed="rId20">
            <a:extLst>
              <a:ext uri="{96DAC541-7B7A-43D3-8B79-37D633B846F1}">
                <asvg:svgBlip xmlns="" xmlns:asvg="http://schemas.microsoft.com/office/drawing/2016/SVG/main" r:embed="rId21"/>
              </a:ext>
            </a:extLst>
          </a:blip>
          <a:stretch>
            <a:fillRect/>
          </a:stretch>
        </p:blipFill>
        <p:spPr>
          <a:xfrm>
            <a:off x="1481530" y="2281065"/>
            <a:ext cx="914400" cy="914400"/>
          </a:xfrm>
          <a:prstGeom prst="rect">
            <a:avLst/>
          </a:prstGeom>
        </p:spPr>
      </p:pic>
      <p:pic>
        <p:nvPicPr>
          <p:cNvPr id="19" name="Graphic 18" descr="Car">
            <a:extLst>
              <a:ext uri="{FF2B5EF4-FFF2-40B4-BE49-F238E27FC236}">
                <a16:creationId xmlns="" xmlns:a16="http://schemas.microsoft.com/office/drawing/2014/main" id="{EA7F3062-1788-4A13-9475-EC8C4930B80B}"/>
              </a:ext>
            </a:extLst>
          </p:cNvPr>
          <p:cNvPicPr>
            <a:picLocks noChangeAspect="1"/>
          </p:cNvPicPr>
          <p:nvPr>
            <p:custDataLst>
              <p:tags r:id="rId5"/>
            </p:custDataLst>
          </p:nvPr>
        </p:nvPicPr>
        <p:blipFill>
          <a:blip r:embed="rId22">
            <a:extLst>
              <a:ext uri="{96DAC541-7B7A-43D3-8B79-37D633B846F1}">
                <asvg:svgBlip xmlns="" xmlns:asvg="http://schemas.microsoft.com/office/drawing/2016/SVG/main" r:embed="rId23"/>
              </a:ext>
            </a:extLst>
          </a:blip>
          <a:stretch>
            <a:fillRect/>
          </a:stretch>
        </p:blipFill>
        <p:spPr>
          <a:xfrm>
            <a:off x="3956622" y="4150019"/>
            <a:ext cx="914400" cy="914400"/>
          </a:xfrm>
          <a:prstGeom prst="rect">
            <a:avLst/>
          </a:prstGeom>
        </p:spPr>
      </p:pic>
      <p:pic>
        <p:nvPicPr>
          <p:cNvPr id="20" name="Graphic 19" descr="Bus">
            <a:extLst>
              <a:ext uri="{FF2B5EF4-FFF2-40B4-BE49-F238E27FC236}">
                <a16:creationId xmlns="" xmlns:a16="http://schemas.microsoft.com/office/drawing/2014/main" id="{FF232F23-C14F-4CFA-B380-4FBFECB3B490}"/>
              </a:ext>
            </a:extLst>
          </p:cNvPr>
          <p:cNvPicPr>
            <a:picLocks noChangeAspect="1"/>
          </p:cNvPicPr>
          <p:nvPr>
            <p:custDataLst>
              <p:tags r:id="rId6"/>
            </p:custDataLst>
          </p:nvPr>
        </p:nvPicPr>
        <p:blipFill>
          <a:blip r:embed="rId24">
            <a:extLst>
              <a:ext uri="{96DAC541-7B7A-43D3-8B79-37D633B846F1}">
                <asvg:svgBlip xmlns="" xmlns:asvg="http://schemas.microsoft.com/office/drawing/2016/SVG/main" r:embed="rId25"/>
              </a:ext>
            </a:extLst>
          </a:blip>
          <a:stretch>
            <a:fillRect/>
          </a:stretch>
        </p:blipFill>
        <p:spPr>
          <a:xfrm>
            <a:off x="2639309" y="3239459"/>
            <a:ext cx="914400" cy="914400"/>
          </a:xfrm>
          <a:prstGeom prst="rect">
            <a:avLst/>
          </a:prstGeom>
        </p:spPr>
      </p:pic>
      <p:sp>
        <p:nvSpPr>
          <p:cNvPr id="21" name="12 CuadroTexto">
            <a:extLst>
              <a:ext uri="{FF2B5EF4-FFF2-40B4-BE49-F238E27FC236}">
                <a16:creationId xmlns="" xmlns:a16="http://schemas.microsoft.com/office/drawing/2014/main" id="{961EADCA-C81A-42A1-89A2-20B8CCC146C3}"/>
              </a:ext>
            </a:extLst>
          </p:cNvPr>
          <p:cNvSpPr txBox="1"/>
          <p:nvPr>
            <p:custDataLst>
              <p:tags r:id="rId7"/>
            </p:custDataLst>
          </p:nvPr>
        </p:nvSpPr>
        <p:spPr bwMode="white">
          <a:xfrm>
            <a:off x="2639309" y="2363247"/>
            <a:ext cx="3899768" cy="646331"/>
          </a:xfrm>
          <a:prstGeom prst="rect">
            <a:avLst/>
          </a:prstGeom>
          <a:noFill/>
        </p:spPr>
        <p:txBody>
          <a:bodyPr wrap="square" rtlCol="0">
            <a:spAutoFit/>
          </a:bodyPr>
          <a:lstStyle/>
          <a:p>
            <a:r>
              <a:rPr lang="en-GB" dirty="0">
                <a:solidFill>
                  <a:schemeClr val="bg1"/>
                </a:solidFill>
              </a:rPr>
              <a:t>Estimated taxi fare: 41 CAD (one way)</a:t>
            </a:r>
          </a:p>
          <a:p>
            <a:r>
              <a:rPr lang="en-GB" dirty="0">
                <a:solidFill>
                  <a:schemeClr val="bg1"/>
                </a:solidFill>
              </a:rPr>
              <a:t>Hotel direction: 7.5 miles </a:t>
            </a:r>
          </a:p>
        </p:txBody>
      </p:sp>
      <p:sp>
        <p:nvSpPr>
          <p:cNvPr id="22" name="12 CuadroTexto">
            <a:extLst>
              <a:ext uri="{FF2B5EF4-FFF2-40B4-BE49-F238E27FC236}">
                <a16:creationId xmlns="" xmlns:a16="http://schemas.microsoft.com/office/drawing/2014/main" id="{5BBC701A-0990-4193-8290-65BDCC2F68DB}"/>
              </a:ext>
            </a:extLst>
          </p:cNvPr>
          <p:cNvSpPr txBox="1"/>
          <p:nvPr>
            <p:custDataLst>
              <p:tags r:id="rId8"/>
            </p:custDataLst>
          </p:nvPr>
        </p:nvSpPr>
        <p:spPr bwMode="white">
          <a:xfrm>
            <a:off x="1726854" y="1357749"/>
            <a:ext cx="3899768" cy="646331"/>
          </a:xfrm>
          <a:prstGeom prst="rect">
            <a:avLst/>
          </a:prstGeom>
          <a:noFill/>
        </p:spPr>
        <p:txBody>
          <a:bodyPr wrap="square" rtlCol="0">
            <a:spAutoFit/>
          </a:bodyPr>
          <a:lstStyle/>
          <a:p>
            <a:r>
              <a:rPr lang="en-US" dirty="0">
                <a:solidFill>
                  <a:schemeClr val="bg1"/>
                </a:solidFill>
              </a:rPr>
              <a:t>Visit YUL airport website: </a:t>
            </a:r>
            <a:r>
              <a:rPr lang="en-US" dirty="0">
                <a:solidFill>
                  <a:schemeClr val="bg1"/>
                </a:solidFill>
                <a:hlinkClick r:id="rId26">
                  <a:extLst>
                    <a:ext uri="{A12FA001-AC4F-418D-AE19-62706E023703}">
                      <ahyp:hlinkClr xmlns="" xmlns:ahyp="http://schemas.microsoft.com/office/drawing/2018/hyperlinkcolor" val="tx"/>
                    </a:ext>
                  </a:extLst>
                </a:hlinkClick>
              </a:rPr>
              <a:t>https://www.admtl.com/en/flights</a:t>
            </a:r>
            <a:endParaRPr lang="en-US" dirty="0">
              <a:solidFill>
                <a:schemeClr val="bg1"/>
              </a:solidFill>
            </a:endParaRPr>
          </a:p>
        </p:txBody>
      </p:sp>
      <p:sp>
        <p:nvSpPr>
          <p:cNvPr id="23" name="2 Marcador de contenido">
            <a:extLst>
              <a:ext uri="{FF2B5EF4-FFF2-40B4-BE49-F238E27FC236}">
                <a16:creationId xmlns="" xmlns:a16="http://schemas.microsoft.com/office/drawing/2014/main" id="{9E9CB8AE-4DA2-4222-A07F-0C35746CA403}"/>
              </a:ext>
            </a:extLst>
          </p:cNvPr>
          <p:cNvSpPr txBox="1">
            <a:spLocks/>
          </p:cNvSpPr>
          <p:nvPr>
            <p:custDataLst>
              <p:tags r:id="rId9"/>
            </p:custDataLst>
          </p:nvPr>
        </p:nvSpPr>
        <p:spPr>
          <a:xfrm>
            <a:off x="5416466" y="3607451"/>
            <a:ext cx="6553615" cy="2510829"/>
          </a:xfrm>
          <a:prstGeom prst="rect">
            <a:avLst/>
          </a:prstGeom>
        </p:spPr>
        <p:txBody>
          <a:bodyPr>
            <a:no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tx1"/>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sz="1800" dirty="0">
              <a:solidFill>
                <a:schemeClr val="bg1"/>
              </a:solidFill>
              <a:latin typeface="Calibri Light" panose="020F0302020204030204" pitchFamily="34" charset="0"/>
              <a:cs typeface="Calibri Light" panose="020F0302020204030204" pitchFamily="34" charset="0"/>
            </a:endParaRPr>
          </a:p>
        </p:txBody>
      </p:sp>
      <p:sp>
        <p:nvSpPr>
          <p:cNvPr id="24" name="13 CuadroTexto">
            <a:extLst>
              <a:ext uri="{FF2B5EF4-FFF2-40B4-BE49-F238E27FC236}">
                <a16:creationId xmlns="" xmlns:a16="http://schemas.microsoft.com/office/drawing/2014/main" id="{3FAA9E17-DAAE-4610-BF11-083C18FB6DAC}"/>
              </a:ext>
            </a:extLst>
          </p:cNvPr>
          <p:cNvSpPr txBox="1"/>
          <p:nvPr>
            <p:custDataLst>
              <p:tags r:id="rId10"/>
            </p:custDataLst>
          </p:nvPr>
        </p:nvSpPr>
        <p:spPr bwMode="white">
          <a:xfrm>
            <a:off x="3956622" y="3485888"/>
            <a:ext cx="3899768" cy="369332"/>
          </a:xfrm>
          <a:prstGeom prst="rect">
            <a:avLst/>
          </a:prstGeom>
          <a:noFill/>
        </p:spPr>
        <p:txBody>
          <a:bodyPr wrap="square" rtlCol="0">
            <a:spAutoFit/>
          </a:bodyPr>
          <a:lstStyle/>
          <a:p>
            <a:r>
              <a:rPr lang="es-ES" dirty="0">
                <a:solidFill>
                  <a:schemeClr val="bg1"/>
                </a:solidFill>
              </a:rPr>
              <a:t>Bus </a:t>
            </a:r>
            <a:r>
              <a:rPr lang="es-ES" dirty="0" err="1">
                <a:solidFill>
                  <a:schemeClr val="bg1"/>
                </a:solidFill>
              </a:rPr>
              <a:t>service</a:t>
            </a:r>
            <a:r>
              <a:rPr lang="es-ES" dirty="0">
                <a:solidFill>
                  <a:schemeClr val="bg1"/>
                </a:solidFill>
              </a:rPr>
              <a:t>, </a:t>
            </a:r>
            <a:r>
              <a:rPr lang="es-ES" dirty="0" err="1">
                <a:solidFill>
                  <a:schemeClr val="bg1"/>
                </a:solidFill>
              </a:rPr>
              <a:t>fee</a:t>
            </a:r>
            <a:r>
              <a:rPr lang="es-ES" dirty="0">
                <a:solidFill>
                  <a:schemeClr val="bg1"/>
                </a:solidFill>
              </a:rPr>
              <a:t>: 10 CAD (</a:t>
            </a:r>
            <a:r>
              <a:rPr lang="es-ES" dirty="0" err="1">
                <a:solidFill>
                  <a:schemeClr val="bg1"/>
                </a:solidFill>
              </a:rPr>
              <a:t>one</a:t>
            </a:r>
            <a:r>
              <a:rPr lang="es-ES" dirty="0">
                <a:solidFill>
                  <a:schemeClr val="bg1"/>
                </a:solidFill>
              </a:rPr>
              <a:t> </a:t>
            </a:r>
            <a:r>
              <a:rPr lang="es-ES" dirty="0" err="1">
                <a:solidFill>
                  <a:schemeClr val="bg1"/>
                </a:solidFill>
              </a:rPr>
              <a:t>way</a:t>
            </a:r>
            <a:r>
              <a:rPr lang="es-ES" dirty="0">
                <a:solidFill>
                  <a:schemeClr val="bg1"/>
                </a:solidFill>
              </a:rPr>
              <a:t>)</a:t>
            </a:r>
          </a:p>
        </p:txBody>
      </p:sp>
      <p:sp>
        <p:nvSpPr>
          <p:cNvPr id="25" name="Rectangle 24">
            <a:extLst>
              <a:ext uri="{FF2B5EF4-FFF2-40B4-BE49-F238E27FC236}">
                <a16:creationId xmlns="" xmlns:a16="http://schemas.microsoft.com/office/drawing/2014/main" id="{92822228-6762-46F6-A119-6FE6F97F012B}"/>
              </a:ext>
            </a:extLst>
          </p:cNvPr>
          <p:cNvSpPr/>
          <p:nvPr>
            <p:custDataLst>
              <p:tags r:id="rId11"/>
            </p:custDataLst>
          </p:nvPr>
        </p:nvSpPr>
        <p:spPr bwMode="white">
          <a:xfrm>
            <a:off x="5143201" y="4229878"/>
            <a:ext cx="6826880" cy="2031325"/>
          </a:xfrm>
          <a:prstGeom prst="rect">
            <a:avLst/>
          </a:prstGeom>
        </p:spPr>
        <p:txBody>
          <a:bodyPr wrap="square">
            <a:spAutoFit/>
          </a:bodyPr>
          <a:lstStyle/>
          <a:p>
            <a:r>
              <a:rPr lang="en-CA" dirty="0">
                <a:solidFill>
                  <a:schemeClr val="bg1"/>
                </a:solidFill>
              </a:rPr>
              <a:t>Driving directions	</a:t>
            </a:r>
            <a:br>
              <a:rPr lang="en-CA" dirty="0">
                <a:solidFill>
                  <a:schemeClr val="bg1"/>
                </a:solidFill>
              </a:rPr>
            </a:br>
            <a:endParaRPr lang="en-CA" dirty="0">
              <a:solidFill>
                <a:schemeClr val="bg1"/>
              </a:solidFill>
            </a:endParaRPr>
          </a:p>
          <a:p>
            <a:pPr algn="just"/>
            <a:r>
              <a:rPr lang="en-CA" dirty="0">
                <a:solidFill>
                  <a:schemeClr val="bg1"/>
                </a:solidFill>
              </a:rPr>
              <a:t>From Montréal-Pierre Elliott Trudeau International Airport. Get on Autoroute 20 from Boulevard </a:t>
            </a:r>
            <a:r>
              <a:rPr lang="en-CA" dirty="0" err="1">
                <a:solidFill>
                  <a:schemeClr val="bg1"/>
                </a:solidFill>
              </a:rPr>
              <a:t>Roméo</a:t>
            </a:r>
            <a:r>
              <a:rPr lang="en-CA" dirty="0">
                <a:solidFill>
                  <a:schemeClr val="bg1"/>
                </a:solidFill>
              </a:rPr>
              <a:t>-Vachon N/</a:t>
            </a:r>
            <a:r>
              <a:rPr lang="en-CA" dirty="0" err="1">
                <a:solidFill>
                  <a:schemeClr val="bg1"/>
                </a:solidFill>
              </a:rPr>
              <a:t>Roméo</a:t>
            </a:r>
            <a:r>
              <a:rPr lang="en-CA" dirty="0">
                <a:solidFill>
                  <a:schemeClr val="bg1"/>
                </a:solidFill>
              </a:rPr>
              <a:t>-Vachon Blvd N and boul. </a:t>
            </a:r>
            <a:r>
              <a:rPr lang="en-CA" dirty="0" err="1">
                <a:solidFill>
                  <a:schemeClr val="bg1"/>
                </a:solidFill>
              </a:rPr>
              <a:t>Roméo</a:t>
            </a:r>
            <a:r>
              <a:rPr lang="en-CA" dirty="0">
                <a:solidFill>
                  <a:schemeClr val="bg1"/>
                </a:solidFill>
              </a:rPr>
              <a:t>-Vachon N. Continue on Autoroute 20 to Ville-Marie, Montréal. Take exit 4 from Autoroute 720 E. Take Rue Saint-Antoine O to Rue du Square-Victoria. W Montréal will be on the right.</a:t>
            </a:r>
          </a:p>
        </p:txBody>
      </p:sp>
      <p:pic>
        <p:nvPicPr>
          <p:cNvPr id="26" name="Picture 3" descr="C:\Users\Margarita\Downloads\marcador-de-posicion.png">
            <a:hlinkClick r:id="rId27"/>
            <a:extLst>
              <a:ext uri="{FF2B5EF4-FFF2-40B4-BE49-F238E27FC236}">
                <a16:creationId xmlns="" xmlns:a16="http://schemas.microsoft.com/office/drawing/2014/main" id="{4311098A-411B-4CF9-9A1B-E5C33EF9DCA6}"/>
              </a:ext>
            </a:extLst>
          </p:cNvPr>
          <p:cNvPicPr>
            <a:picLocks noChangeAspect="1" noChangeArrowheads="1"/>
          </p:cNvPicPr>
          <p:nvPr>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17112" y="4840515"/>
            <a:ext cx="1107712" cy="1107712"/>
          </a:xfrm>
          <a:prstGeom prst="rect">
            <a:avLst/>
          </a:prstGeom>
          <a:noFill/>
          <a:extLst>
            <a:ext uri="{909E8E84-426E-40DD-AFC4-6F175D3DCCD1}">
              <a14:hiddenFill xmlns:a14="http://schemas.microsoft.com/office/drawing/2010/main">
                <a:solidFill>
                  <a:srgbClr val="FFFFFF"/>
                </a:solidFill>
              </a14:hiddenFill>
            </a:ext>
          </a:extLst>
        </p:spPr>
      </p:pic>
      <p:sp>
        <p:nvSpPr>
          <p:cNvPr id="27" name="12 CuadroTexto">
            <a:extLst>
              <a:ext uri="{FF2B5EF4-FFF2-40B4-BE49-F238E27FC236}">
                <a16:creationId xmlns="" xmlns:a16="http://schemas.microsoft.com/office/drawing/2014/main" id="{C09DA193-4E32-4E26-8A44-912EF8DBA35E}"/>
              </a:ext>
            </a:extLst>
          </p:cNvPr>
          <p:cNvSpPr txBox="1"/>
          <p:nvPr>
            <p:custDataLst>
              <p:tags r:id="rId13"/>
            </p:custDataLst>
          </p:nvPr>
        </p:nvSpPr>
        <p:spPr bwMode="white">
          <a:xfrm>
            <a:off x="504833" y="6075856"/>
            <a:ext cx="1949884" cy="369332"/>
          </a:xfrm>
          <a:prstGeom prst="rect">
            <a:avLst/>
          </a:prstGeom>
          <a:noFill/>
        </p:spPr>
        <p:txBody>
          <a:bodyPr wrap="square" rtlCol="0">
            <a:spAutoFit/>
          </a:bodyPr>
          <a:lstStyle/>
          <a:p>
            <a:r>
              <a:rPr lang="en-GB" dirty="0">
                <a:solidFill>
                  <a:schemeClr val="bg1"/>
                </a:solidFill>
              </a:rPr>
              <a:t>Google Map Link</a:t>
            </a:r>
          </a:p>
        </p:txBody>
      </p:sp>
      <p:sp>
        <p:nvSpPr>
          <p:cNvPr id="4" name="Rectangle 3">
            <a:hlinkClick r:id="rId29"/>
            <a:extLst>
              <a:ext uri="{FF2B5EF4-FFF2-40B4-BE49-F238E27FC236}">
                <a16:creationId xmlns="" xmlns:a16="http://schemas.microsoft.com/office/drawing/2014/main" id="{8FD98FA9-E9A6-4E19-8D9F-803EC77F4C07}"/>
              </a:ext>
            </a:extLst>
          </p:cNvPr>
          <p:cNvSpPr/>
          <p:nvPr>
            <p:custDataLst>
              <p:tags r:id="rId14"/>
            </p:custDataLst>
          </p:nvPr>
        </p:nvSpPr>
        <p:spPr>
          <a:xfrm>
            <a:off x="7592411" y="971952"/>
            <a:ext cx="3336846" cy="3262109"/>
          </a:xfrm>
          <a:prstGeom prst="rect">
            <a:avLst/>
          </a:prstGeom>
          <a:blipFill>
            <a:blip r:embed="rId30"/>
            <a:stretch>
              <a:fillRect/>
            </a:stretch>
          </a:blip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hlinkClick r:id="rId29"/>
            <a:extLst>
              <a:ext uri="{FF2B5EF4-FFF2-40B4-BE49-F238E27FC236}">
                <a16:creationId xmlns="" xmlns:a16="http://schemas.microsoft.com/office/drawing/2014/main" id="{10A37145-979E-4756-884B-0E51EA9C6916}"/>
              </a:ext>
            </a:extLst>
          </p:cNvPr>
          <p:cNvSpPr txBox="1"/>
          <p:nvPr>
            <p:custDataLst>
              <p:tags r:id="rId15"/>
            </p:custDataLst>
          </p:nvPr>
        </p:nvSpPr>
        <p:spPr>
          <a:xfrm>
            <a:off x="9654421" y="4330220"/>
            <a:ext cx="1274836" cy="276999"/>
          </a:xfrm>
          <a:prstGeom prst="rect">
            <a:avLst/>
          </a:prstGeom>
          <a:noFill/>
        </p:spPr>
        <p:txBody>
          <a:bodyPr wrap="none" rtlCol="0">
            <a:spAutoFit/>
          </a:bodyPr>
          <a:lstStyle/>
          <a:p>
            <a:r>
              <a:rPr lang="fr-CA" sz="1200" b="1" dirty="0">
                <a:solidFill>
                  <a:schemeClr val="accent2">
                    <a:lumMod val="20000"/>
                    <a:lumOff val="80000"/>
                  </a:schemeClr>
                </a:solidFill>
              </a:rPr>
              <a:t>Olympic Stadium</a:t>
            </a:r>
            <a:endParaRPr lang="en-CA" sz="1200" b="1" dirty="0">
              <a:solidFill>
                <a:schemeClr val="accent2">
                  <a:lumMod val="20000"/>
                  <a:lumOff val="80000"/>
                </a:schemeClr>
              </a:solidFill>
            </a:endParaRPr>
          </a:p>
        </p:txBody>
      </p:sp>
    </p:spTree>
    <p:extLst>
      <p:ext uri="{BB962C8B-B14F-4D97-AF65-F5344CB8AC3E}">
        <p14:creationId xmlns:p14="http://schemas.microsoft.com/office/powerpoint/2010/main" val="106346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water, sky, scene&#10;&#10;Description automatically generated">
            <a:extLst>
              <a:ext uri="{FF2B5EF4-FFF2-40B4-BE49-F238E27FC236}">
                <a16:creationId xmlns="" xmlns:a16="http://schemas.microsoft.com/office/drawing/2014/main" id="{8541FE3A-BB6B-4F52-81A2-EC1DE262C131}"/>
              </a:ext>
            </a:extLst>
          </p:cNvPr>
          <p:cNvPicPr>
            <a:picLocks noGrp="1" noChangeAspect="1"/>
          </p:cNvPicPr>
          <p:nvPr>
            <p:ph type="pic" sz="quarter" idx="13"/>
            <p:custDataLst>
              <p:tags r:id="rId1"/>
            </p:custDataLst>
          </p:nvPr>
        </p:nvPicPr>
        <p:blipFill>
          <a:blip r:embed="rId10">
            <a:extLst>
              <a:ext uri="{BEBA8EAE-BF5A-486C-A8C5-ECC9F3942E4B}">
                <a14:imgProps xmlns:a14="http://schemas.microsoft.com/office/drawing/2010/main">
                  <a14:imgLayer r:embed="rId11">
                    <a14:imgEffect>
                      <a14:saturation sat="66000"/>
                    </a14:imgEffect>
                  </a14:imgLayer>
                </a14:imgProps>
              </a:ext>
            </a:extLst>
          </a:blip>
          <a:srcRect t="7802" b="7802"/>
          <a:stretch>
            <a:fillRect/>
          </a:stretch>
        </p:blipFill>
        <p:spPr>
          <a:xfrm>
            <a:off x="0" y="0"/>
            <a:ext cx="12192000" cy="6858000"/>
          </a:xfrm>
        </p:spPr>
      </p:pic>
      <p:pic>
        <p:nvPicPr>
          <p:cNvPr id="6" name="Picture 5" descr="A large crowd of people&#10;&#10;Description automatically generated">
            <a:extLst>
              <a:ext uri="{FF2B5EF4-FFF2-40B4-BE49-F238E27FC236}">
                <a16:creationId xmlns="" xmlns:a16="http://schemas.microsoft.com/office/drawing/2014/main" id="{48F22558-02F4-454E-9249-4AD2356EF955}"/>
              </a:ext>
            </a:extLst>
          </p:cNvPr>
          <p:cNvPicPr>
            <a:picLocks noChangeAspect="1"/>
          </p:cNvPicPr>
          <p:nvPr>
            <p:custDataLst>
              <p:tags r:id="rId2"/>
            </p:custDataLst>
          </p:nvPr>
        </p:nvPicPr>
        <p:blipFill rotWithShape="1">
          <a:blip r:embed="rId12"/>
          <a:srcRect b="6705"/>
          <a:stretch/>
        </p:blipFill>
        <p:spPr>
          <a:xfrm>
            <a:off x="-72573" y="0"/>
            <a:ext cx="12337143" cy="6858000"/>
          </a:xfrm>
          <a:prstGeom prst="rect">
            <a:avLst/>
          </a:prstGeom>
        </p:spPr>
      </p:pic>
      <p:sp>
        <p:nvSpPr>
          <p:cNvPr id="17" name="Title 1">
            <a:extLst>
              <a:ext uri="{FF2B5EF4-FFF2-40B4-BE49-F238E27FC236}">
                <a16:creationId xmlns="" xmlns:a16="http://schemas.microsoft.com/office/drawing/2014/main" id="{3634AC10-E5FC-4ECE-A2B4-0BE12B310729}"/>
              </a:ext>
            </a:extLst>
          </p:cNvPr>
          <p:cNvSpPr txBox="1">
            <a:spLocks/>
          </p:cNvSpPr>
          <p:nvPr>
            <p:custDataLst>
              <p:tags r:id="rId3"/>
            </p:custDataLst>
          </p:nvPr>
        </p:nvSpPr>
        <p:spPr bwMode="white">
          <a:xfrm>
            <a:off x="0" y="7949"/>
            <a:ext cx="12191999" cy="1789855"/>
          </a:xfrm>
          <a:prstGeom prst="rect">
            <a:avLst/>
          </a:prstGeom>
          <a:noFill/>
        </p:spPr>
        <p:txBody>
          <a:bodyPr vert="horz" lIns="288000" tIns="45720" rIns="91440" bIns="0" rtlCol="0" anchor="ctr">
            <a:normAutofit/>
          </a:bodyPr>
          <a:lstStyle>
            <a:lvl1pPr algn="l" defTabSz="914400" rtl="0" eaLnBrk="1" latinLnBrk="0" hangingPunct="1">
              <a:lnSpc>
                <a:spcPct val="90000"/>
              </a:lnSpc>
              <a:spcBef>
                <a:spcPct val="0"/>
              </a:spcBef>
              <a:buNone/>
              <a:defRPr lang="en-IN" sz="3600" b="1" kern="1200">
                <a:solidFill>
                  <a:schemeClr val="tx1"/>
                </a:solidFill>
                <a:latin typeface="+mj-lt"/>
                <a:ea typeface="+mj-ea"/>
                <a:cs typeface="+mj-cs"/>
              </a:defRPr>
            </a:lvl1pPr>
          </a:lstStyle>
          <a:p>
            <a:pPr algn="ctr"/>
            <a:r>
              <a:rPr lang="fr-CA" dirty="0">
                <a:solidFill>
                  <a:schemeClr val="bg1"/>
                </a:solidFill>
              </a:rPr>
              <a:t>BIOGRAPHIES</a:t>
            </a:r>
            <a:endParaRPr lang="en-CA" dirty="0">
              <a:solidFill>
                <a:schemeClr val="bg1"/>
              </a:solidFill>
            </a:endParaRPr>
          </a:p>
        </p:txBody>
      </p:sp>
      <p:pic>
        <p:nvPicPr>
          <p:cNvPr id="8" name="Graphic 7" descr="User">
            <a:extLst>
              <a:ext uri="{FF2B5EF4-FFF2-40B4-BE49-F238E27FC236}">
                <a16:creationId xmlns="" xmlns:a16="http://schemas.microsoft.com/office/drawing/2014/main" id="{99D73E7B-B6F3-4AA5-B262-09772B4618BC}"/>
              </a:ext>
            </a:extLst>
          </p:cNvPr>
          <p:cNvPicPr>
            <a:picLocks noChangeAspect="1"/>
          </p:cNvPicPr>
          <p:nvPr>
            <p:custDataLst>
              <p:tags r:id="rId4"/>
            </p:custDataLst>
          </p:nvPr>
        </p:nvPicPr>
        <p:blipFill>
          <a:blip r:embed="rId13">
            <a:extLst>
              <a:ext uri="{96DAC541-7B7A-43D3-8B79-37D633B846F1}">
                <asvg:svgBlip xmlns="" xmlns:asvg="http://schemas.microsoft.com/office/drawing/2016/SVG/main" r:embed="rId14"/>
              </a:ext>
            </a:extLst>
          </a:blip>
          <a:stretch>
            <a:fillRect/>
          </a:stretch>
        </p:blipFill>
        <p:spPr>
          <a:xfrm>
            <a:off x="5455920" y="1174251"/>
            <a:ext cx="679452" cy="679452"/>
          </a:xfrm>
          <a:prstGeom prst="rect">
            <a:avLst/>
          </a:prstGeom>
        </p:spPr>
      </p:pic>
      <p:pic>
        <p:nvPicPr>
          <p:cNvPr id="9" name="Graphic 8" descr="Female Profile">
            <a:extLst>
              <a:ext uri="{FF2B5EF4-FFF2-40B4-BE49-F238E27FC236}">
                <a16:creationId xmlns="" xmlns:a16="http://schemas.microsoft.com/office/drawing/2014/main" id="{C1E5498D-5F26-438E-8153-D8E5A46957D1}"/>
              </a:ext>
            </a:extLst>
          </p:cNvPr>
          <p:cNvPicPr>
            <a:picLocks noChangeAspect="1"/>
          </p:cNvPicPr>
          <p:nvPr>
            <p:custDataLst>
              <p:tags r:id="rId5"/>
            </p:custDataLst>
          </p:nvPr>
        </p:nvPicPr>
        <p:blipFill>
          <a:blip r:embed="rId15">
            <a:extLst>
              <a:ext uri="{96DAC541-7B7A-43D3-8B79-37D633B846F1}">
                <asvg:svgBlip xmlns="" xmlns:asvg="http://schemas.microsoft.com/office/drawing/2016/SVG/main" r:embed="rId16"/>
              </a:ext>
            </a:extLst>
          </a:blip>
          <a:stretch>
            <a:fillRect/>
          </a:stretch>
        </p:blipFill>
        <p:spPr>
          <a:xfrm>
            <a:off x="6234569" y="1174251"/>
            <a:ext cx="679452" cy="679452"/>
          </a:xfrm>
          <a:prstGeom prst="rect">
            <a:avLst/>
          </a:prstGeom>
        </p:spPr>
      </p:pic>
      <p:sp>
        <p:nvSpPr>
          <p:cNvPr id="11" name="TextBox 10">
            <a:hlinkClick r:id="rId17"/>
            <a:extLst>
              <a:ext uri="{FF2B5EF4-FFF2-40B4-BE49-F238E27FC236}">
                <a16:creationId xmlns="" xmlns:a16="http://schemas.microsoft.com/office/drawing/2014/main" id="{35355080-4EF8-4773-BDDC-7C90373E01FA}"/>
              </a:ext>
            </a:extLst>
          </p:cNvPr>
          <p:cNvSpPr txBox="1"/>
          <p:nvPr>
            <p:custDataLst>
              <p:tags r:id="rId6"/>
            </p:custDataLst>
          </p:nvPr>
        </p:nvSpPr>
        <p:spPr>
          <a:xfrm>
            <a:off x="10177626" y="6264928"/>
            <a:ext cx="1367106" cy="276999"/>
          </a:xfrm>
          <a:prstGeom prst="rect">
            <a:avLst/>
          </a:prstGeom>
          <a:solidFill>
            <a:schemeClr val="accent3">
              <a:lumMod val="10000"/>
            </a:schemeClr>
          </a:solidFill>
        </p:spPr>
        <p:txBody>
          <a:bodyPr wrap="none" rtlCol="0">
            <a:spAutoFit/>
          </a:bodyPr>
          <a:lstStyle/>
          <a:p>
            <a:r>
              <a:rPr lang="fr-CA" sz="1200" b="1" dirty="0">
                <a:solidFill>
                  <a:schemeClr val="accent2">
                    <a:lumMod val="20000"/>
                    <a:lumOff val="80000"/>
                  </a:schemeClr>
                </a:solidFill>
              </a:rPr>
              <a:t>Parc Jean-Drapeau</a:t>
            </a:r>
            <a:endParaRPr lang="en-CA" sz="1200" b="1" dirty="0">
              <a:solidFill>
                <a:schemeClr val="accent2">
                  <a:lumMod val="20000"/>
                  <a:lumOff val="80000"/>
                </a:schemeClr>
              </a:solidFill>
            </a:endParaRPr>
          </a:p>
        </p:txBody>
      </p:sp>
      <p:pic>
        <p:nvPicPr>
          <p:cNvPr id="7" name="Graphic 6" descr="Link">
            <a:hlinkClick r:id="rId17"/>
            <a:extLst>
              <a:ext uri="{FF2B5EF4-FFF2-40B4-BE49-F238E27FC236}">
                <a16:creationId xmlns="" xmlns:a16="http://schemas.microsoft.com/office/drawing/2014/main" id="{468AD312-7B5A-4DC2-A039-06B96D5B083F}"/>
              </a:ext>
            </a:extLst>
          </p:cNvPr>
          <p:cNvPicPr>
            <a:picLocks noChangeAspect="1"/>
          </p:cNvPicPr>
          <p:nvPr>
            <p:custDataLst>
              <p:tags r:id="rId7"/>
            </p:custDataLst>
          </p:nvPr>
        </p:nvPicPr>
        <p:blipFill>
          <a:blip r:embed="rId18">
            <a:extLst>
              <a:ext uri="{96DAC541-7B7A-43D3-8B79-37D633B846F1}">
                <asvg:svgBlip xmlns="" xmlns:asvg="http://schemas.microsoft.com/office/drawing/2016/SVG/main" r:embed="rId19"/>
              </a:ext>
            </a:extLst>
          </a:blip>
          <a:stretch>
            <a:fillRect/>
          </a:stretch>
        </p:blipFill>
        <p:spPr>
          <a:xfrm>
            <a:off x="11447171" y="6225611"/>
            <a:ext cx="355635" cy="355635"/>
          </a:xfrm>
          <a:prstGeom prst="rect">
            <a:avLst/>
          </a:prstGeom>
        </p:spPr>
      </p:pic>
    </p:spTree>
    <p:extLst>
      <p:ext uri="{BB962C8B-B14F-4D97-AF65-F5344CB8AC3E}">
        <p14:creationId xmlns:p14="http://schemas.microsoft.com/office/powerpoint/2010/main" val="216152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E3E5EE03-FBF6-46F5-8085-716AC6CE1C8C}"/>
              </a:ext>
            </a:extLst>
          </p:cNvPr>
          <p:cNvSpPr>
            <a:spLocks noGrp="1"/>
          </p:cNvSpPr>
          <p:nvPr>
            <p:ph type="title"/>
            <p:custDataLst>
              <p:tags r:id="rId1"/>
            </p:custDataLst>
          </p:nvPr>
        </p:nvSpPr>
        <p:spPr bwMode="white"/>
        <p:txBody>
          <a:bodyPr/>
          <a:lstStyle/>
          <a:p>
            <a:r>
              <a:rPr lang="en-US" dirty="0"/>
              <a:t>Lyne Lamothe</a:t>
            </a:r>
            <a:endParaRPr lang="en-US" b="0" dirty="0"/>
          </a:p>
        </p:txBody>
      </p:sp>
      <p:sp>
        <p:nvSpPr>
          <p:cNvPr id="19" name="Text Placeholder 18">
            <a:extLst>
              <a:ext uri="{FF2B5EF4-FFF2-40B4-BE49-F238E27FC236}">
                <a16:creationId xmlns="" xmlns:a16="http://schemas.microsoft.com/office/drawing/2014/main" id="{DFE11F38-F66B-4F95-8224-6CCA69D57617}"/>
              </a:ext>
            </a:extLst>
          </p:cNvPr>
          <p:cNvSpPr>
            <a:spLocks noGrp="1"/>
          </p:cNvSpPr>
          <p:nvPr>
            <p:ph type="body" sz="quarter" idx="16"/>
            <p:custDataLst>
              <p:tags r:id="rId2"/>
            </p:custDataLst>
          </p:nvPr>
        </p:nvSpPr>
        <p:spPr bwMode="white">
          <a:xfrm>
            <a:off x="520493" y="1376932"/>
            <a:ext cx="6388307" cy="608895"/>
          </a:xfrm>
        </p:spPr>
        <p:txBody>
          <a:bodyPr/>
          <a:lstStyle/>
          <a:p>
            <a:r>
              <a:rPr lang="en-US" dirty="0"/>
              <a:t>Chief Talent Officer at </a:t>
            </a:r>
            <a:br>
              <a:rPr lang="en-US" dirty="0"/>
            </a:br>
            <a:r>
              <a:rPr lang="fr-FR" dirty="0"/>
              <a:t>Cirque du Soleil Entertainment Group</a:t>
            </a:r>
            <a:endParaRPr lang="en-US" dirty="0"/>
          </a:p>
        </p:txBody>
      </p:sp>
      <p:sp>
        <p:nvSpPr>
          <p:cNvPr id="16" name="Content Placeholder 15">
            <a:extLst>
              <a:ext uri="{FF2B5EF4-FFF2-40B4-BE49-F238E27FC236}">
                <a16:creationId xmlns="" xmlns:a16="http://schemas.microsoft.com/office/drawing/2014/main" id="{1DCFA8A2-3FB8-48CA-933D-0800A9D2A2A2}"/>
              </a:ext>
            </a:extLst>
          </p:cNvPr>
          <p:cNvSpPr>
            <a:spLocks noGrp="1"/>
          </p:cNvSpPr>
          <p:nvPr>
            <p:ph sz="half" idx="13"/>
            <p:custDataLst>
              <p:tags r:id="rId3"/>
            </p:custDataLst>
          </p:nvPr>
        </p:nvSpPr>
        <p:spPr bwMode="white">
          <a:xfrm>
            <a:off x="520697" y="2886077"/>
            <a:ext cx="7727191" cy="3011612"/>
          </a:xfrm>
        </p:spPr>
        <p:txBody>
          <a:bodyPr>
            <a:normAutofit fontScale="85000" lnSpcReduction="10000"/>
          </a:bodyPr>
          <a:lstStyle/>
          <a:p>
            <a:pPr marL="0" indent="0" algn="just">
              <a:lnSpc>
                <a:spcPct val="140000"/>
              </a:lnSpc>
              <a:buNone/>
            </a:pPr>
            <a:r>
              <a:rPr lang="en-US" dirty="0"/>
              <a:t>Human Resources and communication executive with over 25 years of experience in large organizations such as Cirque du Soleil Entertainment Group, Saputo Inc., La Presse, Liz Claiborne and Nestlé. Advanced expertise in change management - particularly during critical times of organizational transformations -  and in mergers and acquisitions. Her role at Cirque is to help leaders invoke the imagination, provoke the senses, and evoke the emotions of all Cirque talent around the world.  </a:t>
            </a:r>
            <a:endParaRPr lang="en-CA" dirty="0"/>
          </a:p>
        </p:txBody>
      </p:sp>
      <p:sp>
        <p:nvSpPr>
          <p:cNvPr id="21" name="Slide Number Placeholder 5">
            <a:extLst>
              <a:ext uri="{FF2B5EF4-FFF2-40B4-BE49-F238E27FC236}">
                <a16:creationId xmlns="" xmlns:a16="http://schemas.microsoft.com/office/drawing/2014/main" id="{C7C65DDB-24F2-44CF-AE02-F3A6C8B1858B}"/>
              </a:ext>
            </a:extLst>
          </p:cNvPr>
          <p:cNvSpPr>
            <a:spLocks noGrp="1"/>
          </p:cNvSpPr>
          <p:nvPr>
            <p:ph type="sldNum" sz="quarter" idx="18"/>
            <p:custDataLst>
              <p:tags r:id="rId4"/>
            </p:custDataLst>
          </p:nvPr>
        </p:nvSpPr>
        <p:spPr/>
        <p:txBody>
          <a:bodyPr/>
          <a:lstStyle>
            <a:lvl1pPr algn="r">
              <a:defRPr sz="1200">
                <a:solidFill>
                  <a:schemeClr val="tx1">
                    <a:lumMod val="50000"/>
                    <a:lumOff val="50000"/>
                  </a:schemeClr>
                </a:solidFill>
              </a:defRPr>
            </a:lvl1pPr>
          </a:lstStyle>
          <a:p>
            <a:fld id="{8699F50C-BE38-4BD0-BA84-9B090E1F2B9B}" type="slidenum">
              <a:rPr lang="en-US" smtClean="0"/>
              <a:pPr/>
              <a:t>12</a:t>
            </a:fld>
            <a:endParaRPr lang="en-US" dirty="0"/>
          </a:p>
        </p:txBody>
      </p:sp>
      <p:sp>
        <p:nvSpPr>
          <p:cNvPr id="7" name="Text Placeholder 6">
            <a:extLst>
              <a:ext uri="{FF2B5EF4-FFF2-40B4-BE49-F238E27FC236}">
                <a16:creationId xmlns="" xmlns:a16="http://schemas.microsoft.com/office/drawing/2014/main" id="{AFF6C989-E28F-4185-A71E-4CB2E32F495A}"/>
              </a:ext>
            </a:extLst>
          </p:cNvPr>
          <p:cNvSpPr>
            <a:spLocks noGrp="1"/>
          </p:cNvSpPr>
          <p:nvPr>
            <p:ph type="body" idx="1"/>
            <p:custDataLst>
              <p:tags r:id="rId5"/>
            </p:custDataLst>
          </p:nvPr>
        </p:nvSpPr>
        <p:spPr bwMode="white">
          <a:xfrm>
            <a:off x="518678" y="2005762"/>
            <a:ext cx="5475290" cy="781188"/>
          </a:xfrm>
        </p:spPr>
        <p:txBody>
          <a:bodyPr/>
          <a:lstStyle/>
          <a:p>
            <a:r>
              <a:rPr lang="fr-CA" dirty="0"/>
              <a:t>About Lyne</a:t>
            </a:r>
            <a:endParaRPr lang="en-CA" dirty="0"/>
          </a:p>
        </p:txBody>
      </p:sp>
      <p:sp>
        <p:nvSpPr>
          <p:cNvPr id="15" name="Footer Placeholder 4">
            <a:extLst>
              <a:ext uri="{FF2B5EF4-FFF2-40B4-BE49-F238E27FC236}">
                <a16:creationId xmlns="" xmlns:a16="http://schemas.microsoft.com/office/drawing/2014/main" id="{FEB75C52-6AB8-41DD-A7D6-4283EE0E7FCE}"/>
              </a:ext>
            </a:extLst>
          </p:cNvPr>
          <p:cNvSpPr>
            <a:spLocks noGrp="1"/>
          </p:cNvSpPr>
          <p:nvPr>
            <p:ph type="ftr" sz="quarter" idx="17"/>
            <p:custDataLst>
              <p:tags r:id="rId6"/>
            </p:custDataLst>
          </p:nvPr>
        </p:nvSpPr>
        <p:spPr>
          <a:xfrm>
            <a:off x="338530" y="6356350"/>
            <a:ext cx="4114800" cy="365125"/>
          </a:xfrm>
        </p:spPr>
        <p:txBody>
          <a:bodyPr/>
          <a:lstStyle>
            <a:lvl1pPr algn="r">
              <a:defRPr sz="1200">
                <a:solidFill>
                  <a:schemeClr val="tx1">
                    <a:lumMod val="50000"/>
                    <a:lumOff val="50000"/>
                  </a:schemeClr>
                </a:solidFill>
              </a:defRPr>
            </a:lvl1pPr>
          </a:lstStyle>
          <a:p>
            <a:pPr algn="l"/>
            <a:r>
              <a:rPr lang="en-US" dirty="0"/>
              <a:t>BIOGRAPHY</a:t>
            </a:r>
          </a:p>
        </p:txBody>
      </p:sp>
      <p:sp>
        <p:nvSpPr>
          <p:cNvPr id="17" name="Footer Placeholder 4">
            <a:extLst>
              <a:ext uri="{FF2B5EF4-FFF2-40B4-BE49-F238E27FC236}">
                <a16:creationId xmlns="" xmlns:a16="http://schemas.microsoft.com/office/drawing/2014/main" id="{7689B19D-293C-412D-A16D-4DBEF3998FB9}"/>
              </a:ext>
            </a:extLst>
          </p:cNvPr>
          <p:cNvSpPr txBox="1">
            <a:spLocks/>
          </p:cNvSpPr>
          <p:nvPr>
            <p:custDataLst>
              <p:tags r:id="rId7"/>
            </p:custDataLst>
          </p:nvPr>
        </p:nvSpPr>
        <p:spPr>
          <a:xfrm>
            <a:off x="11039902" y="240387"/>
            <a:ext cx="1152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BIOGRAPHY</a:t>
            </a:r>
          </a:p>
        </p:txBody>
      </p:sp>
      <p:pic>
        <p:nvPicPr>
          <p:cNvPr id="18" name="Picture 17" descr="A person standing posing for the camera&#10;&#10;Description automatically generated">
            <a:extLst>
              <a:ext uri="{FF2B5EF4-FFF2-40B4-BE49-F238E27FC236}">
                <a16:creationId xmlns="" xmlns:a16="http://schemas.microsoft.com/office/drawing/2014/main" id="{2E1A55E9-1170-45B7-BF6F-DF552B938BC6}"/>
              </a:ext>
            </a:extLst>
          </p:cNvPr>
          <p:cNvPicPr>
            <a:picLocks noChangeAspect="1"/>
          </p:cNvPicPr>
          <p:nvPr>
            <p:custDataLst>
              <p:tags r:id="rId8"/>
            </p:custDataLst>
          </p:nvPr>
        </p:nvPicPr>
        <p:blipFill rotWithShape="1">
          <a:blip r:embed="rId11"/>
          <a:srcRect l="25048" t="-314" r="30648" b="314"/>
          <a:stretch/>
        </p:blipFill>
        <p:spPr>
          <a:xfrm>
            <a:off x="8726400" y="882000"/>
            <a:ext cx="2076739" cy="3117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43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E3E5EE03-FBF6-46F5-8085-716AC6CE1C8C}"/>
              </a:ext>
            </a:extLst>
          </p:cNvPr>
          <p:cNvSpPr>
            <a:spLocks noGrp="1"/>
          </p:cNvSpPr>
          <p:nvPr>
            <p:ph type="title"/>
            <p:custDataLst>
              <p:tags r:id="rId1"/>
            </p:custDataLst>
          </p:nvPr>
        </p:nvSpPr>
        <p:spPr bwMode="white">
          <a:xfrm>
            <a:off x="518678" y="-227700"/>
            <a:ext cx="8333222" cy="1147969"/>
          </a:xfrm>
        </p:spPr>
        <p:txBody>
          <a:bodyPr/>
          <a:lstStyle/>
          <a:p>
            <a:r>
              <a:rPr lang="en-US" dirty="0"/>
              <a:t>Ross Bernstein</a:t>
            </a:r>
            <a:endParaRPr lang="en-US" b="0" dirty="0"/>
          </a:p>
        </p:txBody>
      </p:sp>
      <p:sp>
        <p:nvSpPr>
          <p:cNvPr id="19" name="Text Placeholder 18">
            <a:extLst>
              <a:ext uri="{FF2B5EF4-FFF2-40B4-BE49-F238E27FC236}">
                <a16:creationId xmlns="" xmlns:a16="http://schemas.microsoft.com/office/drawing/2014/main" id="{DFE11F38-F66B-4F95-8224-6CCA69D57617}"/>
              </a:ext>
            </a:extLst>
          </p:cNvPr>
          <p:cNvSpPr>
            <a:spLocks noGrp="1"/>
          </p:cNvSpPr>
          <p:nvPr>
            <p:ph type="body" sz="quarter" idx="16"/>
            <p:custDataLst>
              <p:tags r:id="rId2"/>
            </p:custDataLst>
          </p:nvPr>
        </p:nvSpPr>
        <p:spPr bwMode="white">
          <a:xfrm>
            <a:off x="520493" y="795064"/>
            <a:ext cx="7368596" cy="608895"/>
          </a:xfrm>
        </p:spPr>
        <p:txBody>
          <a:bodyPr/>
          <a:lstStyle/>
          <a:p>
            <a:r>
              <a:rPr lang="en-US" dirty="0"/>
              <a:t>Inspirational Business Speaker &amp; Best-Selling Sports Author </a:t>
            </a:r>
          </a:p>
        </p:txBody>
      </p:sp>
      <p:sp>
        <p:nvSpPr>
          <p:cNvPr id="16" name="Content Placeholder 15">
            <a:extLst>
              <a:ext uri="{FF2B5EF4-FFF2-40B4-BE49-F238E27FC236}">
                <a16:creationId xmlns="" xmlns:a16="http://schemas.microsoft.com/office/drawing/2014/main" id="{1DCFA8A2-3FB8-48CA-933D-0800A9D2A2A2}"/>
              </a:ext>
            </a:extLst>
          </p:cNvPr>
          <p:cNvSpPr>
            <a:spLocks noGrp="1"/>
          </p:cNvSpPr>
          <p:nvPr>
            <p:ph sz="half" idx="13"/>
            <p:custDataLst>
              <p:tags r:id="rId3"/>
            </p:custDataLst>
          </p:nvPr>
        </p:nvSpPr>
        <p:spPr bwMode="white">
          <a:xfrm>
            <a:off x="518678" y="1936503"/>
            <a:ext cx="7697274" cy="4289220"/>
          </a:xfrm>
        </p:spPr>
        <p:txBody>
          <a:bodyPr>
            <a:noAutofit/>
          </a:bodyPr>
          <a:lstStyle/>
          <a:p>
            <a:pPr marL="0" indent="0" algn="just">
              <a:lnSpc>
                <a:spcPct val="120000"/>
              </a:lnSpc>
              <a:buNone/>
            </a:pPr>
            <a:r>
              <a:rPr lang="en-US" sz="1900" dirty="0">
                <a:latin typeface="Calibri Light" panose="020F0302020204030204" pitchFamily="34" charset="0"/>
                <a:cs typeface="Calibri Light" panose="020F0302020204030204" pitchFamily="34" charset="0"/>
              </a:rPr>
              <a:t>The best-selling author of nearly 50 sports books, Ross Bernstein is an award-winning peak performance hall of fame business speaker who's keynoted conferences for Fortune 500 </a:t>
            </a:r>
            <a:r>
              <a:rPr lang="en-US" sz="1900" dirty="0"/>
              <a:t>companies</a:t>
            </a:r>
            <a:r>
              <a:rPr lang="en-US" sz="1900" dirty="0">
                <a:latin typeface="Calibri Light" panose="020F0302020204030204" pitchFamily="34" charset="0"/>
                <a:cs typeface="Calibri Light" panose="020F0302020204030204" pitchFamily="34" charset="0"/>
              </a:rPr>
              <a:t> on all seven continents and has been featured on CNN, SPN, Fox News, and “CBS This Morning,” as well as in the Wall Street Journal, New York Times and USA Today. </a:t>
            </a:r>
          </a:p>
          <a:p>
            <a:pPr marL="0" indent="0" algn="just">
              <a:lnSpc>
                <a:spcPct val="140000"/>
              </a:lnSpc>
              <a:buNone/>
            </a:pPr>
            <a:r>
              <a:rPr lang="en-US" sz="1900" dirty="0">
                <a:latin typeface="Calibri Light" panose="020F0302020204030204" pitchFamily="34" charset="0"/>
                <a:cs typeface="Calibri Light" panose="020F0302020204030204" pitchFamily="34" charset="0"/>
              </a:rPr>
              <a:t>Ross weaves sports stories, about the DNA of champions, along with stories of companies who he has worked with around the world — and shares best practice ideas on ways to overcome disruption, while ultimately building stronger relationships. At the core of his message is the simple fact that we like to do business with people who we trust, who we like, and who just “get it” — CHAMPIONS.</a:t>
            </a:r>
          </a:p>
        </p:txBody>
      </p:sp>
      <p:sp>
        <p:nvSpPr>
          <p:cNvPr id="21" name="Slide Number Placeholder 5">
            <a:extLst>
              <a:ext uri="{FF2B5EF4-FFF2-40B4-BE49-F238E27FC236}">
                <a16:creationId xmlns="" xmlns:a16="http://schemas.microsoft.com/office/drawing/2014/main" id="{C7C65DDB-24F2-44CF-AE02-F3A6C8B1858B}"/>
              </a:ext>
            </a:extLst>
          </p:cNvPr>
          <p:cNvSpPr>
            <a:spLocks noGrp="1"/>
          </p:cNvSpPr>
          <p:nvPr>
            <p:ph type="sldNum" sz="quarter" idx="18"/>
            <p:custDataLst>
              <p:tags r:id="rId4"/>
            </p:custDataLst>
          </p:nvPr>
        </p:nvSpPr>
        <p:spPr/>
        <p:txBody>
          <a:bodyPr/>
          <a:lstStyle>
            <a:lvl1pPr algn="r">
              <a:defRPr sz="1200">
                <a:solidFill>
                  <a:schemeClr val="tx1">
                    <a:lumMod val="50000"/>
                    <a:lumOff val="50000"/>
                  </a:schemeClr>
                </a:solidFill>
              </a:defRPr>
            </a:lvl1pPr>
          </a:lstStyle>
          <a:p>
            <a:fld id="{8699F50C-BE38-4BD0-BA84-9B090E1F2B9B}" type="slidenum">
              <a:rPr lang="en-US" smtClean="0"/>
              <a:pPr/>
              <a:t>13</a:t>
            </a:fld>
            <a:endParaRPr lang="en-US" dirty="0"/>
          </a:p>
        </p:txBody>
      </p:sp>
      <p:pic>
        <p:nvPicPr>
          <p:cNvPr id="23" name="Picture 22" descr="A person wearing a suit and tie&#10;&#10;Description automatically generated">
            <a:extLst>
              <a:ext uri="{FF2B5EF4-FFF2-40B4-BE49-F238E27FC236}">
                <a16:creationId xmlns="" xmlns:a16="http://schemas.microsoft.com/office/drawing/2014/main" id="{86A1EBBB-A88F-4FBF-976F-F5632B990977}"/>
              </a:ext>
            </a:extLst>
          </p:cNvPr>
          <p:cNvPicPr>
            <a:picLocks noChangeAspect="1"/>
          </p:cNvPicPr>
          <p:nvPr>
            <p:custDataLst>
              <p:tags r:id="rId5"/>
            </p:custDataLst>
          </p:nvPr>
        </p:nvPicPr>
        <p:blipFill rotWithShape="1">
          <a:blip r:embed="rId11"/>
          <a:srcRect l="1511" t="697" r="1248" b="2122"/>
          <a:stretch/>
        </p:blipFill>
        <p:spPr>
          <a:xfrm>
            <a:off x="8727268" y="880268"/>
            <a:ext cx="2035328" cy="3054901"/>
          </a:xfrm>
          <a:prstGeom prst="rect">
            <a:avLst/>
          </a:prstGeom>
          <a:ln>
            <a:noFill/>
          </a:ln>
          <a:effectLst>
            <a:outerShdw blurRad="292100" dist="139700" dir="2700000" algn="tl" rotWithShape="0">
              <a:srgbClr val="333333">
                <a:alpha val="65000"/>
              </a:srgbClr>
            </a:outerShdw>
          </a:effectLst>
        </p:spPr>
      </p:pic>
      <p:sp>
        <p:nvSpPr>
          <p:cNvPr id="24" name="Footer Placeholder 4">
            <a:extLst>
              <a:ext uri="{FF2B5EF4-FFF2-40B4-BE49-F238E27FC236}">
                <a16:creationId xmlns="" xmlns:a16="http://schemas.microsoft.com/office/drawing/2014/main" id="{16306E30-CDBA-4A64-BBFB-84B045F94887}"/>
              </a:ext>
            </a:extLst>
          </p:cNvPr>
          <p:cNvSpPr txBox="1">
            <a:spLocks/>
          </p:cNvSpPr>
          <p:nvPr>
            <p:custDataLst>
              <p:tags r:id="rId6"/>
            </p:custDataLst>
          </p:nvPr>
        </p:nvSpPr>
        <p:spPr>
          <a:xfrm>
            <a:off x="11039902" y="240387"/>
            <a:ext cx="1152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BIOGRAPHY</a:t>
            </a:r>
          </a:p>
        </p:txBody>
      </p:sp>
      <p:sp>
        <p:nvSpPr>
          <p:cNvPr id="25" name="Text Placeholder 6">
            <a:extLst>
              <a:ext uri="{FF2B5EF4-FFF2-40B4-BE49-F238E27FC236}">
                <a16:creationId xmlns="" xmlns:a16="http://schemas.microsoft.com/office/drawing/2014/main" id="{AA163344-E50B-43A7-BADC-6C609F5EBF78}"/>
              </a:ext>
            </a:extLst>
          </p:cNvPr>
          <p:cNvSpPr>
            <a:spLocks noGrp="1"/>
          </p:cNvSpPr>
          <p:nvPr>
            <p:ph type="body" idx="1"/>
            <p:custDataLst>
              <p:tags r:id="rId7"/>
            </p:custDataLst>
          </p:nvPr>
        </p:nvSpPr>
        <p:spPr bwMode="white">
          <a:xfrm>
            <a:off x="518678" y="1239126"/>
            <a:ext cx="5475290" cy="781188"/>
          </a:xfrm>
        </p:spPr>
        <p:txBody>
          <a:bodyPr/>
          <a:lstStyle/>
          <a:p>
            <a:r>
              <a:rPr lang="fr-CA" dirty="0"/>
              <a:t>About Ross</a:t>
            </a:r>
            <a:endParaRPr lang="en-CA" dirty="0"/>
          </a:p>
        </p:txBody>
      </p:sp>
      <p:sp>
        <p:nvSpPr>
          <p:cNvPr id="9" name="Footer Placeholder 4">
            <a:extLst>
              <a:ext uri="{FF2B5EF4-FFF2-40B4-BE49-F238E27FC236}">
                <a16:creationId xmlns="" xmlns:a16="http://schemas.microsoft.com/office/drawing/2014/main" id="{17CC6997-CF3C-48B5-A43E-9C8BCFC5BA00}"/>
              </a:ext>
            </a:extLst>
          </p:cNvPr>
          <p:cNvSpPr>
            <a:spLocks noGrp="1"/>
          </p:cNvSpPr>
          <p:nvPr>
            <p:ph type="ftr" sz="quarter" idx="17"/>
            <p:custDataLst>
              <p:tags r:id="rId8"/>
            </p:custDataLst>
          </p:nvPr>
        </p:nvSpPr>
        <p:spPr>
          <a:xfrm>
            <a:off x="338530" y="6356350"/>
            <a:ext cx="4114800" cy="365125"/>
          </a:xfrm>
        </p:spPr>
        <p:txBody>
          <a:bodyPr/>
          <a:lstStyle>
            <a:lvl1pPr algn="r">
              <a:defRPr sz="1200">
                <a:solidFill>
                  <a:schemeClr val="tx1">
                    <a:lumMod val="50000"/>
                    <a:lumOff val="50000"/>
                  </a:schemeClr>
                </a:solidFill>
              </a:defRPr>
            </a:lvl1pPr>
          </a:lstStyle>
          <a:p>
            <a:pPr algn="l"/>
            <a:r>
              <a:rPr lang="en-US" dirty="0"/>
              <a:t>BIOGRAPHY</a:t>
            </a:r>
          </a:p>
        </p:txBody>
      </p:sp>
    </p:spTree>
    <p:extLst>
      <p:ext uri="{BB962C8B-B14F-4D97-AF65-F5344CB8AC3E}">
        <p14:creationId xmlns:p14="http://schemas.microsoft.com/office/powerpoint/2010/main" val="38915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E3E5EE03-FBF6-46F5-8085-716AC6CE1C8C}"/>
              </a:ext>
            </a:extLst>
          </p:cNvPr>
          <p:cNvSpPr>
            <a:spLocks noGrp="1"/>
          </p:cNvSpPr>
          <p:nvPr>
            <p:ph type="title"/>
            <p:custDataLst>
              <p:tags r:id="rId1"/>
            </p:custDataLst>
          </p:nvPr>
        </p:nvSpPr>
        <p:spPr bwMode="white">
          <a:xfrm>
            <a:off x="518678" y="-227700"/>
            <a:ext cx="8333222" cy="1147969"/>
          </a:xfrm>
        </p:spPr>
        <p:txBody>
          <a:bodyPr/>
          <a:lstStyle/>
          <a:p>
            <a:r>
              <a:rPr lang="en-US" dirty="0"/>
              <a:t>John Vincent</a:t>
            </a:r>
            <a:endParaRPr lang="en-US" b="0" dirty="0"/>
          </a:p>
        </p:txBody>
      </p:sp>
      <p:sp>
        <p:nvSpPr>
          <p:cNvPr id="19" name="Text Placeholder 18">
            <a:extLst>
              <a:ext uri="{FF2B5EF4-FFF2-40B4-BE49-F238E27FC236}">
                <a16:creationId xmlns="" xmlns:a16="http://schemas.microsoft.com/office/drawing/2014/main" id="{DFE11F38-F66B-4F95-8224-6CCA69D57617}"/>
              </a:ext>
            </a:extLst>
          </p:cNvPr>
          <p:cNvSpPr>
            <a:spLocks noGrp="1"/>
          </p:cNvSpPr>
          <p:nvPr>
            <p:ph type="body" sz="quarter" idx="16"/>
            <p:custDataLst>
              <p:tags r:id="rId2"/>
            </p:custDataLst>
          </p:nvPr>
        </p:nvSpPr>
        <p:spPr bwMode="white">
          <a:xfrm>
            <a:off x="520493" y="820822"/>
            <a:ext cx="7368596" cy="608895"/>
          </a:xfrm>
        </p:spPr>
        <p:txBody>
          <a:bodyPr/>
          <a:lstStyle/>
          <a:p>
            <a:r>
              <a:rPr lang="en-US" dirty="0"/>
              <a:t>Chair – CEO Private Advisory Groups</a:t>
            </a:r>
            <a:br>
              <a:rPr lang="en-US" dirty="0"/>
            </a:br>
            <a:r>
              <a:rPr lang="en-US" dirty="0"/>
              <a:t>TEC Canada</a:t>
            </a:r>
          </a:p>
        </p:txBody>
      </p:sp>
      <p:sp>
        <p:nvSpPr>
          <p:cNvPr id="16" name="Content Placeholder 15">
            <a:extLst>
              <a:ext uri="{FF2B5EF4-FFF2-40B4-BE49-F238E27FC236}">
                <a16:creationId xmlns="" xmlns:a16="http://schemas.microsoft.com/office/drawing/2014/main" id="{1DCFA8A2-3FB8-48CA-933D-0800A9D2A2A2}"/>
              </a:ext>
            </a:extLst>
          </p:cNvPr>
          <p:cNvSpPr>
            <a:spLocks noGrp="1"/>
          </p:cNvSpPr>
          <p:nvPr>
            <p:ph sz="half" idx="13"/>
            <p:custDataLst>
              <p:tags r:id="rId3"/>
            </p:custDataLst>
          </p:nvPr>
        </p:nvSpPr>
        <p:spPr bwMode="white">
          <a:xfrm>
            <a:off x="518678" y="2004235"/>
            <a:ext cx="7981856" cy="2398432"/>
          </a:xfrm>
        </p:spPr>
        <p:txBody>
          <a:bodyPr>
            <a:noAutofit/>
          </a:bodyPr>
          <a:lstStyle/>
          <a:p>
            <a:pPr marL="0" indent="0" algn="just">
              <a:lnSpc>
                <a:spcPct val="120000"/>
              </a:lnSpc>
              <a:buNone/>
            </a:pPr>
            <a:r>
              <a:rPr lang="en-US" sz="1900" dirty="0">
                <a:latin typeface="Calibri Light" panose="020F0302020204030204" pitchFamily="34" charset="0"/>
                <a:cs typeface="Calibri Light" panose="020F0302020204030204" pitchFamily="34" charset="0"/>
              </a:rPr>
              <a:t>TEC Chair John Vincent has enjoyed a colourful career revolving around a variety of enterprises from very early stage to larger and more mature. He has worked as a CEO and from the outside as a financial and private equity investor and as an advisor, mentor or coach. </a:t>
            </a:r>
          </a:p>
          <a:p>
            <a:pPr marL="0" indent="0" algn="just">
              <a:lnSpc>
                <a:spcPct val="120000"/>
              </a:lnSpc>
              <a:spcBef>
                <a:spcPts val="600"/>
              </a:spcBef>
              <a:buNone/>
            </a:pPr>
            <a:r>
              <a:rPr lang="en-CA" sz="1900" dirty="0">
                <a:latin typeface="Calibri Light" panose="020F0302020204030204" pitchFamily="34" charset="0"/>
                <a:cs typeface="Calibri Light" panose="020F0302020204030204" pitchFamily="34" charset="0"/>
              </a:rPr>
              <a:t>He continues to vary his career as the founder of CEO911 Inc., providing</a:t>
            </a:r>
            <a:endParaRPr lang="en-US" sz="1900" dirty="0">
              <a:latin typeface="Calibri Light" panose="020F0302020204030204" pitchFamily="34" charset="0"/>
              <a:cs typeface="Calibri Light" panose="020F0302020204030204" pitchFamily="34" charset="0"/>
            </a:endParaRPr>
          </a:p>
        </p:txBody>
      </p:sp>
      <p:sp>
        <p:nvSpPr>
          <p:cNvPr id="21" name="Slide Number Placeholder 5">
            <a:extLst>
              <a:ext uri="{FF2B5EF4-FFF2-40B4-BE49-F238E27FC236}">
                <a16:creationId xmlns="" xmlns:a16="http://schemas.microsoft.com/office/drawing/2014/main" id="{C7C65DDB-24F2-44CF-AE02-F3A6C8B1858B}"/>
              </a:ext>
            </a:extLst>
          </p:cNvPr>
          <p:cNvSpPr>
            <a:spLocks noGrp="1"/>
          </p:cNvSpPr>
          <p:nvPr>
            <p:ph type="sldNum" sz="quarter" idx="18"/>
            <p:custDataLst>
              <p:tags r:id="rId4"/>
            </p:custDataLst>
          </p:nvPr>
        </p:nvSpPr>
        <p:spPr/>
        <p:txBody>
          <a:bodyPr/>
          <a:lstStyle>
            <a:lvl1pPr algn="r">
              <a:defRPr sz="1200">
                <a:solidFill>
                  <a:schemeClr val="tx1">
                    <a:lumMod val="50000"/>
                    <a:lumOff val="50000"/>
                  </a:schemeClr>
                </a:solidFill>
              </a:defRPr>
            </a:lvl1pPr>
          </a:lstStyle>
          <a:p>
            <a:fld id="{8699F50C-BE38-4BD0-BA84-9B090E1F2B9B}" type="slidenum">
              <a:rPr lang="en-US" smtClean="0"/>
              <a:pPr/>
              <a:t>14</a:t>
            </a:fld>
            <a:endParaRPr lang="en-US" dirty="0"/>
          </a:p>
        </p:txBody>
      </p:sp>
      <p:sp>
        <p:nvSpPr>
          <p:cNvPr id="24" name="Footer Placeholder 4">
            <a:extLst>
              <a:ext uri="{FF2B5EF4-FFF2-40B4-BE49-F238E27FC236}">
                <a16:creationId xmlns="" xmlns:a16="http://schemas.microsoft.com/office/drawing/2014/main" id="{16306E30-CDBA-4A64-BBFB-84B045F94887}"/>
              </a:ext>
            </a:extLst>
          </p:cNvPr>
          <p:cNvSpPr txBox="1">
            <a:spLocks/>
          </p:cNvSpPr>
          <p:nvPr>
            <p:custDataLst>
              <p:tags r:id="rId5"/>
            </p:custDataLst>
          </p:nvPr>
        </p:nvSpPr>
        <p:spPr>
          <a:xfrm>
            <a:off x="11039902" y="240387"/>
            <a:ext cx="115209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BIOGRAPHY</a:t>
            </a:r>
          </a:p>
        </p:txBody>
      </p:sp>
      <p:sp>
        <p:nvSpPr>
          <p:cNvPr id="25" name="Text Placeholder 6">
            <a:extLst>
              <a:ext uri="{FF2B5EF4-FFF2-40B4-BE49-F238E27FC236}">
                <a16:creationId xmlns="" xmlns:a16="http://schemas.microsoft.com/office/drawing/2014/main" id="{AA163344-E50B-43A7-BADC-6C609F5EBF78}"/>
              </a:ext>
            </a:extLst>
          </p:cNvPr>
          <p:cNvSpPr>
            <a:spLocks noGrp="1"/>
          </p:cNvSpPr>
          <p:nvPr>
            <p:ph type="body" idx="1"/>
            <p:custDataLst>
              <p:tags r:id="rId6"/>
            </p:custDataLst>
          </p:nvPr>
        </p:nvSpPr>
        <p:spPr bwMode="white">
          <a:xfrm>
            <a:off x="518678" y="1427055"/>
            <a:ext cx="5475290" cy="593259"/>
          </a:xfrm>
        </p:spPr>
        <p:txBody>
          <a:bodyPr>
            <a:normAutofit/>
          </a:bodyPr>
          <a:lstStyle/>
          <a:p>
            <a:r>
              <a:rPr lang="fr-CA" dirty="0"/>
              <a:t>About John</a:t>
            </a:r>
            <a:endParaRPr lang="en-CA" dirty="0"/>
          </a:p>
        </p:txBody>
      </p:sp>
      <p:sp>
        <p:nvSpPr>
          <p:cNvPr id="9" name="Footer Placeholder 4">
            <a:extLst>
              <a:ext uri="{FF2B5EF4-FFF2-40B4-BE49-F238E27FC236}">
                <a16:creationId xmlns="" xmlns:a16="http://schemas.microsoft.com/office/drawing/2014/main" id="{17CC6997-CF3C-48B5-A43E-9C8BCFC5BA00}"/>
              </a:ext>
            </a:extLst>
          </p:cNvPr>
          <p:cNvSpPr>
            <a:spLocks noGrp="1"/>
          </p:cNvSpPr>
          <p:nvPr>
            <p:ph type="ftr" sz="quarter" idx="17"/>
            <p:custDataLst>
              <p:tags r:id="rId7"/>
            </p:custDataLst>
          </p:nvPr>
        </p:nvSpPr>
        <p:spPr>
          <a:xfrm>
            <a:off x="338530" y="6356350"/>
            <a:ext cx="4114800" cy="365125"/>
          </a:xfrm>
        </p:spPr>
        <p:txBody>
          <a:bodyPr/>
          <a:lstStyle>
            <a:lvl1pPr algn="r">
              <a:defRPr sz="1200">
                <a:solidFill>
                  <a:schemeClr val="tx1">
                    <a:lumMod val="50000"/>
                    <a:lumOff val="50000"/>
                  </a:schemeClr>
                </a:solidFill>
              </a:defRPr>
            </a:lvl1pPr>
          </a:lstStyle>
          <a:p>
            <a:pPr algn="l"/>
            <a:r>
              <a:rPr lang="en-US" dirty="0"/>
              <a:t>BIOGRAPHY</a:t>
            </a:r>
          </a:p>
        </p:txBody>
      </p:sp>
      <p:sp>
        <p:nvSpPr>
          <p:cNvPr id="12" name="Content Placeholder 15">
            <a:extLst>
              <a:ext uri="{FF2B5EF4-FFF2-40B4-BE49-F238E27FC236}">
                <a16:creationId xmlns="" xmlns:a16="http://schemas.microsoft.com/office/drawing/2014/main" id="{C5EFF916-82AA-49A2-8F62-A5A5E69A6AF8}"/>
              </a:ext>
            </a:extLst>
          </p:cNvPr>
          <p:cNvSpPr txBox="1">
            <a:spLocks/>
          </p:cNvSpPr>
          <p:nvPr>
            <p:custDataLst>
              <p:tags r:id="rId8"/>
            </p:custDataLst>
          </p:nvPr>
        </p:nvSpPr>
        <p:spPr bwMode="white">
          <a:xfrm>
            <a:off x="518677" y="3777969"/>
            <a:ext cx="9471990" cy="2398432"/>
          </a:xfrm>
          <a:prstGeom prst="rect">
            <a:avLst/>
          </a:prstGeom>
        </p:spPr>
        <p:txBody>
          <a:bodyPr>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CA" sz="1900" dirty="0">
                <a:latin typeface="Calibri Light" panose="020F0302020204030204" pitchFamily="34" charset="0"/>
                <a:cs typeface="Calibri Light" panose="020F0302020204030204" pitchFamily="34" charset="0"/>
              </a:rPr>
              <a:t>business advisory services and coaching to CEOs, using strong listening skills to help CEOs connect the dots into clearer, more coherent pictures. His current activities include executive coaching for CEOs and senior executives, serving on corporate boards of directors, and facilitating workshops on strategy and corporate values. He also provides teambuilding workshops through Montreal’s most successful escape game company, Echappe-Toi, coaches or mentors start-up teams at accelerators Founder Fuel, Impulsion, &amp; Espace inc.  and coaches' students in the McGILL-HEC Executive MBA program. </a:t>
            </a:r>
          </a:p>
          <a:p>
            <a:pPr marL="0" indent="0" algn="just">
              <a:lnSpc>
                <a:spcPct val="120000"/>
              </a:lnSpc>
              <a:buFont typeface="Arial" panose="020B0604020202020204" pitchFamily="34" charset="0"/>
              <a:buNone/>
            </a:pPr>
            <a:endParaRPr lang="en-US" sz="1900" dirty="0">
              <a:latin typeface="Calibri Light" panose="020F0302020204030204" pitchFamily="34" charset="0"/>
              <a:cs typeface="Calibri Light" panose="020F0302020204030204" pitchFamily="34" charset="0"/>
            </a:endParaRPr>
          </a:p>
          <a:p>
            <a:pPr marL="0" indent="0" algn="just">
              <a:lnSpc>
                <a:spcPct val="120000"/>
              </a:lnSpc>
              <a:buFont typeface="Arial" panose="020B0604020202020204" pitchFamily="34" charset="0"/>
              <a:buNone/>
            </a:pPr>
            <a:endParaRPr lang="en-US" sz="1900" dirty="0">
              <a:latin typeface="Calibri Light" panose="020F0302020204030204" pitchFamily="34" charset="0"/>
              <a:cs typeface="Calibri Light" panose="020F0302020204030204" pitchFamily="34" charset="0"/>
            </a:endParaRPr>
          </a:p>
        </p:txBody>
      </p:sp>
      <p:pic>
        <p:nvPicPr>
          <p:cNvPr id="3" name="Picture 2" descr="A person wearing a suit and tie smiling and looking at the camera&#10;&#10;Description automatically generated">
            <a:extLst>
              <a:ext uri="{FF2B5EF4-FFF2-40B4-BE49-F238E27FC236}">
                <a16:creationId xmlns="" xmlns:a16="http://schemas.microsoft.com/office/drawing/2014/main" id="{24D1349E-B0F6-4119-B5A0-F6B0AD0FF94B}"/>
              </a:ext>
            </a:extLst>
          </p:cNvPr>
          <p:cNvPicPr>
            <a:picLocks noChangeAspect="1"/>
          </p:cNvPicPr>
          <p:nvPr/>
        </p:nvPicPr>
        <p:blipFill rotWithShape="1">
          <a:blip r:embed="rId11"/>
          <a:srcRect l="11597" t="1" r="6604" b="1225"/>
          <a:stretch/>
        </p:blipFill>
        <p:spPr>
          <a:xfrm>
            <a:off x="8679174" y="881999"/>
            <a:ext cx="2282022" cy="2755569"/>
          </a:xfrm>
          <a:prstGeom prst="rect">
            <a:avLst/>
          </a:prstGeom>
        </p:spPr>
      </p:pic>
    </p:spTree>
    <p:extLst>
      <p:ext uri="{BB962C8B-B14F-4D97-AF65-F5344CB8AC3E}">
        <p14:creationId xmlns:p14="http://schemas.microsoft.com/office/powerpoint/2010/main" val="127299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B80E9-46DB-426C-A561-EB6529A26980}"/>
              </a:ext>
            </a:extLst>
          </p:cNvPr>
          <p:cNvSpPr>
            <a:spLocks noGrp="1"/>
          </p:cNvSpPr>
          <p:nvPr>
            <p:ph type="title"/>
            <p:custDataLst>
              <p:tags r:id="rId1"/>
            </p:custDataLst>
          </p:nvPr>
        </p:nvSpPr>
        <p:spPr>
          <a:xfrm>
            <a:off x="660454" y="534635"/>
            <a:ext cx="4911633" cy="741266"/>
          </a:xfrm>
        </p:spPr>
        <p:txBody>
          <a:bodyPr/>
          <a:lstStyle/>
          <a:p>
            <a:r>
              <a:rPr lang="fr-CA" dirty="0">
                <a:solidFill>
                  <a:schemeClr val="bg1"/>
                </a:solidFill>
              </a:rPr>
              <a:t>ANY QUESTIONS?</a:t>
            </a:r>
            <a:endParaRPr lang="en-CA" dirty="0">
              <a:solidFill>
                <a:schemeClr val="bg1"/>
              </a:solidFill>
            </a:endParaRPr>
          </a:p>
        </p:txBody>
      </p:sp>
      <p:sp>
        <p:nvSpPr>
          <p:cNvPr id="20" name="Flowchart: Process 19">
            <a:extLst>
              <a:ext uri="{FF2B5EF4-FFF2-40B4-BE49-F238E27FC236}">
                <a16:creationId xmlns="" xmlns:a16="http://schemas.microsoft.com/office/drawing/2014/main" id="{F9E86335-C76D-4325-8B17-2269F58E4453}"/>
              </a:ext>
            </a:extLst>
          </p:cNvPr>
          <p:cNvSpPr/>
          <p:nvPr>
            <p:custDataLst>
              <p:tags r:id="rId2"/>
            </p:custDataLst>
          </p:nvPr>
        </p:nvSpPr>
        <p:spPr>
          <a:xfrm>
            <a:off x="2919827" y="1275901"/>
            <a:ext cx="6866123" cy="4784389"/>
          </a:xfrm>
          <a:prstGeom prst="flowChartProcess">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2">
            <a:extLst>
              <a:ext uri="{FF2B5EF4-FFF2-40B4-BE49-F238E27FC236}">
                <a16:creationId xmlns="" xmlns:a16="http://schemas.microsoft.com/office/drawing/2014/main" id="{0B49B354-B642-4706-8AA4-B9BC21A90F58}"/>
              </a:ext>
            </a:extLst>
          </p:cNvPr>
          <p:cNvSpPr txBox="1">
            <a:spLocks/>
          </p:cNvSpPr>
          <p:nvPr>
            <p:custDataLst>
              <p:tags r:id="rId3"/>
            </p:custDataLst>
          </p:nvPr>
        </p:nvSpPr>
        <p:spPr>
          <a:xfrm>
            <a:off x="3701705" y="4154060"/>
            <a:ext cx="4798140" cy="1565384"/>
          </a:xfrm>
          <a:prstGeom prst="rect">
            <a:avLst/>
          </a:prstGeom>
        </p:spPr>
        <p:txBody>
          <a:bodyPr>
            <a:norm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tx1"/>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1000"/>
              </a:spcAft>
            </a:pPr>
            <a:r>
              <a:rPr lang="pt-BR" b="1" dirty="0">
                <a:latin typeface="Calibri Light" panose="020F0302020204030204" pitchFamily="34" charset="0"/>
                <a:cs typeface="Calibri Light" panose="020F0302020204030204" pitchFamily="34" charset="0"/>
              </a:rPr>
              <a:t>Sophie Turcotte</a:t>
            </a:r>
          </a:p>
          <a:p>
            <a:pPr>
              <a:spcAft>
                <a:spcPts val="1300"/>
              </a:spcAft>
            </a:pPr>
            <a:r>
              <a:rPr lang="pt-BR" dirty="0">
                <a:latin typeface="Calibri Light" panose="020F0302020204030204" pitchFamily="34" charset="0"/>
                <a:cs typeface="Calibri Light" panose="020F0302020204030204" pitchFamily="34" charset="0"/>
              </a:rPr>
              <a:t>sturcotte@mandrake.ca</a:t>
            </a:r>
          </a:p>
          <a:p>
            <a:pPr>
              <a:spcAft>
                <a:spcPts val="1300"/>
              </a:spcAft>
            </a:pPr>
            <a:r>
              <a:rPr lang="pt-BR" dirty="0">
                <a:latin typeface="Calibri Light" panose="020F0302020204030204" pitchFamily="34" charset="0"/>
                <a:cs typeface="Calibri Light" panose="020F0302020204030204" pitchFamily="34" charset="0"/>
              </a:rPr>
              <a:t>+1 514-878-4224, ext. 233</a:t>
            </a:r>
          </a:p>
        </p:txBody>
      </p:sp>
      <p:pic>
        <p:nvPicPr>
          <p:cNvPr id="12" name="Graphic 11" descr="Envelope">
            <a:extLst>
              <a:ext uri="{FF2B5EF4-FFF2-40B4-BE49-F238E27FC236}">
                <a16:creationId xmlns="" xmlns:a16="http://schemas.microsoft.com/office/drawing/2014/main" id="{55A5BCA7-7A01-4845-93B3-23A20893885B}"/>
              </a:ext>
            </a:extLst>
          </p:cNvPr>
          <p:cNvPicPr>
            <a:picLocks noChangeAspect="1"/>
          </p:cNvPicPr>
          <p:nvPr>
            <p:custDataLst>
              <p:tags r:id="rId4"/>
            </p:custDataLst>
          </p:nvPr>
        </p:nvPicPr>
        <p:blipFill>
          <a:blip r:embed="rId13">
            <a:extLst>
              <a:ext uri="{96DAC541-7B7A-43D3-8B79-37D633B846F1}">
                <asvg:svgBlip xmlns="" xmlns:asvg="http://schemas.microsoft.com/office/drawing/2016/SVG/main" r:embed="rId14"/>
              </a:ext>
            </a:extLst>
          </a:blip>
          <a:stretch>
            <a:fillRect/>
          </a:stretch>
        </p:blipFill>
        <p:spPr>
          <a:xfrm>
            <a:off x="3187928" y="4646734"/>
            <a:ext cx="459761" cy="459761"/>
          </a:xfrm>
          <a:prstGeom prst="rect">
            <a:avLst/>
          </a:prstGeom>
        </p:spPr>
      </p:pic>
      <p:pic>
        <p:nvPicPr>
          <p:cNvPr id="13" name="Graphic 12" descr="Telephone">
            <a:extLst>
              <a:ext uri="{FF2B5EF4-FFF2-40B4-BE49-F238E27FC236}">
                <a16:creationId xmlns="" xmlns:a16="http://schemas.microsoft.com/office/drawing/2014/main" id="{7D96DF23-E18C-443B-AA9B-C0754A0F7714}"/>
              </a:ext>
            </a:extLst>
          </p:cNvPr>
          <p:cNvPicPr>
            <a:picLocks noChangeAspect="1"/>
          </p:cNvPicPr>
          <p:nvPr>
            <p:custDataLst>
              <p:tags r:id="rId5"/>
            </p:custDataLst>
          </p:nvPr>
        </p:nvPicPr>
        <p:blipFill>
          <a:blip r:embed="rId15">
            <a:extLst>
              <a:ext uri="{96DAC541-7B7A-43D3-8B79-37D633B846F1}">
                <asvg:svgBlip xmlns="" xmlns:asvg="http://schemas.microsoft.com/office/drawing/2016/SVG/main" r:embed="rId16"/>
              </a:ext>
            </a:extLst>
          </a:blip>
          <a:stretch>
            <a:fillRect/>
          </a:stretch>
        </p:blipFill>
        <p:spPr>
          <a:xfrm>
            <a:off x="3141538" y="5136282"/>
            <a:ext cx="531693" cy="531693"/>
          </a:xfrm>
          <a:prstGeom prst="rect">
            <a:avLst/>
          </a:prstGeom>
        </p:spPr>
      </p:pic>
      <p:pic>
        <p:nvPicPr>
          <p:cNvPr id="4" name="Picture 3">
            <a:hlinkClick r:id="rId17"/>
            <a:extLst>
              <a:ext uri="{FF2B5EF4-FFF2-40B4-BE49-F238E27FC236}">
                <a16:creationId xmlns="" xmlns:a16="http://schemas.microsoft.com/office/drawing/2014/main" id="{F0970805-6DA0-4215-BB70-70178761B732}"/>
              </a:ext>
            </a:extLst>
          </p:cNvPr>
          <p:cNvPicPr>
            <a:picLocks noChangeAspect="1"/>
          </p:cNvPicPr>
          <p:nvPr>
            <p:custDataLst>
              <p:tags r:id="rId6"/>
            </p:custDataLst>
          </p:nvPr>
        </p:nvPicPr>
        <p:blipFill>
          <a:blip r:embed="rId18"/>
          <a:stretch>
            <a:fillRect/>
          </a:stretch>
        </p:blipFill>
        <p:spPr>
          <a:xfrm>
            <a:off x="7930389" y="2684476"/>
            <a:ext cx="1331519" cy="718927"/>
          </a:xfrm>
          <a:prstGeom prst="rect">
            <a:avLst/>
          </a:prstGeom>
        </p:spPr>
      </p:pic>
      <p:pic>
        <p:nvPicPr>
          <p:cNvPr id="19" name="Picture 18" descr="A close up of a sign&#10;&#10;Description automatically generated">
            <a:hlinkClick r:id="rId19"/>
            <a:extLst>
              <a:ext uri="{FF2B5EF4-FFF2-40B4-BE49-F238E27FC236}">
                <a16:creationId xmlns="" xmlns:a16="http://schemas.microsoft.com/office/drawing/2014/main" id="{A48DD159-4A45-4E4C-BAA1-80DC4E0BCEED}"/>
              </a:ext>
            </a:extLst>
          </p:cNvPr>
          <p:cNvPicPr>
            <a:picLocks noChangeAspect="1"/>
          </p:cNvPicPr>
          <p:nvPr>
            <p:custDataLst>
              <p:tags r:id="rId7"/>
            </p:custDataLst>
          </p:nvPr>
        </p:nvPicPr>
        <p:blipFill>
          <a:blip r:embed="rId20"/>
          <a:stretch>
            <a:fillRect/>
          </a:stretch>
        </p:blipFill>
        <p:spPr>
          <a:xfrm>
            <a:off x="8047103" y="4115857"/>
            <a:ext cx="1170206" cy="1515343"/>
          </a:xfrm>
          <a:prstGeom prst="rect">
            <a:avLst/>
          </a:prstGeom>
        </p:spPr>
      </p:pic>
      <p:sp>
        <p:nvSpPr>
          <p:cNvPr id="6" name="Text Placeholder 2">
            <a:extLst>
              <a:ext uri="{FF2B5EF4-FFF2-40B4-BE49-F238E27FC236}">
                <a16:creationId xmlns="" xmlns:a16="http://schemas.microsoft.com/office/drawing/2014/main" id="{2ADB2F76-BD26-40B7-8CA2-F00958CBF697}"/>
              </a:ext>
            </a:extLst>
          </p:cNvPr>
          <p:cNvSpPr>
            <a:spLocks noGrp="1"/>
          </p:cNvSpPr>
          <p:nvPr>
            <p:ph type="body" idx="1"/>
            <p:custDataLst>
              <p:tags r:id="rId8"/>
            </p:custDataLst>
          </p:nvPr>
        </p:nvSpPr>
        <p:spPr>
          <a:xfrm>
            <a:off x="3716526" y="1761179"/>
            <a:ext cx="4798140" cy="2363094"/>
          </a:xfrm>
        </p:spPr>
        <p:txBody>
          <a:bodyPr>
            <a:normAutofit/>
          </a:bodyPr>
          <a:lstStyle/>
          <a:p>
            <a:pPr>
              <a:spcAft>
                <a:spcPts val="1000"/>
              </a:spcAft>
            </a:pPr>
            <a:r>
              <a:rPr lang="pt-BR" b="1" dirty="0">
                <a:latin typeface="Calibri" panose="020F0502020204030204" pitchFamily="34" charset="0"/>
              </a:rPr>
              <a:t>Margarita Solovjova</a:t>
            </a:r>
          </a:p>
          <a:p>
            <a:pPr>
              <a:spcAft>
                <a:spcPts val="1300"/>
              </a:spcAft>
            </a:pPr>
            <a:r>
              <a:rPr lang="pt-BR" dirty="0">
                <a:latin typeface="Calibri" panose="020F0502020204030204" pitchFamily="34" charset="0"/>
              </a:rPr>
              <a:t>margarita.solovjova@headway.es</a:t>
            </a:r>
          </a:p>
          <a:p>
            <a:pPr>
              <a:spcAft>
                <a:spcPts val="1300"/>
              </a:spcAft>
            </a:pPr>
            <a:r>
              <a:rPr lang="pt-BR" dirty="0">
                <a:latin typeface="Calibri" panose="020F0502020204030204" pitchFamily="34" charset="0"/>
              </a:rPr>
              <a:t>+34 693 058 051</a:t>
            </a:r>
          </a:p>
          <a:p>
            <a:endParaRPr lang="en-CA" dirty="0">
              <a:latin typeface="Calibri" panose="020F0502020204030204" pitchFamily="34" charset="0"/>
            </a:endParaRPr>
          </a:p>
        </p:txBody>
      </p:sp>
      <p:pic>
        <p:nvPicPr>
          <p:cNvPr id="9" name="Graphic 8" descr="Envelope">
            <a:extLst>
              <a:ext uri="{FF2B5EF4-FFF2-40B4-BE49-F238E27FC236}">
                <a16:creationId xmlns="" xmlns:a16="http://schemas.microsoft.com/office/drawing/2014/main" id="{84D98F1B-611B-4ABD-A6A9-9F413FCFFDE9}"/>
              </a:ext>
            </a:extLst>
          </p:cNvPr>
          <p:cNvPicPr>
            <a:picLocks noChangeAspect="1"/>
          </p:cNvPicPr>
          <p:nvPr>
            <p:custDataLst>
              <p:tags r:id="rId9"/>
            </p:custDataLst>
          </p:nvPr>
        </p:nvPicPr>
        <p:blipFill>
          <a:blip r:embed="rId13">
            <a:extLst>
              <a:ext uri="{96DAC541-7B7A-43D3-8B79-37D633B846F1}">
                <asvg:svgBlip xmlns="" xmlns:asvg="http://schemas.microsoft.com/office/drawing/2016/SVG/main" r:embed="rId14"/>
              </a:ext>
            </a:extLst>
          </a:blip>
          <a:stretch>
            <a:fillRect/>
          </a:stretch>
        </p:blipFill>
        <p:spPr>
          <a:xfrm>
            <a:off x="3210060" y="2224715"/>
            <a:ext cx="459761" cy="459761"/>
          </a:xfrm>
          <a:prstGeom prst="rect">
            <a:avLst/>
          </a:prstGeom>
        </p:spPr>
      </p:pic>
      <p:pic>
        <p:nvPicPr>
          <p:cNvPr id="11" name="Graphic 10" descr="Telephone">
            <a:extLst>
              <a:ext uri="{FF2B5EF4-FFF2-40B4-BE49-F238E27FC236}">
                <a16:creationId xmlns="" xmlns:a16="http://schemas.microsoft.com/office/drawing/2014/main" id="{91E9B421-382A-4522-91DE-8B5DECA56146}"/>
              </a:ext>
            </a:extLst>
          </p:cNvPr>
          <p:cNvPicPr>
            <a:picLocks noChangeAspect="1"/>
          </p:cNvPicPr>
          <p:nvPr>
            <p:custDataLst>
              <p:tags r:id="rId10"/>
            </p:custDataLst>
          </p:nvPr>
        </p:nvPicPr>
        <p:blipFill>
          <a:blip r:embed="rId15">
            <a:extLst>
              <a:ext uri="{96DAC541-7B7A-43D3-8B79-37D633B846F1}">
                <asvg:svgBlip xmlns="" xmlns:asvg="http://schemas.microsoft.com/office/drawing/2016/SVG/main" r:embed="rId16"/>
              </a:ext>
            </a:extLst>
          </a:blip>
          <a:stretch>
            <a:fillRect/>
          </a:stretch>
        </p:blipFill>
        <p:spPr>
          <a:xfrm>
            <a:off x="3163670" y="2714263"/>
            <a:ext cx="531693" cy="531693"/>
          </a:xfrm>
          <a:prstGeom prst="rect">
            <a:avLst/>
          </a:prstGeom>
        </p:spPr>
      </p:pic>
    </p:spTree>
    <p:extLst>
      <p:ext uri="{BB962C8B-B14F-4D97-AF65-F5344CB8AC3E}">
        <p14:creationId xmlns:p14="http://schemas.microsoft.com/office/powerpoint/2010/main" val="1477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ridge over a body of water&#10;&#10;Description automatically generated">
            <a:extLst>
              <a:ext uri="{FF2B5EF4-FFF2-40B4-BE49-F238E27FC236}">
                <a16:creationId xmlns="" xmlns:a16="http://schemas.microsoft.com/office/drawing/2014/main" id="{7460E64C-C617-475C-9C32-55DC4061AF7C}"/>
              </a:ext>
            </a:extLst>
          </p:cNvPr>
          <p:cNvPicPr>
            <a:picLocks noGrp="1" noChangeAspect="1"/>
          </p:cNvPicPr>
          <p:nvPr>
            <p:ph type="pic" sz="quarter" idx="13"/>
            <p:custDataLst>
              <p:tags r:id="rId1"/>
            </p:custDataLst>
          </p:nvPr>
        </p:nvPicPr>
        <p:blipFill rotWithShape="1">
          <a:blip r:embed="rId8"/>
          <a:srcRect l="1930" t="13524" r="1930" b="5704"/>
          <a:stretch/>
        </p:blipFill>
        <p:spPr>
          <a:xfrm>
            <a:off x="-497" y="0"/>
            <a:ext cx="12191999" cy="6858000"/>
          </a:xfrm>
        </p:spPr>
      </p:pic>
      <p:sp>
        <p:nvSpPr>
          <p:cNvPr id="17" name="Title 1">
            <a:extLst>
              <a:ext uri="{FF2B5EF4-FFF2-40B4-BE49-F238E27FC236}">
                <a16:creationId xmlns="" xmlns:a16="http://schemas.microsoft.com/office/drawing/2014/main" id="{3634AC10-E5FC-4ECE-A2B4-0BE12B310729}"/>
              </a:ext>
            </a:extLst>
          </p:cNvPr>
          <p:cNvSpPr txBox="1">
            <a:spLocks/>
          </p:cNvSpPr>
          <p:nvPr>
            <p:custDataLst>
              <p:tags r:id="rId2"/>
            </p:custDataLst>
          </p:nvPr>
        </p:nvSpPr>
        <p:spPr bwMode="white">
          <a:xfrm>
            <a:off x="0" y="4514638"/>
            <a:ext cx="12191999" cy="1789855"/>
          </a:xfrm>
          <a:prstGeom prst="rect">
            <a:avLst/>
          </a:prstGeom>
          <a:noFill/>
        </p:spPr>
        <p:txBody>
          <a:bodyPr vert="horz" lIns="288000" tIns="45720" rIns="91440" bIns="0" rtlCol="0" anchor="ctr">
            <a:normAutofit/>
          </a:bodyPr>
          <a:lstStyle>
            <a:lvl1pPr algn="l" defTabSz="914400" rtl="0" eaLnBrk="1" latinLnBrk="0" hangingPunct="1">
              <a:lnSpc>
                <a:spcPct val="90000"/>
              </a:lnSpc>
              <a:spcBef>
                <a:spcPct val="0"/>
              </a:spcBef>
              <a:buNone/>
              <a:defRPr lang="en-IN" sz="3600" b="1" kern="1200">
                <a:solidFill>
                  <a:schemeClr val="tx1"/>
                </a:solidFill>
                <a:latin typeface="+mj-lt"/>
                <a:ea typeface="+mj-ea"/>
                <a:cs typeface="+mj-cs"/>
              </a:defRPr>
            </a:lvl1pPr>
          </a:lstStyle>
          <a:p>
            <a:pPr algn="ctr"/>
            <a:r>
              <a:rPr lang="fr-CA" dirty="0">
                <a:solidFill>
                  <a:schemeClr val="bg1"/>
                </a:solidFill>
              </a:rPr>
              <a:t>AGENDA</a:t>
            </a:r>
            <a:endParaRPr lang="en-CA" dirty="0">
              <a:solidFill>
                <a:schemeClr val="bg1"/>
              </a:solidFill>
            </a:endParaRPr>
          </a:p>
        </p:txBody>
      </p:sp>
      <p:pic>
        <p:nvPicPr>
          <p:cNvPr id="7" name="Picture 2" descr="C:\Users\Margarita\Downloads\libro.png">
            <a:extLst>
              <a:ext uri="{FF2B5EF4-FFF2-40B4-BE49-F238E27FC236}">
                <a16:creationId xmlns="" xmlns:a16="http://schemas.microsoft.com/office/drawing/2014/main" id="{7A6C141E-6C9F-4E5B-8453-F753F045847F}"/>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762667" y="5637828"/>
            <a:ext cx="666665" cy="666665"/>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Link">
            <a:hlinkClick r:id="rId10"/>
            <a:extLst>
              <a:ext uri="{FF2B5EF4-FFF2-40B4-BE49-F238E27FC236}">
                <a16:creationId xmlns="" xmlns:a16="http://schemas.microsoft.com/office/drawing/2014/main" id="{D206FE97-D285-401C-912F-5D2579ACB496}"/>
              </a:ext>
            </a:extLst>
          </p:cNvPr>
          <p:cNvPicPr>
            <a:picLocks noChangeAspect="1"/>
          </p:cNvPicPr>
          <p:nvPr>
            <p:custDataLst>
              <p:tags r:id="rId4"/>
            </p:custDataLst>
          </p:nvPr>
        </p:nvPicPr>
        <p:blipFill>
          <a:blip r:embed="rId11">
            <a:extLst>
              <a:ext uri="{96DAC541-7B7A-43D3-8B79-37D633B846F1}">
                <asvg:svgBlip xmlns="" xmlns:asvg="http://schemas.microsoft.com/office/drawing/2016/SVG/main" r:embed="rId12"/>
              </a:ext>
            </a:extLst>
          </a:blip>
          <a:stretch>
            <a:fillRect/>
          </a:stretch>
        </p:blipFill>
        <p:spPr>
          <a:xfrm>
            <a:off x="11247434" y="6242667"/>
            <a:ext cx="355635" cy="355635"/>
          </a:xfrm>
          <a:prstGeom prst="rect">
            <a:avLst/>
          </a:prstGeom>
        </p:spPr>
      </p:pic>
      <p:sp>
        <p:nvSpPr>
          <p:cNvPr id="4" name="TextBox 3">
            <a:hlinkClick r:id="rId10"/>
            <a:extLst>
              <a:ext uri="{FF2B5EF4-FFF2-40B4-BE49-F238E27FC236}">
                <a16:creationId xmlns="" xmlns:a16="http://schemas.microsoft.com/office/drawing/2014/main" id="{698290DB-8918-4CC5-8046-466E7797FCF8}"/>
              </a:ext>
            </a:extLst>
          </p:cNvPr>
          <p:cNvSpPr txBox="1"/>
          <p:nvPr>
            <p:custDataLst>
              <p:tags r:id="rId5"/>
            </p:custDataLst>
          </p:nvPr>
        </p:nvSpPr>
        <p:spPr>
          <a:xfrm>
            <a:off x="10030431" y="6304493"/>
            <a:ext cx="1285929" cy="276999"/>
          </a:xfrm>
          <a:prstGeom prst="rect">
            <a:avLst/>
          </a:prstGeom>
          <a:noFill/>
        </p:spPr>
        <p:txBody>
          <a:bodyPr wrap="none" rtlCol="0">
            <a:spAutoFit/>
          </a:bodyPr>
          <a:lstStyle/>
          <a:p>
            <a:r>
              <a:rPr lang="fr-CA" sz="1200" b="1" dirty="0">
                <a:solidFill>
                  <a:schemeClr val="accent2">
                    <a:lumMod val="20000"/>
                    <a:lumOff val="80000"/>
                  </a:schemeClr>
                </a:solidFill>
              </a:rPr>
              <a:t>Montreal bridges</a:t>
            </a:r>
            <a:endParaRPr lang="en-CA" sz="1200" b="1" dirty="0">
              <a:solidFill>
                <a:schemeClr val="accent2">
                  <a:lumMod val="20000"/>
                  <a:lumOff val="80000"/>
                </a:schemeClr>
              </a:solidFill>
            </a:endParaRPr>
          </a:p>
        </p:txBody>
      </p:sp>
    </p:spTree>
    <p:extLst>
      <p:ext uri="{BB962C8B-B14F-4D97-AF65-F5344CB8AC3E}">
        <p14:creationId xmlns:p14="http://schemas.microsoft.com/office/powerpoint/2010/main" val="277187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custDataLst>
              <p:tags r:id="rId1"/>
            </p:custDataLst>
          </p:nvPr>
        </p:nvSpPr>
        <p:spPr/>
        <p:txBody>
          <a:bodyPr>
            <a:normAutofit fontScale="90000"/>
          </a:bodyPr>
          <a:lstStyle/>
          <a:p>
            <a:r>
              <a:rPr lang="en-GB" dirty="0">
                <a:latin typeface="Century Gothic" panose="020B0502020202020204" pitchFamily="34" charset="0"/>
              </a:rPr>
              <a:t>MONDAY </a:t>
            </a:r>
            <a:br>
              <a:rPr lang="en-GB" dirty="0">
                <a:latin typeface="Century Gothic" panose="020B0502020202020204" pitchFamily="34" charset="0"/>
              </a:rPr>
            </a:br>
            <a:r>
              <a:rPr lang="en-GB" dirty="0">
                <a:latin typeface="Century Gothic" panose="020B0502020202020204" pitchFamily="34" charset="0"/>
              </a:rPr>
              <a:t>16</a:t>
            </a:r>
            <a:r>
              <a:rPr lang="en-GB" baseline="30000" dirty="0">
                <a:latin typeface="Century Gothic" panose="020B0502020202020204" pitchFamily="34" charset="0"/>
              </a:rPr>
              <a:t>th</a:t>
            </a:r>
            <a:r>
              <a:rPr lang="en-GB" dirty="0">
                <a:latin typeface="Century Gothic" panose="020B0502020202020204" pitchFamily="34" charset="0"/>
              </a:rPr>
              <a:t> of September</a:t>
            </a:r>
            <a:endParaRPr lang="en-US" b="0" dirty="0"/>
          </a:p>
        </p:txBody>
      </p:sp>
      <p:sp>
        <p:nvSpPr>
          <p:cNvPr id="9" name="Text Placeholder 8">
            <a:extLst>
              <a:ext uri="{FF2B5EF4-FFF2-40B4-BE49-F238E27FC236}">
                <a16:creationId xmlns="" xmlns:a16="http://schemas.microsoft.com/office/drawing/2014/main" id="{53469036-D1FB-4164-96AE-B6D8CECCFC96}"/>
              </a:ext>
            </a:extLst>
          </p:cNvPr>
          <p:cNvSpPr>
            <a:spLocks noGrp="1"/>
          </p:cNvSpPr>
          <p:nvPr>
            <p:ph type="body" sz="quarter" idx="13"/>
            <p:custDataLst>
              <p:tags r:id="rId2"/>
            </p:custDataLst>
          </p:nvPr>
        </p:nvSpPr>
        <p:spPr>
          <a:xfrm>
            <a:off x="547313" y="3998086"/>
            <a:ext cx="5439177" cy="2095781"/>
          </a:xfrm>
        </p:spPr>
        <p:txBody>
          <a:bodyPr/>
          <a:lstStyle/>
          <a:p>
            <a:pPr algn="ctr">
              <a:spcBef>
                <a:spcPts val="0"/>
              </a:spcBef>
              <a:spcAft>
                <a:spcPts val="1200"/>
              </a:spcAft>
            </a:pPr>
            <a:r>
              <a:rPr lang="en-US" sz="2800" dirty="0">
                <a:solidFill>
                  <a:schemeClr val="tx1"/>
                </a:solidFill>
              </a:rPr>
              <a:t>WELCOME COCKTAIL</a:t>
            </a:r>
          </a:p>
          <a:p>
            <a:pPr algn="ctr"/>
            <a:r>
              <a:rPr lang="en-US" dirty="0">
                <a:solidFill>
                  <a:schemeClr val="tx1"/>
                </a:solidFill>
              </a:rPr>
              <a:t>TIME: 7:00 PM</a:t>
            </a:r>
          </a:p>
          <a:p>
            <a:pPr algn="ctr"/>
            <a:r>
              <a:rPr lang="en-US" dirty="0">
                <a:solidFill>
                  <a:schemeClr val="tx1"/>
                </a:solidFill>
              </a:rPr>
              <a:t>Hotel W at “La Galerie”</a:t>
            </a:r>
            <a:br>
              <a:rPr lang="en-US" dirty="0">
                <a:solidFill>
                  <a:schemeClr val="tx1"/>
                </a:solidFill>
              </a:rPr>
            </a:br>
            <a:r>
              <a:rPr lang="en-US" sz="1500" dirty="0">
                <a:solidFill>
                  <a:schemeClr val="tx1"/>
                </a:solidFill>
              </a:rPr>
              <a:t>901 Square Victoria</a:t>
            </a:r>
            <a:br>
              <a:rPr lang="en-US" sz="1500" dirty="0">
                <a:solidFill>
                  <a:schemeClr val="tx1"/>
                </a:solidFill>
              </a:rPr>
            </a:br>
            <a:r>
              <a:rPr lang="en-US" sz="1500" dirty="0">
                <a:solidFill>
                  <a:schemeClr val="tx1"/>
                </a:solidFill>
              </a:rPr>
              <a:t>Montreal, Quebec   H2Z 1R1</a:t>
            </a:r>
            <a:br>
              <a:rPr lang="en-US" sz="1500" dirty="0">
                <a:solidFill>
                  <a:schemeClr val="tx1"/>
                </a:solidFill>
              </a:rPr>
            </a:br>
            <a:r>
              <a:rPr lang="en-US" sz="1500" dirty="0">
                <a:solidFill>
                  <a:schemeClr val="tx1"/>
                </a:solidFill>
              </a:rPr>
              <a:t>514-395-3100</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custDataLst>
              <p:tags r:id="rId3"/>
            </p:custDataLst>
          </p:nvPr>
        </p:nvSpPr>
        <p:spPr/>
        <p:txBody>
          <a:bodyPr/>
          <a:lstStyle/>
          <a:p>
            <a:fld id="{8699F50C-BE38-4BD0-BA84-9B090E1F2B9B}" type="slidenum">
              <a:rPr lang="en-US" smtClean="0"/>
              <a:pPr/>
              <a:t>3</a:t>
            </a:fld>
            <a:endParaRPr lang="en-US" dirty="0"/>
          </a:p>
        </p:txBody>
      </p:sp>
      <p:pic>
        <p:nvPicPr>
          <p:cNvPr id="28" name="Picture 27">
            <a:extLst>
              <a:ext uri="{FF2B5EF4-FFF2-40B4-BE49-F238E27FC236}">
                <a16:creationId xmlns="" xmlns:a16="http://schemas.microsoft.com/office/drawing/2014/main" id="{C39F1548-6379-490D-8A49-500409B784C9}"/>
              </a:ext>
            </a:extLst>
          </p:cNvPr>
          <p:cNvPicPr>
            <a:picLocks noChangeAspect="1"/>
          </p:cNvPicPr>
          <p:nvPr>
            <p:custDataLst>
              <p:tags r:id="rId4"/>
            </p:custDataLst>
          </p:nvPr>
        </p:nvPicPr>
        <p:blipFill>
          <a:blip r:embed="rId11"/>
          <a:stretch>
            <a:fillRect/>
          </a:stretch>
        </p:blipFill>
        <p:spPr>
          <a:xfrm>
            <a:off x="2465782" y="2904059"/>
            <a:ext cx="1504267" cy="812198"/>
          </a:xfrm>
          <a:prstGeom prst="rect">
            <a:avLst/>
          </a:prstGeom>
        </p:spPr>
      </p:pic>
      <p:pic>
        <p:nvPicPr>
          <p:cNvPr id="29" name="Picture 14" descr="C:\Users\Margarita\Downloads\copas-de-vino (3).png">
            <a:extLst>
              <a:ext uri="{FF2B5EF4-FFF2-40B4-BE49-F238E27FC236}">
                <a16:creationId xmlns="" xmlns:a16="http://schemas.microsoft.com/office/drawing/2014/main" id="{4307A7B5-F593-4867-A908-129F6352642D}"/>
              </a:ext>
            </a:extLst>
          </p:cNvPr>
          <p:cNvPicPr>
            <a:picLocks noChangeAspect="1" noChangeArrowheads="1"/>
          </p:cNvPicPr>
          <p:nvPr>
            <p:custDataLst>
              <p:tags r:id="rId5"/>
            </p:custDataLst>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79869" y="6192072"/>
            <a:ext cx="3651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descr="C:\Users\Margarita\Downloads\cena (2).png">
            <a:extLst>
              <a:ext uri="{FF2B5EF4-FFF2-40B4-BE49-F238E27FC236}">
                <a16:creationId xmlns="" xmlns:a16="http://schemas.microsoft.com/office/drawing/2014/main" id="{952BE306-FFEB-406A-BE10-F9E863D878B3}"/>
              </a:ext>
            </a:extLst>
          </p:cNvPr>
          <p:cNvPicPr>
            <a:picLocks noChangeAspect="1" noChangeArrowheads="1"/>
          </p:cNvPicPr>
          <p:nvPr>
            <p:custDataLst>
              <p:tags r:id="rId6"/>
            </p:custDataLst>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74288" y="6192072"/>
            <a:ext cx="365125" cy="3651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Placeholder 39" descr="A close up of a stone building on a city street&#10;&#10;Description automatically generated">
            <a:extLst>
              <a:ext uri="{FF2B5EF4-FFF2-40B4-BE49-F238E27FC236}">
                <a16:creationId xmlns="" xmlns:a16="http://schemas.microsoft.com/office/drawing/2014/main" id="{175507CB-FCA8-4AC2-861B-DA2BD3DBAE34}"/>
              </a:ext>
            </a:extLst>
          </p:cNvPr>
          <p:cNvPicPr>
            <a:picLocks noGrp="1" noChangeAspect="1"/>
          </p:cNvPicPr>
          <p:nvPr>
            <p:ph type="pic" sz="quarter" idx="10"/>
            <p:custDataLst>
              <p:tags r:id="rId7"/>
            </p:custDataLst>
          </p:nvPr>
        </p:nvPicPr>
        <p:blipFill rotWithShape="1">
          <a:blip r:embed="rId16"/>
          <a:srcRect l="13969" t="-264" r="35405" b="264"/>
          <a:stretch/>
        </p:blipFill>
        <p:spPr>
          <a:xfrm>
            <a:off x="6604000" y="0"/>
            <a:ext cx="5588000" cy="6872249"/>
          </a:xfrm>
        </p:spPr>
      </p:pic>
      <p:sp>
        <p:nvSpPr>
          <p:cNvPr id="14" name="Footer Placeholder 10">
            <a:extLst>
              <a:ext uri="{FF2B5EF4-FFF2-40B4-BE49-F238E27FC236}">
                <a16:creationId xmlns="" xmlns:a16="http://schemas.microsoft.com/office/drawing/2014/main" id="{EA345489-10E2-488A-BCAF-B118A16D2C94}"/>
              </a:ext>
            </a:extLst>
          </p:cNvPr>
          <p:cNvSpPr txBox="1">
            <a:spLocks/>
          </p:cNvSpPr>
          <p:nvPr>
            <p:custDataLst>
              <p:tags r:id="rId8"/>
            </p:custDataLst>
          </p:nvPr>
        </p:nvSpPr>
        <p:spPr>
          <a:xfrm>
            <a:off x="33853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AGENDA</a:t>
            </a:r>
          </a:p>
        </p:txBody>
      </p:sp>
    </p:spTree>
    <p:extLst>
      <p:ext uri="{BB962C8B-B14F-4D97-AF65-F5344CB8AC3E}">
        <p14:creationId xmlns:p14="http://schemas.microsoft.com/office/powerpoint/2010/main" val="97200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 xmlns:a16="http://schemas.microsoft.com/office/drawing/2014/main" id="{92896B42-4638-40D0-8887-7AB8D1D86B3D}"/>
              </a:ext>
            </a:extLst>
          </p:cNvPr>
          <p:cNvSpPr>
            <a:spLocks noGrp="1"/>
          </p:cNvSpPr>
          <p:nvPr>
            <p:ph type="title"/>
            <p:custDataLst>
              <p:tags r:id="rId1"/>
            </p:custDataLst>
          </p:nvPr>
        </p:nvSpPr>
        <p:spPr>
          <a:xfrm>
            <a:off x="412656" y="218416"/>
            <a:ext cx="6070808" cy="1055809"/>
          </a:xfrm>
        </p:spPr>
        <p:txBody>
          <a:bodyPr>
            <a:normAutofit fontScale="90000"/>
          </a:bodyPr>
          <a:lstStyle/>
          <a:p>
            <a:r>
              <a:rPr lang="en-GB" dirty="0"/>
              <a:t>TUESDAY </a:t>
            </a:r>
            <a:br>
              <a:rPr lang="en-GB" dirty="0"/>
            </a:br>
            <a:r>
              <a:rPr lang="en-GB" sz="3500" b="0" dirty="0"/>
              <a:t>17</a:t>
            </a:r>
            <a:r>
              <a:rPr lang="en-GB" sz="3500" b="0" baseline="30000" dirty="0"/>
              <a:t>th</a:t>
            </a:r>
            <a:r>
              <a:rPr lang="en-GB" sz="3500" b="0" dirty="0"/>
              <a:t> of September</a:t>
            </a:r>
            <a:endParaRPr lang="en-US" sz="3500" b="0" dirty="0"/>
          </a:p>
        </p:txBody>
      </p:sp>
      <p:sp>
        <p:nvSpPr>
          <p:cNvPr id="4" name="Slide Number Placeholder 3">
            <a:extLst>
              <a:ext uri="{FF2B5EF4-FFF2-40B4-BE49-F238E27FC236}">
                <a16:creationId xmlns="" xmlns:a16="http://schemas.microsoft.com/office/drawing/2014/main" id="{B2228214-87DB-4B3A-BD81-9A709A69BAAC}"/>
              </a:ext>
            </a:extLst>
          </p:cNvPr>
          <p:cNvSpPr>
            <a:spLocks noGrp="1"/>
          </p:cNvSpPr>
          <p:nvPr>
            <p:ph type="sldNum" sz="quarter" idx="18"/>
            <p:custDataLst>
              <p:tags r:id="rId2"/>
            </p:custDataLst>
          </p:nvPr>
        </p:nvSpPr>
        <p:spPr/>
        <p:txBody>
          <a:bodyPr/>
          <a:lstStyle/>
          <a:p>
            <a:fld id="{8699F50C-BE38-4BD0-BA84-9B090E1F2B9B}" type="slidenum">
              <a:rPr lang="en-US" smtClean="0"/>
              <a:pPr/>
              <a:t>4</a:t>
            </a:fld>
            <a:endParaRPr lang="en-US" dirty="0"/>
          </a:p>
        </p:txBody>
      </p:sp>
      <p:sp>
        <p:nvSpPr>
          <p:cNvPr id="11" name="2 Marcador de contenido">
            <a:extLst>
              <a:ext uri="{FF2B5EF4-FFF2-40B4-BE49-F238E27FC236}">
                <a16:creationId xmlns="" xmlns:a16="http://schemas.microsoft.com/office/drawing/2014/main" id="{CDFD668C-E64F-4538-82B9-4A562FC61481}"/>
              </a:ext>
            </a:extLst>
          </p:cNvPr>
          <p:cNvSpPr txBox="1">
            <a:spLocks/>
          </p:cNvSpPr>
          <p:nvPr>
            <p:custDataLst>
              <p:tags r:id="rId3"/>
            </p:custDataLst>
          </p:nvPr>
        </p:nvSpPr>
        <p:spPr bwMode="white">
          <a:xfrm>
            <a:off x="284400" y="1477423"/>
            <a:ext cx="11907600" cy="5287079"/>
          </a:xfrm>
          <a:prstGeom prst="rect">
            <a:avLst/>
          </a:prstGeom>
        </p:spPr>
        <p:txBody>
          <a:bodyPr>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Font typeface="Arial" panose="020B0604020202020204" pitchFamily="34" charset="0"/>
              <a:buNone/>
              <a:tabLst>
                <a:tab pos="1528763" algn="r"/>
                <a:tab pos="1976438" algn="l"/>
              </a:tabLst>
            </a:pPr>
            <a:r>
              <a:rPr lang="en-GB" sz="14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9:00  - 9:15 AM	Welcome and opening remarks (15 min) - Victor &amp; Normand</a:t>
            </a:r>
            <a:endParaRPr lang="es-ES" sz="15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Font typeface="Arial" panose="020B0604020202020204" pitchFamily="34" charset="0"/>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9:15 - 10:15 AM	New partner presentation (1h) - Denmark, Italy, Turkey, South Korea, Peru and Singapore - 10 min. each</a:t>
            </a:r>
            <a:endParaRPr lang="es-ES" sz="15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Font typeface="Arial" panose="020B0604020202020204" pitchFamily="34" charset="0"/>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10:15 -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10:35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AM	Prospecting New Partners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(20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min) – Margarita &amp;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Victor</a:t>
            </a:r>
          </a:p>
          <a:p>
            <a:pPr marL="0" indent="0">
              <a:spcBef>
                <a:spcPts val="300"/>
              </a:spcBef>
              <a:spcAft>
                <a:spcPts val="1200"/>
              </a:spcAft>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10:35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10:45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AM	Cross Border Award 2019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(10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min) – Victor &amp;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Margarita</a:t>
            </a:r>
            <a:endParaRPr lang="es-ES" sz="15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Font typeface="Arial" panose="020B0604020202020204" pitchFamily="34" charset="0"/>
              <a:buNone/>
              <a:tabLst>
                <a:tab pos="1528763" algn="r"/>
                <a:tab pos="1976438" algn="l"/>
              </a:tabLst>
            </a:pP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	10:45 - </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11:00 </a:t>
            </a: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AM	Coffee Break </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(15 </a:t>
            </a: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min</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a:t>
            </a:r>
          </a:p>
          <a:p>
            <a:pPr marL="0" indent="0">
              <a:spcBef>
                <a:spcPts val="300"/>
              </a:spcBef>
              <a:spcAft>
                <a:spcPts val="1200"/>
              </a:spcAft>
              <a:buNone/>
              <a:tabLst>
                <a:tab pos="1528763" algn="r"/>
                <a:tab pos="1976438" algn="l"/>
              </a:tabLst>
            </a:pP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 11:00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12:30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PM 	Partner/client presentation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(1h 30 min)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(5 minutes each)</a:t>
            </a:r>
            <a:endParaRPr lang="es-ES" sz="15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12:30 </a:t>
            </a: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- 1:45 PM 	Lunch (1h15 min)</a:t>
            </a:r>
            <a:endParaRPr lang="es-ES"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1:45 -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3:45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PM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IESF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Industry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Groups (2 h)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Victor &amp; 6 Leaders of the groups</a:t>
            </a:r>
            <a:endPar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None/>
              <a:tabLst>
                <a:tab pos="1528763" algn="r"/>
                <a:tab pos="1976438" algn="l"/>
              </a:tabLst>
            </a:pP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	</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3:45 </a:t>
            </a: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 </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4:00 </a:t>
            </a:r>
            <a:r>
              <a:rPr lang="en-GB"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PM	Coffee Break (15 min</a:t>
            </a:r>
            <a:r>
              <a:rPr lang="en-GB" sz="1500" b="1" dirty="0" smtClean="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rPr>
              <a:t>)</a:t>
            </a:r>
          </a:p>
          <a:p>
            <a:pPr marL="0" indent="0">
              <a:spcBef>
                <a:spcPts val="300"/>
              </a:spcBef>
              <a:spcAft>
                <a:spcPts val="1200"/>
              </a:spcAft>
              <a:buNone/>
              <a:tabLst>
                <a:tab pos="1528763" algn="r"/>
                <a:tab pos="1976438" algn="l"/>
              </a:tabLst>
            </a:pP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	4:00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- 4:30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PM</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Cross Border Fee flexibility (30min) –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Discussion</a:t>
            </a:r>
            <a:endParaRPr lang="es-ES" sz="1500" b="1" dirty="0">
              <a:solidFill>
                <a:schemeClr val="accent6">
                  <a:lumMod val="20000"/>
                  <a:lumOff val="80000"/>
                </a:schemeClr>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Font typeface="Arial" panose="020B0604020202020204" pitchFamily="34" charset="0"/>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GB" sz="1500" dirty="0" smtClean="0">
                <a:solidFill>
                  <a:schemeClr val="bg1"/>
                </a:solidFill>
                <a:latin typeface="Century Gothic" panose="020B0502020202020204" pitchFamily="34" charset="0"/>
                <a:ea typeface="Roboto" panose="02000000000000000000" pitchFamily="2" charset="0"/>
                <a:cs typeface="Roboto" panose="02000000000000000000" pitchFamily="2" charset="0"/>
              </a:rPr>
              <a:t>5:15 </a:t>
            </a: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PM	Pick up at Hotel W – Travel to International Cirque du Soleil Headquarters</a:t>
            </a:r>
          </a:p>
          <a:p>
            <a:pPr marL="0" indent="0">
              <a:spcBef>
                <a:spcPts val="300"/>
              </a:spcBef>
              <a:spcAft>
                <a:spcPts val="1200"/>
              </a:spcAft>
              <a:buNone/>
              <a:tabLst>
                <a:tab pos="1528763" algn="r"/>
                <a:tab pos="1976438" algn="l"/>
              </a:tabLst>
            </a:pP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6:30 PM	Presentation from Cirque du Soleil’s Chief Human Resources Officer / Client Event</a:t>
            </a:r>
            <a:b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br>
            <a:r>
              <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en-US" sz="1500" dirty="0">
                <a:solidFill>
                  <a:schemeClr val="bg1"/>
                </a:solidFill>
                <a:latin typeface="Century Gothic" panose="020B0502020202020204" pitchFamily="34" charset="0"/>
                <a:ea typeface="Roboto" panose="02000000000000000000" pitchFamily="2" charset="0"/>
                <a:cs typeface="Roboto" panose="02000000000000000000" pitchFamily="2" charset="0"/>
              </a:rPr>
              <a:t>« Cirque in transformation: The challenges of protecting an iconic brand and a legendary culture. »</a:t>
            </a:r>
            <a:endParaRPr lang="en-GB" sz="15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0" indent="0">
              <a:spcBef>
                <a:spcPts val="300"/>
              </a:spcBef>
              <a:spcAft>
                <a:spcPts val="1200"/>
              </a:spcAft>
              <a:buFont typeface="Arial" panose="020B0604020202020204" pitchFamily="34" charset="0"/>
              <a:buNone/>
              <a:tabLst>
                <a:tab pos="1436688" algn="r"/>
                <a:tab pos="1976438" algn="l"/>
              </a:tabLst>
            </a:pPr>
            <a:r>
              <a:rPr lang="en-GB" sz="1400" dirty="0">
                <a:solidFill>
                  <a:schemeClr val="bg1"/>
                </a:solidFill>
                <a:latin typeface="Century Gothic" panose="020B0502020202020204" pitchFamily="34" charset="0"/>
                <a:ea typeface="Roboto" panose="02000000000000000000" pitchFamily="2" charset="0"/>
                <a:cs typeface="Roboto" panose="02000000000000000000" pitchFamily="2" charset="0"/>
              </a:rPr>
              <a:t>	</a:t>
            </a:r>
            <a:endParaRPr lang="es-ES" sz="14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5" name="Footer Placeholder 10">
            <a:extLst>
              <a:ext uri="{FF2B5EF4-FFF2-40B4-BE49-F238E27FC236}">
                <a16:creationId xmlns="" xmlns:a16="http://schemas.microsoft.com/office/drawing/2014/main" id="{46008AA4-4370-4391-BE81-1B46B00EB3BD}"/>
              </a:ext>
            </a:extLst>
          </p:cNvPr>
          <p:cNvSpPr txBox="1">
            <a:spLocks/>
          </p:cNvSpPr>
          <p:nvPr>
            <p:custDataLst>
              <p:tags r:id="rId4"/>
            </p:custDataLst>
          </p:nvPr>
        </p:nvSpPr>
        <p:spPr>
          <a:xfrm>
            <a:off x="33853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AGENDA</a:t>
            </a:r>
          </a:p>
        </p:txBody>
      </p:sp>
      <p:sp>
        <p:nvSpPr>
          <p:cNvPr id="8" name="TextBox 7">
            <a:extLst>
              <a:ext uri="{FF2B5EF4-FFF2-40B4-BE49-F238E27FC236}">
                <a16:creationId xmlns="" xmlns:a16="http://schemas.microsoft.com/office/drawing/2014/main" id="{7DF5002C-7F0A-48BC-99A1-B9AC49CD8C89}"/>
              </a:ext>
            </a:extLst>
          </p:cNvPr>
          <p:cNvSpPr txBox="1"/>
          <p:nvPr/>
        </p:nvSpPr>
        <p:spPr>
          <a:xfrm>
            <a:off x="8652654" y="212355"/>
            <a:ext cx="3126690" cy="369332"/>
          </a:xfrm>
          <a:prstGeom prst="rect">
            <a:avLst/>
          </a:prstGeom>
          <a:noFill/>
        </p:spPr>
        <p:txBody>
          <a:bodyPr wrap="none" rtlCol="0">
            <a:spAutoFit/>
          </a:bodyPr>
          <a:lstStyle/>
          <a:p>
            <a:r>
              <a:rPr lang="fr-CA" dirty="0">
                <a:solidFill>
                  <a:schemeClr val="bg1"/>
                </a:solidFill>
              </a:rPr>
              <a:t>CONFERENCE ROOM: STUDIO 3</a:t>
            </a:r>
            <a:endParaRPr lang="en-CA" dirty="0">
              <a:solidFill>
                <a:schemeClr val="bg1"/>
              </a:solidFill>
            </a:endParaRPr>
          </a:p>
        </p:txBody>
      </p:sp>
    </p:spTree>
    <p:extLst>
      <p:ext uri="{BB962C8B-B14F-4D97-AF65-F5344CB8AC3E}">
        <p14:creationId xmlns:p14="http://schemas.microsoft.com/office/powerpoint/2010/main" val="31004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view of a building&#10;&#10;Description automatically generated">
            <a:extLst>
              <a:ext uri="{FF2B5EF4-FFF2-40B4-BE49-F238E27FC236}">
                <a16:creationId xmlns="" xmlns:a16="http://schemas.microsoft.com/office/drawing/2014/main" id="{0FAFD005-E1E8-40B3-91F3-3389F32540C5}"/>
              </a:ext>
            </a:extLst>
          </p:cNvPr>
          <p:cNvPicPr>
            <a:picLocks noGrp="1" noChangeAspect="1"/>
          </p:cNvPicPr>
          <p:nvPr>
            <p:ph type="pic" sz="quarter" idx="14"/>
            <p:custDataLst>
              <p:tags r:id="rId1"/>
            </p:custDataLst>
          </p:nvPr>
        </p:nvPicPr>
        <p:blipFill rotWithShape="1">
          <a:blip r:embed="rId9"/>
          <a:srcRect l="31062" t="-24058" r="17494" b="-5884"/>
          <a:stretch/>
        </p:blipFill>
        <p:spPr>
          <a:xfrm>
            <a:off x="6678991" y="0"/>
            <a:ext cx="5513009" cy="6865581"/>
          </a:xfrm>
        </p:spPr>
      </p:pic>
      <p:sp>
        <p:nvSpPr>
          <p:cNvPr id="41" name="Title 3">
            <a:extLst>
              <a:ext uri="{FF2B5EF4-FFF2-40B4-BE49-F238E27FC236}">
                <a16:creationId xmlns="" xmlns:a16="http://schemas.microsoft.com/office/drawing/2014/main" id="{1ABD613F-111C-41D6-9F8E-8B2C42A5E047}"/>
              </a:ext>
            </a:extLst>
          </p:cNvPr>
          <p:cNvSpPr>
            <a:spLocks noGrp="1"/>
          </p:cNvSpPr>
          <p:nvPr>
            <p:ph type="title"/>
            <p:custDataLst>
              <p:tags r:id="rId2"/>
            </p:custDataLst>
          </p:nvPr>
        </p:nvSpPr>
        <p:spPr>
          <a:xfrm>
            <a:off x="372754" y="176213"/>
            <a:ext cx="7342622" cy="1215566"/>
          </a:xfrm>
        </p:spPr>
        <p:txBody>
          <a:bodyPr>
            <a:normAutofit/>
          </a:bodyPr>
          <a:lstStyle/>
          <a:p>
            <a:r>
              <a:rPr lang="en-GB" dirty="0">
                <a:solidFill>
                  <a:srgbClr val="002774"/>
                </a:solidFill>
              </a:rPr>
              <a:t>WEDNESDAY</a:t>
            </a:r>
            <a:br>
              <a:rPr lang="en-GB" dirty="0">
                <a:solidFill>
                  <a:srgbClr val="002774"/>
                </a:solidFill>
              </a:rPr>
            </a:br>
            <a:r>
              <a:rPr lang="en-GB" sz="3500" b="0" dirty="0">
                <a:solidFill>
                  <a:srgbClr val="002774"/>
                </a:solidFill>
              </a:rPr>
              <a:t>18</a:t>
            </a:r>
            <a:r>
              <a:rPr lang="en-GB" sz="3500" b="0" baseline="30000" dirty="0">
                <a:solidFill>
                  <a:srgbClr val="002774"/>
                </a:solidFill>
              </a:rPr>
              <a:t>th</a:t>
            </a:r>
            <a:r>
              <a:rPr lang="en-GB" sz="3500" b="0" dirty="0">
                <a:solidFill>
                  <a:srgbClr val="002774"/>
                </a:solidFill>
              </a:rPr>
              <a:t> of September</a:t>
            </a:r>
            <a:endParaRPr lang="en-US" sz="3500" b="0" dirty="0">
              <a:solidFill>
                <a:srgbClr val="002774"/>
              </a:solidFill>
            </a:endParaRPr>
          </a:p>
        </p:txBody>
      </p:sp>
      <p:sp>
        <p:nvSpPr>
          <p:cNvPr id="42" name="Content Placeholder 6">
            <a:extLst>
              <a:ext uri="{FF2B5EF4-FFF2-40B4-BE49-F238E27FC236}">
                <a16:creationId xmlns="" xmlns:a16="http://schemas.microsoft.com/office/drawing/2014/main" id="{55EACD59-7C51-4810-94C6-BCB4D12346DC}"/>
              </a:ext>
            </a:extLst>
          </p:cNvPr>
          <p:cNvSpPr>
            <a:spLocks noGrp="1"/>
          </p:cNvSpPr>
          <p:nvPr>
            <p:ph idx="1"/>
            <p:custDataLst>
              <p:tags r:id="rId3"/>
            </p:custDataLst>
          </p:nvPr>
        </p:nvSpPr>
        <p:spPr>
          <a:xfrm>
            <a:off x="284312" y="1490083"/>
            <a:ext cx="8691949" cy="5075609"/>
          </a:xfrm>
        </p:spPr>
        <p:txBody>
          <a:bodyPr>
            <a:noAutofit/>
          </a:bodyPr>
          <a:lstStyle/>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8:30 – 9:00 AM	IESF Brand Awareness / Intranet / Website</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a:t>
            </a:r>
            <a:r>
              <a:rPr lang="en-GB" sz="1500" dirty="0" smtClean="0">
                <a:solidFill>
                  <a:srgbClr val="111219"/>
                </a:solidFill>
                <a:latin typeface="Century Gothic" panose="020B0502020202020204" pitchFamily="34" charset="0"/>
              </a:rPr>
              <a:t>Margarita (30 min)</a:t>
            </a:r>
            <a:endParaRPr lang="en-GB" sz="1500" dirty="0">
              <a:solidFill>
                <a:srgbClr val="111219"/>
              </a:solidFill>
              <a:latin typeface="Century Gothic" panose="020B0502020202020204" pitchFamily="34" charset="0"/>
            </a:endParaRPr>
          </a:p>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9:00 - 10:00 AM	IESF Financials and Budget (1h) - </a:t>
            </a:r>
            <a:r>
              <a:rPr lang="en-GB" sz="1500" dirty="0" err="1">
                <a:solidFill>
                  <a:srgbClr val="111219"/>
                </a:solidFill>
                <a:latin typeface="Century Gothic" panose="020B0502020202020204" pitchFamily="34" charset="0"/>
              </a:rPr>
              <a:t>Gertjan</a:t>
            </a:r>
            <a:endParaRPr lang="es-ES" sz="1500" dirty="0">
              <a:solidFill>
                <a:srgbClr val="111219"/>
              </a:solidFill>
              <a:latin typeface="Century Gothic" panose="020B0502020202020204" pitchFamily="34" charset="0"/>
            </a:endParaRPr>
          </a:p>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10:00 - 11:30 AM	Speaker: Ross Bernstein, International Business </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Speaker &amp; Best Selling Sports Author (1h30)</a:t>
            </a:r>
          </a:p>
          <a:p>
            <a:pPr marL="0" indent="0">
              <a:spcBef>
                <a:spcPts val="300"/>
              </a:spcBef>
              <a:spcAft>
                <a:spcPts val="800"/>
              </a:spcAft>
              <a:buNone/>
              <a:tabLst>
                <a:tab pos="1528763" algn="r"/>
                <a:tab pos="1973263" algn="l"/>
              </a:tabLst>
            </a:pPr>
            <a:r>
              <a:rPr lang="en-GB" sz="1500" b="1" dirty="0">
                <a:solidFill>
                  <a:srgbClr val="111219"/>
                </a:solidFill>
                <a:latin typeface="Century Gothic" panose="020B0502020202020204" pitchFamily="34" charset="0"/>
              </a:rPr>
              <a:t>	</a:t>
            </a:r>
            <a:r>
              <a:rPr lang="en-GB" sz="1500" dirty="0">
                <a:solidFill>
                  <a:srgbClr val="111219"/>
                </a:solidFill>
                <a:latin typeface="Century Gothic" panose="020B0502020202020204" pitchFamily="34" charset="0"/>
              </a:rPr>
              <a:t>11:30 - 12:00 AM	</a:t>
            </a:r>
            <a:r>
              <a:rPr lang="en-GB" sz="1500" dirty="0" smtClean="0">
                <a:solidFill>
                  <a:srgbClr val="111219"/>
                </a:solidFill>
                <a:latin typeface="Century Gothic" panose="020B0502020202020204" pitchFamily="34" charset="0"/>
              </a:rPr>
              <a:t>IESF </a:t>
            </a:r>
            <a:r>
              <a:rPr lang="en-GB" sz="1500" smtClean="0">
                <a:solidFill>
                  <a:srgbClr val="111219"/>
                </a:solidFill>
                <a:latin typeface="Century Gothic" panose="020B0502020202020204" pitchFamily="34" charset="0"/>
              </a:rPr>
              <a:t>Presidency goals and </a:t>
            </a:r>
            <a:r>
              <a:rPr lang="en-GB" sz="1500" dirty="0" smtClean="0">
                <a:solidFill>
                  <a:srgbClr val="111219"/>
                </a:solidFill>
                <a:latin typeface="Century Gothic" panose="020B0502020202020204" pitchFamily="34" charset="0"/>
              </a:rPr>
              <a:t>Leadership </a:t>
            </a:r>
            <a:r>
              <a:rPr lang="en-GB" sz="1500" dirty="0">
                <a:solidFill>
                  <a:srgbClr val="111219"/>
                </a:solidFill>
                <a:latin typeface="Century Gothic" panose="020B0502020202020204" pitchFamily="34" charset="0"/>
              </a:rPr>
              <a:t>Council rotation (30 min)</a:t>
            </a:r>
            <a:endParaRPr lang="es-ES" sz="1500" dirty="0">
              <a:solidFill>
                <a:srgbClr val="111219"/>
              </a:solidFill>
              <a:latin typeface="Century Gothic" panose="020B0502020202020204" pitchFamily="34" charset="0"/>
            </a:endParaRPr>
          </a:p>
          <a:p>
            <a:pPr marL="0" indent="0">
              <a:spcBef>
                <a:spcPts val="300"/>
              </a:spcBef>
              <a:spcAft>
                <a:spcPts val="1200"/>
              </a:spcAft>
              <a:buNone/>
              <a:tabLst>
                <a:tab pos="1528763" algn="r"/>
                <a:tab pos="1973263" algn="l"/>
              </a:tabLst>
            </a:pPr>
            <a:r>
              <a:rPr lang="en-GB" sz="1500" b="1" dirty="0">
                <a:solidFill>
                  <a:srgbClr val="002060"/>
                </a:solidFill>
                <a:latin typeface="Century Gothic" panose="020B0502020202020204" pitchFamily="34" charset="0"/>
              </a:rPr>
              <a:t>	12:00 - 1:00 PM 	Lunch (1h)</a:t>
            </a:r>
            <a:endParaRPr lang="es-ES" sz="1500" b="1" dirty="0">
              <a:solidFill>
                <a:srgbClr val="002060"/>
              </a:solidFill>
              <a:latin typeface="Century Gothic" panose="020B0502020202020204" pitchFamily="34" charset="0"/>
            </a:endParaRPr>
          </a:p>
          <a:p>
            <a:pPr marL="0" indent="0">
              <a:spcBef>
                <a:spcPts val="300"/>
              </a:spcBef>
              <a:spcAft>
                <a:spcPts val="800"/>
              </a:spcAft>
              <a:buNone/>
              <a:tabLst>
                <a:tab pos="1528763" algn="r"/>
                <a:tab pos="1973263" algn="l"/>
              </a:tabLst>
            </a:pPr>
            <a:r>
              <a:rPr lang="en-GB" sz="1500" dirty="0">
                <a:latin typeface="Century Gothic" panose="020B0502020202020204" pitchFamily="34" charset="0"/>
              </a:rPr>
              <a:t>	</a:t>
            </a:r>
            <a:r>
              <a:rPr lang="en-GB" sz="1500" dirty="0">
                <a:solidFill>
                  <a:srgbClr val="111219"/>
                </a:solidFill>
                <a:latin typeface="Century Gothic" panose="020B0502020202020204" pitchFamily="34" charset="0"/>
              </a:rPr>
              <a:t>1:00 - </a:t>
            </a:r>
            <a:r>
              <a:rPr lang="en-GB" sz="1500" dirty="0" smtClean="0">
                <a:solidFill>
                  <a:srgbClr val="111219"/>
                </a:solidFill>
                <a:latin typeface="Century Gothic" panose="020B0502020202020204" pitchFamily="34" charset="0"/>
              </a:rPr>
              <a:t>1:30 </a:t>
            </a:r>
            <a:r>
              <a:rPr lang="en-GB" sz="1500" dirty="0">
                <a:solidFill>
                  <a:srgbClr val="111219"/>
                </a:solidFill>
                <a:latin typeface="Century Gothic" panose="020B0502020202020204" pitchFamily="34" charset="0"/>
              </a:rPr>
              <a:t>PM	</a:t>
            </a:r>
            <a:r>
              <a:rPr lang="en-GB" sz="1500" dirty="0" err="1">
                <a:solidFill>
                  <a:srgbClr val="111219"/>
                </a:solidFill>
                <a:latin typeface="Century Gothic" panose="020B0502020202020204" pitchFamily="34" charset="0"/>
              </a:rPr>
              <a:t>BClose</a:t>
            </a:r>
            <a:r>
              <a:rPr lang="en-GB" sz="1500" dirty="0">
                <a:solidFill>
                  <a:srgbClr val="111219"/>
                </a:solidFill>
                <a:latin typeface="Century Gothic" panose="020B0502020202020204" pitchFamily="34" charset="0"/>
              </a:rPr>
              <a:t> Monitoring </a:t>
            </a:r>
            <a:r>
              <a:rPr lang="en-GB" sz="1500" dirty="0" err="1">
                <a:solidFill>
                  <a:srgbClr val="111219"/>
                </a:solidFill>
                <a:latin typeface="Century Gothic" panose="020B0502020202020204" pitchFamily="34" charset="0"/>
              </a:rPr>
              <a:t>Onboarding</a:t>
            </a:r>
            <a:r>
              <a:rPr lang="en-GB" sz="1500" dirty="0">
                <a:solidFill>
                  <a:srgbClr val="111219"/>
                </a:solidFill>
                <a:latin typeface="Century Gothic" panose="020B0502020202020204" pitchFamily="34" charset="0"/>
              </a:rPr>
              <a:t> </a:t>
            </a:r>
            <a:r>
              <a:rPr lang="en-GB" sz="1500" dirty="0" smtClean="0">
                <a:solidFill>
                  <a:srgbClr val="111219"/>
                </a:solidFill>
                <a:latin typeface="Century Gothic" panose="020B0502020202020204" pitchFamily="34" charset="0"/>
              </a:rPr>
              <a:t>(30 </a:t>
            </a:r>
            <a:r>
              <a:rPr lang="en-GB" sz="1500" dirty="0">
                <a:solidFill>
                  <a:srgbClr val="111219"/>
                </a:solidFill>
                <a:latin typeface="Century Gothic" panose="020B0502020202020204" pitchFamily="34" charset="0"/>
              </a:rPr>
              <a:t>min)– Victor &amp; Margarita</a:t>
            </a:r>
          </a:p>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a:t>
            </a:r>
            <a:r>
              <a:rPr lang="en-GB" sz="1500" dirty="0" smtClean="0">
                <a:solidFill>
                  <a:srgbClr val="111219"/>
                </a:solidFill>
                <a:latin typeface="Century Gothic" panose="020B0502020202020204" pitchFamily="34" charset="0"/>
              </a:rPr>
              <a:t>1:30 </a:t>
            </a:r>
            <a:r>
              <a:rPr lang="en-GB" sz="1500" dirty="0">
                <a:solidFill>
                  <a:srgbClr val="111219"/>
                </a:solidFill>
                <a:latin typeface="Century Gothic" panose="020B0502020202020204" pitchFamily="34" charset="0"/>
              </a:rPr>
              <a:t>- 2:15 PM	IESF Tools/ Economies of Scale </a:t>
            </a:r>
            <a:r>
              <a:rPr lang="en-GB" sz="1500" dirty="0" smtClean="0">
                <a:solidFill>
                  <a:srgbClr val="111219"/>
                </a:solidFill>
                <a:latin typeface="Century Gothic" panose="020B0502020202020204" pitchFamily="34" charset="0"/>
              </a:rPr>
              <a:t>(45 </a:t>
            </a:r>
            <a:r>
              <a:rPr lang="en-GB" sz="1500" dirty="0">
                <a:solidFill>
                  <a:srgbClr val="111219"/>
                </a:solidFill>
                <a:latin typeface="Century Gothic" panose="020B0502020202020204" pitchFamily="34" charset="0"/>
              </a:rPr>
              <a:t>min)- Discussion</a:t>
            </a:r>
            <a:endParaRPr lang="es-ES" sz="1500" dirty="0">
              <a:solidFill>
                <a:srgbClr val="111219"/>
              </a:solidFill>
              <a:latin typeface="Century Gothic" panose="020B0502020202020204" pitchFamily="34" charset="0"/>
            </a:endParaRPr>
          </a:p>
          <a:p>
            <a:pPr marL="0" indent="0">
              <a:spcBef>
                <a:spcPts val="300"/>
              </a:spcBef>
              <a:spcAft>
                <a:spcPts val="1200"/>
              </a:spcAft>
              <a:buNone/>
              <a:tabLst>
                <a:tab pos="1528763" algn="r"/>
                <a:tab pos="1973263" algn="l"/>
              </a:tabLst>
            </a:pPr>
            <a:r>
              <a:rPr lang="en-GB" sz="1500" b="1" dirty="0">
                <a:solidFill>
                  <a:srgbClr val="002060"/>
                </a:solidFill>
                <a:latin typeface="Century Gothic" panose="020B0502020202020204" pitchFamily="34" charset="0"/>
              </a:rPr>
              <a:t>	2:15 - 2:45 PM	Coffee break (30 min)</a:t>
            </a:r>
            <a:endParaRPr lang="es-ES" sz="1500" b="1" dirty="0">
              <a:solidFill>
                <a:srgbClr val="002060"/>
              </a:solidFill>
              <a:latin typeface="Century Gothic" panose="020B0502020202020204" pitchFamily="34" charset="0"/>
            </a:endParaRPr>
          </a:p>
          <a:p>
            <a:pPr marL="0" indent="0">
              <a:spcBef>
                <a:spcPts val="300"/>
              </a:spcBef>
              <a:spcAft>
                <a:spcPts val="800"/>
              </a:spcAft>
              <a:buNone/>
              <a:tabLst>
                <a:tab pos="1528763" algn="r"/>
                <a:tab pos="1973263" algn="l"/>
              </a:tabLst>
            </a:pPr>
            <a:r>
              <a:rPr lang="en-GB" sz="1500" dirty="0">
                <a:latin typeface="Century Gothic" panose="020B0502020202020204" pitchFamily="34" charset="0"/>
              </a:rPr>
              <a:t>	</a:t>
            </a:r>
            <a:r>
              <a:rPr lang="en-GB" sz="1500" dirty="0">
                <a:solidFill>
                  <a:srgbClr val="111219"/>
                </a:solidFill>
                <a:latin typeface="Century Gothic" panose="020B0502020202020204" pitchFamily="34" charset="0"/>
              </a:rPr>
              <a:t>2:45 - 3:30 PM	Our Business Strategy (45 min) – Ole</a:t>
            </a:r>
            <a:endParaRPr lang="es-ES" sz="1500" dirty="0">
              <a:solidFill>
                <a:srgbClr val="111219"/>
              </a:solidFill>
              <a:latin typeface="Century Gothic" panose="020B0502020202020204" pitchFamily="34" charset="0"/>
            </a:endParaRPr>
          </a:p>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3:30 - 4:30 PM	Open discussion on topics suggested by partners such</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as Al, New research techniques etc.</a:t>
            </a:r>
          </a:p>
          <a:p>
            <a:pPr marL="0" indent="0">
              <a:spcBef>
                <a:spcPts val="300"/>
              </a:spcBef>
              <a:spcAft>
                <a:spcPts val="800"/>
              </a:spcAft>
              <a:buNone/>
              <a:tabLst>
                <a:tab pos="1528763" algn="r"/>
                <a:tab pos="1973263" algn="l"/>
              </a:tabLst>
            </a:pPr>
            <a:r>
              <a:rPr lang="en-GB" sz="1500" dirty="0">
                <a:solidFill>
                  <a:srgbClr val="111219"/>
                </a:solidFill>
                <a:latin typeface="Century Gothic" panose="020B0502020202020204" pitchFamily="34" charset="0"/>
              </a:rPr>
              <a:t>	6:00 PM	Cocktail dinner at:</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a:t>
            </a:r>
            <a:r>
              <a:rPr lang="en-GB" sz="1500" dirty="0" err="1">
                <a:solidFill>
                  <a:srgbClr val="111219"/>
                </a:solidFill>
                <a:latin typeface="Century Gothic" panose="020B0502020202020204" pitchFamily="34" charset="0"/>
              </a:rPr>
              <a:t>Terrasse</a:t>
            </a:r>
            <a:r>
              <a:rPr lang="en-GB" sz="1500" dirty="0">
                <a:solidFill>
                  <a:srgbClr val="111219"/>
                </a:solidFill>
                <a:latin typeface="Century Gothic" panose="020B0502020202020204" pitchFamily="34" charset="0"/>
              </a:rPr>
              <a:t> William </a:t>
            </a:r>
            <a:r>
              <a:rPr lang="en-GB" sz="1500" dirty="0" err="1">
                <a:solidFill>
                  <a:srgbClr val="111219"/>
                </a:solidFill>
                <a:latin typeface="Century Gothic" panose="020B0502020202020204" pitchFamily="34" charset="0"/>
              </a:rPr>
              <a:t>Gray</a:t>
            </a:r>
            <a:r>
              <a:rPr lang="en-GB" sz="1500" dirty="0">
                <a:solidFill>
                  <a:srgbClr val="111219"/>
                </a:solidFill>
                <a:latin typeface="Century Gothic" panose="020B0502020202020204" pitchFamily="34" charset="0"/>
              </a:rPr>
              <a:t> | Section Saint Vincent</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421 Saint Vincent Street |8</a:t>
            </a:r>
            <a:r>
              <a:rPr lang="en-GB" sz="1500" baseline="30000" dirty="0">
                <a:solidFill>
                  <a:srgbClr val="111219"/>
                </a:solidFill>
                <a:latin typeface="Century Gothic" panose="020B0502020202020204" pitchFamily="34" charset="0"/>
              </a:rPr>
              <a:t>th</a:t>
            </a:r>
            <a:r>
              <a:rPr lang="en-GB" sz="1500" dirty="0">
                <a:solidFill>
                  <a:srgbClr val="111219"/>
                </a:solidFill>
                <a:latin typeface="Century Gothic" panose="020B0502020202020204" pitchFamily="34" charset="0"/>
              </a:rPr>
              <a:t> Floor H2Y 3A6</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a:t>
            </a: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a:p>
            <a:pPr marL="0" indent="0">
              <a:spcAft>
                <a:spcPts val="1200"/>
              </a:spcAft>
              <a:buNone/>
              <a:tabLst>
                <a:tab pos="1528763" algn="r"/>
                <a:tab pos="1978025" algn="l"/>
              </a:tabLst>
            </a:pPr>
            <a:endParaRPr lang="en-GB" sz="1500" dirty="0">
              <a:solidFill>
                <a:srgbClr val="111219"/>
              </a:solidFill>
              <a:latin typeface="Century Gothic" panose="020B0502020202020204" pitchFamily="34" charset="0"/>
            </a:endParaRPr>
          </a:p>
        </p:txBody>
      </p:sp>
      <p:sp>
        <p:nvSpPr>
          <p:cNvPr id="10" name="Slide Number Placeholder 9">
            <a:extLst>
              <a:ext uri="{FF2B5EF4-FFF2-40B4-BE49-F238E27FC236}">
                <a16:creationId xmlns="" xmlns:a16="http://schemas.microsoft.com/office/drawing/2014/main" id="{A267D224-5586-43DC-82CA-8605E158298B}"/>
              </a:ext>
            </a:extLst>
          </p:cNvPr>
          <p:cNvSpPr>
            <a:spLocks noGrp="1"/>
          </p:cNvSpPr>
          <p:nvPr>
            <p:ph type="sldNum" sz="quarter" idx="16"/>
            <p:custDataLst>
              <p:tags r:id="rId4"/>
            </p:custDataLst>
          </p:nvPr>
        </p:nvSpPr>
        <p:spPr/>
        <p:txBody>
          <a:bodyPr/>
          <a:lstStyle/>
          <a:p>
            <a:fld id="{8699F50C-BE38-4BD0-BA84-9B090E1F2B9B}" type="slidenum">
              <a:rPr lang="en-US" smtClean="0"/>
              <a:pPr/>
              <a:t>5</a:t>
            </a:fld>
            <a:endParaRPr lang="en-US" dirty="0"/>
          </a:p>
        </p:txBody>
      </p:sp>
      <p:sp>
        <p:nvSpPr>
          <p:cNvPr id="15" name="Footer Placeholder 10">
            <a:extLst>
              <a:ext uri="{FF2B5EF4-FFF2-40B4-BE49-F238E27FC236}">
                <a16:creationId xmlns="" xmlns:a16="http://schemas.microsoft.com/office/drawing/2014/main" id="{45225880-532B-4223-854C-5E578B7BA476}"/>
              </a:ext>
            </a:extLst>
          </p:cNvPr>
          <p:cNvSpPr txBox="1">
            <a:spLocks/>
          </p:cNvSpPr>
          <p:nvPr>
            <p:custDataLst>
              <p:tags r:id="rId5"/>
            </p:custDataLst>
          </p:nvPr>
        </p:nvSpPr>
        <p:spPr>
          <a:xfrm>
            <a:off x="33853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AGENDA</a:t>
            </a:r>
          </a:p>
        </p:txBody>
      </p:sp>
      <p:sp>
        <p:nvSpPr>
          <p:cNvPr id="11" name="TextBox 10">
            <a:hlinkClick r:id="rId10"/>
            <a:extLst>
              <a:ext uri="{FF2B5EF4-FFF2-40B4-BE49-F238E27FC236}">
                <a16:creationId xmlns="" xmlns:a16="http://schemas.microsoft.com/office/drawing/2014/main" id="{F149A121-20F6-419A-82FB-48DBF666E63C}"/>
              </a:ext>
            </a:extLst>
          </p:cNvPr>
          <p:cNvSpPr txBox="1"/>
          <p:nvPr>
            <p:custDataLst>
              <p:tags r:id="rId6"/>
            </p:custDataLst>
          </p:nvPr>
        </p:nvSpPr>
        <p:spPr>
          <a:xfrm>
            <a:off x="10187189" y="6565692"/>
            <a:ext cx="1919564" cy="276999"/>
          </a:xfrm>
          <a:prstGeom prst="rect">
            <a:avLst/>
          </a:prstGeom>
          <a:noFill/>
        </p:spPr>
        <p:txBody>
          <a:bodyPr wrap="none" rtlCol="0">
            <a:spAutoFit/>
          </a:bodyPr>
          <a:lstStyle/>
          <a:p>
            <a:r>
              <a:rPr lang="fr-CA" sz="1200" b="1" dirty="0">
                <a:solidFill>
                  <a:srgbClr val="111219"/>
                </a:solidFill>
              </a:rPr>
              <a:t>William Gray Terrasse </a:t>
            </a:r>
            <a:r>
              <a:rPr lang="fr-CA" sz="1200" b="1" dirty="0" err="1">
                <a:solidFill>
                  <a:srgbClr val="111219"/>
                </a:solidFill>
              </a:rPr>
              <a:t>View</a:t>
            </a:r>
            <a:endParaRPr lang="en-CA" sz="1200" b="1" dirty="0">
              <a:solidFill>
                <a:srgbClr val="111219"/>
              </a:solidFill>
            </a:endParaRPr>
          </a:p>
        </p:txBody>
      </p:sp>
      <p:sp>
        <p:nvSpPr>
          <p:cNvPr id="13" name="TextBox 12">
            <a:extLst>
              <a:ext uri="{FF2B5EF4-FFF2-40B4-BE49-F238E27FC236}">
                <a16:creationId xmlns="" xmlns:a16="http://schemas.microsoft.com/office/drawing/2014/main" id="{6FDEFA80-F3CF-4CAD-8723-9F76339AB9FB}"/>
              </a:ext>
            </a:extLst>
          </p:cNvPr>
          <p:cNvSpPr txBox="1"/>
          <p:nvPr/>
        </p:nvSpPr>
        <p:spPr>
          <a:xfrm>
            <a:off x="8652654" y="212355"/>
            <a:ext cx="3126690" cy="369332"/>
          </a:xfrm>
          <a:prstGeom prst="rect">
            <a:avLst/>
          </a:prstGeom>
          <a:noFill/>
        </p:spPr>
        <p:txBody>
          <a:bodyPr wrap="none" rtlCol="0">
            <a:spAutoFit/>
          </a:bodyPr>
          <a:lstStyle/>
          <a:p>
            <a:r>
              <a:rPr lang="fr-CA" dirty="0">
                <a:solidFill>
                  <a:schemeClr val="bg1"/>
                </a:solidFill>
              </a:rPr>
              <a:t>CONFERENCE ROOM: STUDIO 3</a:t>
            </a:r>
            <a:endParaRPr lang="en-CA" dirty="0">
              <a:solidFill>
                <a:schemeClr val="bg1"/>
              </a:solidFill>
            </a:endParaRPr>
          </a:p>
        </p:txBody>
      </p:sp>
    </p:spTree>
    <p:extLst>
      <p:ext uri="{BB962C8B-B14F-4D97-AF65-F5344CB8AC3E}">
        <p14:creationId xmlns:p14="http://schemas.microsoft.com/office/powerpoint/2010/main" val="32054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913811E-2E39-4A1D-B0E8-D01691A062F5}"/>
              </a:ext>
            </a:extLst>
          </p:cNvPr>
          <p:cNvSpPr/>
          <p:nvPr/>
        </p:nvSpPr>
        <p:spPr>
          <a:xfrm>
            <a:off x="8667961" y="196777"/>
            <a:ext cx="3567448" cy="384910"/>
          </a:xfrm>
          <a:prstGeom prst="round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Hexagon 18">
            <a:extLst>
              <a:ext uri="{FF2B5EF4-FFF2-40B4-BE49-F238E27FC236}">
                <a16:creationId xmlns="" xmlns:a16="http://schemas.microsoft.com/office/drawing/2014/main" id="{7CE8B54A-D8B2-498F-ACFB-31AC2DEB83FA}"/>
              </a:ext>
              <a:ext uri="{C183D7F6-B498-43B3-948B-1728B52AA6E4}">
                <adec:decorative xmlns="" xmlns:adec="http://schemas.microsoft.com/office/drawing/2017/decorative" val="1"/>
              </a:ext>
            </a:extLst>
          </p:cNvPr>
          <p:cNvSpPr/>
          <p:nvPr>
            <p:custDataLst>
              <p:tags r:id="rId1"/>
            </p:custDataLst>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 xmlns:a16="http://schemas.microsoft.com/office/drawing/2014/main" id="{8B6C5EAB-81FF-4827-A160-22F4363C611A}"/>
              </a:ext>
            </a:extLst>
          </p:cNvPr>
          <p:cNvSpPr>
            <a:spLocks noGrp="1"/>
          </p:cNvSpPr>
          <p:nvPr>
            <p:ph type="ctrTitle"/>
            <p:custDataLst>
              <p:tags r:id="rId2"/>
            </p:custDataLst>
          </p:nvPr>
        </p:nvSpPr>
        <p:spPr>
          <a:xfrm>
            <a:off x="6661848" y="1302544"/>
            <a:ext cx="4853573" cy="1616252"/>
          </a:xfrm>
        </p:spPr>
        <p:txBody>
          <a:bodyPr/>
          <a:lstStyle/>
          <a:p>
            <a:pPr algn="r"/>
            <a:r>
              <a:rPr lang="en-US" dirty="0"/>
              <a:t>19</a:t>
            </a:r>
            <a:r>
              <a:rPr lang="en-US" baseline="30000" dirty="0"/>
              <a:t>th</a:t>
            </a:r>
            <a:r>
              <a:rPr lang="en-US" dirty="0"/>
              <a:t> September</a:t>
            </a:r>
            <a:endParaRPr lang="en-US" b="0" dirty="0"/>
          </a:p>
        </p:txBody>
      </p:sp>
      <p:sp>
        <p:nvSpPr>
          <p:cNvPr id="16" name="Content Placeholder 6">
            <a:extLst>
              <a:ext uri="{FF2B5EF4-FFF2-40B4-BE49-F238E27FC236}">
                <a16:creationId xmlns="" xmlns:a16="http://schemas.microsoft.com/office/drawing/2014/main" id="{55EACD59-7C51-4810-94C6-BCB4D12346DC}"/>
              </a:ext>
            </a:extLst>
          </p:cNvPr>
          <p:cNvSpPr txBox="1">
            <a:spLocks/>
          </p:cNvSpPr>
          <p:nvPr>
            <p:custDataLst>
              <p:tags r:id="rId3"/>
            </p:custDataLst>
          </p:nvPr>
        </p:nvSpPr>
        <p:spPr>
          <a:xfrm>
            <a:off x="5558764" y="3215540"/>
            <a:ext cx="6294706" cy="3323372"/>
          </a:xfrm>
          <a:prstGeom prst="rect">
            <a:avLst/>
          </a:prstGeom>
          <a:noFill/>
          <a:ln>
            <a:noFill/>
          </a:ln>
        </p:spPr>
        <p:txBody>
          <a:bodyPr>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tabLst>
                <a:tab pos="1524000" algn="r"/>
                <a:tab pos="1978025" algn="l"/>
              </a:tabLst>
            </a:pPr>
            <a:r>
              <a:rPr lang="en-GB" sz="1500" dirty="0">
                <a:solidFill>
                  <a:srgbClr val="111219"/>
                </a:solidFill>
                <a:latin typeface="Century Gothic" panose="020B0502020202020204" pitchFamily="34" charset="0"/>
              </a:rPr>
              <a:t>	9:00 - 10:00 AM	</a:t>
            </a:r>
            <a:r>
              <a:rPr lang="fr-CA" sz="1500" dirty="0">
                <a:solidFill>
                  <a:srgbClr val="111219"/>
                </a:solidFill>
                <a:latin typeface="Century Gothic" panose="020B0502020202020204" pitchFamily="34" charset="0"/>
              </a:rPr>
              <a:t>Patrick </a:t>
            </a:r>
            <a:r>
              <a:rPr lang="fr-CA" sz="1500" dirty="0" err="1">
                <a:solidFill>
                  <a:srgbClr val="111219"/>
                </a:solidFill>
                <a:latin typeface="Century Gothic" panose="020B0502020202020204" pitchFamily="34" charset="0"/>
              </a:rPr>
              <a:t>Meirlaen</a:t>
            </a:r>
            <a:r>
              <a:rPr lang="fr-CA" sz="1500" dirty="0">
                <a:solidFill>
                  <a:srgbClr val="111219"/>
                </a:solidFill>
                <a:latin typeface="Century Gothic" panose="020B0502020202020204" pitchFamily="34" charset="0"/>
              </a:rPr>
              <a:t> – </a:t>
            </a:r>
            <a:r>
              <a:rPr lang="en-GB" sz="1500" dirty="0">
                <a:solidFill>
                  <a:srgbClr val="111219"/>
                </a:solidFill>
                <a:latin typeface="Century Gothic" panose="020B0502020202020204" pitchFamily="34" charset="0"/>
              </a:rPr>
              <a:t> “ </a:t>
            </a:r>
            <a:r>
              <a:rPr lang="fr-CA" sz="1500" dirty="0">
                <a:solidFill>
                  <a:srgbClr val="111219"/>
                </a:solidFill>
                <a:latin typeface="Century Gothic" panose="020B0502020202020204" pitchFamily="34" charset="0"/>
              </a:rPr>
              <a:t>The Future of Work </a:t>
            </a:r>
            <a:r>
              <a:rPr lang="en-GB" sz="1500" dirty="0">
                <a:solidFill>
                  <a:srgbClr val="111219"/>
                </a:solidFill>
                <a:latin typeface="Century Gothic" panose="020B0502020202020204" pitchFamily="34" charset="0"/>
              </a:rPr>
              <a:t>”</a:t>
            </a:r>
            <a:r>
              <a:rPr lang="fr-CA" sz="1500" dirty="0">
                <a:solidFill>
                  <a:srgbClr val="111219"/>
                </a:solidFill>
                <a:latin typeface="Century Gothic" panose="020B0502020202020204" pitchFamily="34" charset="0"/>
              </a:rPr>
              <a:t> (1h)</a:t>
            </a:r>
            <a:endParaRPr lang="es-ES" sz="1500" dirty="0">
              <a:solidFill>
                <a:srgbClr val="111219"/>
              </a:solidFill>
              <a:latin typeface="Century Gothic" panose="020B0502020202020204" pitchFamily="34" charset="0"/>
            </a:endParaRPr>
          </a:p>
          <a:p>
            <a:pPr marL="0" indent="0">
              <a:spcBef>
                <a:spcPts val="0"/>
              </a:spcBef>
              <a:spcAft>
                <a:spcPts val="1200"/>
              </a:spcAft>
              <a:buFont typeface="Arial" panose="020B0604020202020204" pitchFamily="34" charset="0"/>
              <a:buNone/>
              <a:tabLst>
                <a:tab pos="1524000" algn="r"/>
                <a:tab pos="1978025" algn="l"/>
              </a:tabLst>
            </a:pPr>
            <a:r>
              <a:rPr lang="en-GB" sz="1500" dirty="0">
                <a:solidFill>
                  <a:srgbClr val="111219"/>
                </a:solidFill>
                <a:latin typeface="Century Gothic" panose="020B0502020202020204" pitchFamily="34" charset="0"/>
              </a:rPr>
              <a:t>	10:00 - 11:00 AM	John Vincent – “As an executive coach, 		what I have learned from my discussions 		with entrepreneurs.” (1h)		</a:t>
            </a:r>
          </a:p>
          <a:p>
            <a:pPr marL="0" indent="0">
              <a:spcBef>
                <a:spcPts val="0"/>
              </a:spcBef>
              <a:spcAft>
                <a:spcPts val="1200"/>
              </a:spcAft>
              <a:buFont typeface="Arial" panose="020B0604020202020204" pitchFamily="34" charset="0"/>
              <a:buNone/>
              <a:tabLst>
                <a:tab pos="1524000" algn="r"/>
                <a:tab pos="1978025" algn="l"/>
              </a:tabLst>
            </a:pPr>
            <a:r>
              <a:rPr lang="en-GB" sz="1500" dirty="0">
                <a:solidFill>
                  <a:srgbClr val="111219"/>
                </a:solidFill>
                <a:latin typeface="Century Gothic" panose="020B0502020202020204" pitchFamily="34" charset="0"/>
              </a:rPr>
              <a:t>	11:00 - 11:30 AM	Coffee break (30 min) </a:t>
            </a:r>
          </a:p>
          <a:p>
            <a:pPr marL="0" indent="0">
              <a:spcBef>
                <a:spcPts val="0"/>
              </a:spcBef>
              <a:spcAft>
                <a:spcPts val="1200"/>
              </a:spcAft>
              <a:buFont typeface="Arial" panose="020B0604020202020204" pitchFamily="34" charset="0"/>
              <a:buNone/>
              <a:tabLst>
                <a:tab pos="1524000" algn="r"/>
                <a:tab pos="1978025" algn="l"/>
              </a:tabLst>
            </a:pPr>
            <a:r>
              <a:rPr lang="en-GB" sz="1500" dirty="0">
                <a:solidFill>
                  <a:srgbClr val="111219"/>
                </a:solidFill>
                <a:latin typeface="Century Gothic" panose="020B0502020202020204" pitchFamily="34" charset="0"/>
              </a:rPr>
              <a:t>	11:30 - 11:45 AM	Acceptance of new partners (15 min)</a:t>
            </a:r>
          </a:p>
          <a:p>
            <a:pPr marL="0" indent="0">
              <a:spcBef>
                <a:spcPts val="0"/>
              </a:spcBef>
              <a:spcAft>
                <a:spcPts val="1200"/>
              </a:spcAft>
              <a:buFont typeface="Arial" panose="020B0604020202020204" pitchFamily="34" charset="0"/>
              <a:buNone/>
              <a:tabLst>
                <a:tab pos="1524000" algn="r"/>
                <a:tab pos="1978025" algn="l"/>
              </a:tabLst>
            </a:pPr>
            <a:r>
              <a:rPr lang="en-GB" sz="1500" dirty="0">
                <a:solidFill>
                  <a:srgbClr val="111219"/>
                </a:solidFill>
                <a:latin typeface="Century Gothic" panose="020B0502020202020204" pitchFamily="34" charset="0"/>
              </a:rPr>
              <a:t>	11:45 - 12:00 PM	Next Year’s AGM and ending speech </a:t>
            </a:r>
            <a:br>
              <a:rPr lang="en-GB" sz="1500" dirty="0">
                <a:solidFill>
                  <a:srgbClr val="111219"/>
                </a:solidFill>
                <a:latin typeface="Century Gothic" panose="020B0502020202020204" pitchFamily="34" charset="0"/>
              </a:rPr>
            </a:br>
            <a:r>
              <a:rPr lang="en-GB" sz="1500" dirty="0">
                <a:solidFill>
                  <a:srgbClr val="111219"/>
                </a:solidFill>
                <a:latin typeface="Century Gothic" panose="020B0502020202020204" pitchFamily="34" charset="0"/>
              </a:rPr>
              <a:t>		(15 min) - Victor &amp; Normand</a:t>
            </a:r>
          </a:p>
          <a:p>
            <a:pPr marL="0" indent="0">
              <a:spcBef>
                <a:spcPts val="0"/>
              </a:spcBef>
              <a:spcAft>
                <a:spcPts val="1200"/>
              </a:spcAft>
              <a:buFont typeface="Arial" panose="020B0604020202020204" pitchFamily="34" charset="0"/>
              <a:buNone/>
              <a:tabLst>
                <a:tab pos="1524000" algn="r"/>
                <a:tab pos="1978025" algn="l"/>
              </a:tabLst>
            </a:pPr>
            <a:r>
              <a:rPr lang="en-GB" sz="1500" b="1" dirty="0">
                <a:solidFill>
                  <a:srgbClr val="002060"/>
                </a:solidFill>
                <a:latin typeface="Century Gothic" panose="020B0502020202020204" pitchFamily="34" charset="0"/>
              </a:rPr>
              <a:t>	12:30 - 1:00 PM 	Lunch (30 min)</a:t>
            </a:r>
            <a:endParaRPr lang="en-GB" sz="1500" dirty="0">
              <a:solidFill>
                <a:srgbClr val="111219"/>
              </a:solidFill>
              <a:latin typeface="Century Gothic" panose="020B0502020202020204" pitchFamily="34" charset="0"/>
            </a:endParaRPr>
          </a:p>
        </p:txBody>
      </p:sp>
      <p:sp>
        <p:nvSpPr>
          <p:cNvPr id="7" name="Footer Placeholder 10">
            <a:extLst>
              <a:ext uri="{FF2B5EF4-FFF2-40B4-BE49-F238E27FC236}">
                <a16:creationId xmlns="" xmlns:a16="http://schemas.microsoft.com/office/drawing/2014/main" id="{FA41F466-0883-4EBA-BFD7-9390C5F8D4A8}"/>
              </a:ext>
            </a:extLst>
          </p:cNvPr>
          <p:cNvSpPr txBox="1">
            <a:spLocks/>
          </p:cNvSpPr>
          <p:nvPr>
            <p:custDataLst>
              <p:tags r:id="rId4"/>
            </p:custDataLst>
          </p:nvPr>
        </p:nvSpPr>
        <p:spPr>
          <a:xfrm>
            <a:off x="33853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AGENDA</a:t>
            </a:r>
          </a:p>
        </p:txBody>
      </p:sp>
      <p:pic>
        <p:nvPicPr>
          <p:cNvPr id="9" name="Picture Placeholder 8" descr="A castle like building in a city&#10;&#10;Description automatically generated">
            <a:extLst>
              <a:ext uri="{FF2B5EF4-FFF2-40B4-BE49-F238E27FC236}">
                <a16:creationId xmlns="" xmlns:a16="http://schemas.microsoft.com/office/drawing/2014/main" id="{39C7B2DC-6D9A-4390-B31F-381F8AB8E859}"/>
              </a:ext>
            </a:extLst>
          </p:cNvPr>
          <p:cNvPicPr>
            <a:picLocks noGrp="1" noChangeAspect="1"/>
          </p:cNvPicPr>
          <p:nvPr>
            <p:ph type="pic" sz="quarter" idx="13"/>
            <p:custDataLst>
              <p:tags r:id="rId5"/>
            </p:custDataLst>
          </p:nvPr>
        </p:nvPicPr>
        <p:blipFill>
          <a:blip r:embed="rId8"/>
          <a:srcRect l="25751" r="25751"/>
          <a:stretch>
            <a:fillRect/>
          </a:stretch>
        </p:blipFill>
        <p:spPr>
          <a:xfrm>
            <a:off x="939071" y="860454"/>
            <a:ext cx="4428523" cy="5137089"/>
          </a:xfrm>
        </p:spPr>
      </p:pic>
      <p:sp>
        <p:nvSpPr>
          <p:cNvPr id="14" name="TextBox 13">
            <a:extLst>
              <a:ext uri="{FF2B5EF4-FFF2-40B4-BE49-F238E27FC236}">
                <a16:creationId xmlns="" xmlns:a16="http://schemas.microsoft.com/office/drawing/2014/main" id="{F15820F8-02BF-40B0-BCBB-DBD24E45BD53}"/>
              </a:ext>
            </a:extLst>
          </p:cNvPr>
          <p:cNvSpPr txBox="1"/>
          <p:nvPr/>
        </p:nvSpPr>
        <p:spPr>
          <a:xfrm>
            <a:off x="8652654" y="195422"/>
            <a:ext cx="3172920" cy="369332"/>
          </a:xfrm>
          <a:prstGeom prst="rect">
            <a:avLst/>
          </a:prstGeom>
          <a:noFill/>
        </p:spPr>
        <p:txBody>
          <a:bodyPr wrap="none" rtlCol="0">
            <a:spAutoFit/>
          </a:bodyPr>
          <a:lstStyle/>
          <a:p>
            <a:r>
              <a:rPr lang="fr-CA" b="1" dirty="0">
                <a:solidFill>
                  <a:srgbClr val="002774"/>
                </a:solidFill>
              </a:rPr>
              <a:t>CONFERENCE ROOM: STUDIO 3</a:t>
            </a:r>
            <a:endParaRPr lang="en-CA" b="1" dirty="0">
              <a:solidFill>
                <a:srgbClr val="002774"/>
              </a:solidFill>
            </a:endParaRPr>
          </a:p>
        </p:txBody>
      </p:sp>
    </p:spTree>
    <p:extLst>
      <p:ext uri="{BB962C8B-B14F-4D97-AF65-F5344CB8AC3E}">
        <p14:creationId xmlns:p14="http://schemas.microsoft.com/office/powerpoint/2010/main" val="1789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9" descr="A picture containing water, sky, scene&#10;&#10;Description automatically generated">
            <a:extLst>
              <a:ext uri="{FF2B5EF4-FFF2-40B4-BE49-F238E27FC236}">
                <a16:creationId xmlns="" xmlns:a16="http://schemas.microsoft.com/office/drawing/2014/main" id="{C482B6AD-BC24-4D41-8AC4-160CEDFB5EB2}"/>
              </a:ext>
            </a:extLst>
          </p:cNvPr>
          <p:cNvPicPr>
            <a:picLocks noGrp="1" noChangeAspect="1"/>
          </p:cNvPicPr>
          <p:nvPr>
            <p:ph type="pic" sz="quarter" idx="13"/>
            <p:custDataLst>
              <p:tags r:id="rId1"/>
            </p:custDataLst>
          </p:nvPr>
        </p:nvPicPr>
        <p:blipFill>
          <a:blip r:embed="rId8">
            <a:extLst>
              <a:ext uri="{BEBA8EAE-BF5A-486C-A8C5-ECC9F3942E4B}">
                <a14:imgProps xmlns:a14="http://schemas.microsoft.com/office/drawing/2010/main">
                  <a14:imgLayer r:embed="rId9">
                    <a14:imgEffect>
                      <a14:saturation sat="66000"/>
                    </a14:imgEffect>
                  </a14:imgLayer>
                </a14:imgProps>
              </a:ext>
            </a:extLst>
          </a:blip>
          <a:srcRect t="7802" b="7802"/>
          <a:stretch>
            <a:fillRect/>
          </a:stretch>
        </p:blipFill>
        <p:spPr>
          <a:xfrm>
            <a:off x="-1" y="0"/>
            <a:ext cx="12192000" cy="6858000"/>
          </a:xfrm>
        </p:spPr>
      </p:pic>
      <p:sp>
        <p:nvSpPr>
          <p:cNvPr id="17" name="Title 1">
            <a:extLst>
              <a:ext uri="{FF2B5EF4-FFF2-40B4-BE49-F238E27FC236}">
                <a16:creationId xmlns="" xmlns:a16="http://schemas.microsoft.com/office/drawing/2014/main" id="{3634AC10-E5FC-4ECE-A2B4-0BE12B310729}"/>
              </a:ext>
            </a:extLst>
          </p:cNvPr>
          <p:cNvSpPr txBox="1">
            <a:spLocks/>
          </p:cNvSpPr>
          <p:nvPr>
            <p:custDataLst>
              <p:tags r:id="rId2"/>
            </p:custDataLst>
          </p:nvPr>
        </p:nvSpPr>
        <p:spPr bwMode="white">
          <a:xfrm>
            <a:off x="0" y="4514638"/>
            <a:ext cx="12191999" cy="1789855"/>
          </a:xfrm>
          <a:prstGeom prst="rect">
            <a:avLst/>
          </a:prstGeom>
          <a:noFill/>
        </p:spPr>
        <p:txBody>
          <a:bodyPr vert="horz" lIns="288000" tIns="45720" rIns="91440" bIns="0" rtlCol="0" anchor="ctr">
            <a:normAutofit/>
          </a:bodyPr>
          <a:lstStyle>
            <a:lvl1pPr algn="l" defTabSz="914400" rtl="0" eaLnBrk="1" latinLnBrk="0" hangingPunct="1">
              <a:lnSpc>
                <a:spcPct val="90000"/>
              </a:lnSpc>
              <a:spcBef>
                <a:spcPct val="0"/>
              </a:spcBef>
              <a:buNone/>
              <a:defRPr lang="en-IN" sz="3600" b="1" kern="1200">
                <a:solidFill>
                  <a:schemeClr val="tx1"/>
                </a:solidFill>
                <a:latin typeface="+mj-lt"/>
                <a:ea typeface="+mj-ea"/>
                <a:cs typeface="+mj-cs"/>
              </a:defRPr>
            </a:lvl1pPr>
          </a:lstStyle>
          <a:p>
            <a:pPr algn="ctr"/>
            <a:r>
              <a:rPr lang="fr-CA" dirty="0">
                <a:solidFill>
                  <a:schemeClr val="bg1"/>
                </a:solidFill>
              </a:rPr>
              <a:t>ACCOMODATION</a:t>
            </a:r>
            <a:endParaRPr lang="en-CA" dirty="0">
              <a:solidFill>
                <a:schemeClr val="bg1"/>
              </a:solidFill>
            </a:endParaRPr>
          </a:p>
        </p:txBody>
      </p:sp>
      <p:pic>
        <p:nvPicPr>
          <p:cNvPr id="16" name="Graphic 15" descr="Sleep">
            <a:extLst>
              <a:ext uri="{FF2B5EF4-FFF2-40B4-BE49-F238E27FC236}">
                <a16:creationId xmlns="" xmlns:a16="http://schemas.microsoft.com/office/drawing/2014/main" id="{7484C870-8874-498D-ABA6-F266FF45AB29}"/>
              </a:ext>
            </a:extLst>
          </p:cNvPr>
          <p:cNvPicPr>
            <a:picLocks noChangeAspect="1"/>
          </p:cNvPicPr>
          <p:nvPr>
            <p:custDataLst>
              <p:tags r:id="rId3"/>
            </p:custDataLst>
          </p:nvPr>
        </p:nvPicPr>
        <p:blipFill>
          <a:blip r:embed="rId10">
            <a:extLst>
              <a:ext uri="{96DAC541-7B7A-43D3-8B79-37D633B846F1}">
                <asvg:svgBlip xmlns="" xmlns:asvg="http://schemas.microsoft.com/office/drawing/2016/SVG/main" r:embed="rId11"/>
              </a:ext>
            </a:extLst>
          </a:blip>
          <a:stretch>
            <a:fillRect/>
          </a:stretch>
        </p:blipFill>
        <p:spPr>
          <a:xfrm>
            <a:off x="5638799" y="5496138"/>
            <a:ext cx="914400" cy="914400"/>
          </a:xfrm>
          <a:prstGeom prst="rect">
            <a:avLst/>
          </a:prstGeom>
        </p:spPr>
      </p:pic>
      <p:pic>
        <p:nvPicPr>
          <p:cNvPr id="10" name="Graphic 9" descr="Link">
            <a:hlinkClick r:id="rId12"/>
            <a:extLst>
              <a:ext uri="{FF2B5EF4-FFF2-40B4-BE49-F238E27FC236}">
                <a16:creationId xmlns="" xmlns:a16="http://schemas.microsoft.com/office/drawing/2014/main" id="{59BD91F1-213E-4E6A-90D7-473A21432477}"/>
              </a:ext>
            </a:extLst>
          </p:cNvPr>
          <p:cNvPicPr>
            <a:picLocks noChangeAspect="1"/>
          </p:cNvPicPr>
          <p:nvPr>
            <p:custDataLst>
              <p:tags r:id="rId4"/>
            </p:custDataLst>
          </p:nvPr>
        </p:nvPicPr>
        <p:blipFill>
          <a:blip r:embed="rId13">
            <a:extLst>
              <a:ext uri="{96DAC541-7B7A-43D3-8B79-37D633B846F1}">
                <asvg:svgBlip xmlns="" xmlns:asvg="http://schemas.microsoft.com/office/drawing/2016/SVG/main" r:embed="rId14"/>
              </a:ext>
            </a:extLst>
          </a:blip>
          <a:stretch>
            <a:fillRect/>
          </a:stretch>
        </p:blipFill>
        <p:spPr>
          <a:xfrm>
            <a:off x="11324633" y="6225611"/>
            <a:ext cx="401523" cy="355635"/>
          </a:xfrm>
          <a:prstGeom prst="rect">
            <a:avLst/>
          </a:prstGeom>
        </p:spPr>
      </p:pic>
      <p:sp>
        <p:nvSpPr>
          <p:cNvPr id="12" name="TextBox 11">
            <a:hlinkClick r:id="rId15"/>
            <a:extLst>
              <a:ext uri="{FF2B5EF4-FFF2-40B4-BE49-F238E27FC236}">
                <a16:creationId xmlns="" xmlns:a16="http://schemas.microsoft.com/office/drawing/2014/main" id="{C8CA9EB1-2346-45BD-8C9D-C840DDEE42CC}"/>
              </a:ext>
            </a:extLst>
          </p:cNvPr>
          <p:cNvSpPr txBox="1"/>
          <p:nvPr>
            <p:custDataLst>
              <p:tags r:id="rId5"/>
            </p:custDataLst>
          </p:nvPr>
        </p:nvSpPr>
        <p:spPr>
          <a:xfrm>
            <a:off x="9939449" y="6304370"/>
            <a:ext cx="1441420" cy="276999"/>
          </a:xfrm>
          <a:prstGeom prst="rect">
            <a:avLst/>
          </a:prstGeom>
          <a:noFill/>
        </p:spPr>
        <p:txBody>
          <a:bodyPr wrap="none" rtlCol="0">
            <a:spAutoFit/>
          </a:bodyPr>
          <a:lstStyle/>
          <a:p>
            <a:r>
              <a:rPr lang="fr-CA" sz="1200" b="1" dirty="0">
                <a:solidFill>
                  <a:schemeClr val="accent2">
                    <a:lumMod val="20000"/>
                    <a:lumOff val="80000"/>
                  </a:schemeClr>
                </a:solidFill>
              </a:rPr>
              <a:t>Marché Bonsecours</a:t>
            </a:r>
            <a:endParaRPr lang="en-CA" sz="1200" b="1" dirty="0">
              <a:solidFill>
                <a:schemeClr val="accent2">
                  <a:lumMod val="20000"/>
                  <a:lumOff val="80000"/>
                </a:schemeClr>
              </a:solidFill>
            </a:endParaRPr>
          </a:p>
        </p:txBody>
      </p:sp>
    </p:spTree>
    <p:extLst>
      <p:ext uri="{BB962C8B-B14F-4D97-AF65-F5344CB8AC3E}">
        <p14:creationId xmlns:p14="http://schemas.microsoft.com/office/powerpoint/2010/main" val="288420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94E5DE-76B8-4E4D-A0DB-6C2EF9D88B39}"/>
              </a:ext>
            </a:extLst>
          </p:cNvPr>
          <p:cNvSpPr>
            <a:spLocks noGrp="1"/>
          </p:cNvSpPr>
          <p:nvPr>
            <p:ph type="title"/>
            <p:custDataLst>
              <p:tags r:id="rId1"/>
            </p:custDataLst>
          </p:nvPr>
        </p:nvSpPr>
        <p:spPr>
          <a:xfrm>
            <a:off x="7254609" y="726713"/>
            <a:ext cx="4911633" cy="1789855"/>
          </a:xfrm>
        </p:spPr>
        <p:txBody>
          <a:bodyPr/>
          <a:lstStyle/>
          <a:p>
            <a:r>
              <a:rPr lang="fr-CA" dirty="0"/>
              <a:t>ACCOMODATION</a:t>
            </a:r>
            <a:endParaRPr lang="en-CA" dirty="0"/>
          </a:p>
        </p:txBody>
      </p:sp>
      <p:sp>
        <p:nvSpPr>
          <p:cNvPr id="3" name="Text Placeholder 2">
            <a:extLst>
              <a:ext uri="{FF2B5EF4-FFF2-40B4-BE49-F238E27FC236}">
                <a16:creationId xmlns="" xmlns:a16="http://schemas.microsoft.com/office/drawing/2014/main" id="{163781F8-2352-48CC-BAD7-B95EE46967B3}"/>
              </a:ext>
            </a:extLst>
          </p:cNvPr>
          <p:cNvSpPr>
            <a:spLocks noGrp="1"/>
          </p:cNvSpPr>
          <p:nvPr>
            <p:ph type="body" idx="1"/>
            <p:custDataLst>
              <p:tags r:id="rId2"/>
            </p:custDataLst>
          </p:nvPr>
        </p:nvSpPr>
        <p:spPr>
          <a:xfrm>
            <a:off x="7254609" y="2620262"/>
            <a:ext cx="4798140" cy="2363094"/>
          </a:xfrm>
        </p:spPr>
        <p:txBody>
          <a:bodyPr>
            <a:normAutofit fontScale="92500" lnSpcReduction="20000"/>
          </a:bodyPr>
          <a:lstStyle/>
          <a:p>
            <a:r>
              <a:rPr lang="pt-BR" dirty="0"/>
              <a:t>HOTEL W - MONTREAL</a:t>
            </a:r>
          </a:p>
          <a:p>
            <a:r>
              <a:rPr lang="pt-BR" dirty="0"/>
              <a:t>901 Square-Victoria</a:t>
            </a:r>
          </a:p>
          <a:p>
            <a:r>
              <a:rPr lang="pt-BR" dirty="0"/>
              <a:t>H2Z1R1 </a:t>
            </a:r>
          </a:p>
          <a:p>
            <a:r>
              <a:rPr lang="pt-BR" dirty="0"/>
              <a:t>Montreal</a:t>
            </a:r>
          </a:p>
          <a:p>
            <a:r>
              <a:rPr lang="pt-BR" dirty="0"/>
              <a:t>+1 514-395-3100</a:t>
            </a:r>
          </a:p>
          <a:p>
            <a:endParaRPr lang="pt-BR" dirty="0">
              <a:solidFill>
                <a:schemeClr val="accent1">
                  <a:lumMod val="90000"/>
                  <a:lumOff val="10000"/>
                </a:schemeClr>
              </a:solidFill>
            </a:endParaRPr>
          </a:p>
          <a:p>
            <a:r>
              <a:rPr lang="pt-BR" dirty="0">
                <a:solidFill>
                  <a:schemeClr val="accent1">
                    <a:lumMod val="90000"/>
                    <a:lumOff val="10000"/>
                  </a:schemeClr>
                </a:solidFill>
                <a:hlinkClick r:id="rId9">
                  <a:extLst>
                    <a:ext uri="{A12FA001-AC4F-418D-AE19-62706E023703}">
                      <ahyp:hlinkClr xmlns="" xmlns:ahyp="http://schemas.microsoft.com/office/drawing/2018/hyperlinkcolor" val="tx"/>
                    </a:ext>
                  </a:extLst>
                </a:hlinkClick>
              </a:rPr>
              <a:t>ABOUT THE W - LINK</a:t>
            </a:r>
            <a:endParaRPr lang="pt-BR" dirty="0">
              <a:solidFill>
                <a:schemeClr val="accent1">
                  <a:lumMod val="90000"/>
                  <a:lumOff val="10000"/>
                </a:schemeClr>
              </a:solidFill>
            </a:endParaRPr>
          </a:p>
          <a:p>
            <a:endParaRPr lang="en-CA" dirty="0"/>
          </a:p>
        </p:txBody>
      </p:sp>
      <p:pic>
        <p:nvPicPr>
          <p:cNvPr id="16" name="Picture 15" descr="A bedroom with a large window&#10;&#10;Description automatically generated">
            <a:extLst>
              <a:ext uri="{FF2B5EF4-FFF2-40B4-BE49-F238E27FC236}">
                <a16:creationId xmlns="" xmlns:a16="http://schemas.microsoft.com/office/drawing/2014/main" id="{424C7587-AB04-45D4-9732-551AC930BC58}"/>
              </a:ext>
            </a:extLst>
          </p:cNvPr>
          <p:cNvPicPr>
            <a:picLocks noChangeAspect="1"/>
          </p:cNvPicPr>
          <p:nvPr>
            <p:custDataLst>
              <p:tags r:id="rId3"/>
            </p:custDataLst>
          </p:nvPr>
        </p:nvPicPr>
        <p:blipFill>
          <a:blip r:embed="rId10"/>
          <a:stretch>
            <a:fillRect/>
          </a:stretch>
        </p:blipFill>
        <p:spPr>
          <a:xfrm>
            <a:off x="1621147" y="450225"/>
            <a:ext cx="4651637" cy="1875934"/>
          </a:xfrm>
          <a:prstGeom prst="rect">
            <a:avLst/>
          </a:prstGeom>
        </p:spPr>
      </p:pic>
      <p:pic>
        <p:nvPicPr>
          <p:cNvPr id="26" name="Picture 25" descr="A bowl of food&#10;&#10;Description automatically generated">
            <a:extLst>
              <a:ext uri="{FF2B5EF4-FFF2-40B4-BE49-F238E27FC236}">
                <a16:creationId xmlns="" xmlns:a16="http://schemas.microsoft.com/office/drawing/2014/main" id="{8ADABF60-F123-45AC-8706-2C3A44890967}"/>
              </a:ext>
            </a:extLst>
          </p:cNvPr>
          <p:cNvPicPr>
            <a:picLocks noChangeAspect="1"/>
          </p:cNvPicPr>
          <p:nvPr>
            <p:custDataLst>
              <p:tags r:id="rId4"/>
            </p:custDataLst>
          </p:nvPr>
        </p:nvPicPr>
        <p:blipFill rotWithShape="1">
          <a:blip r:embed="rId11"/>
          <a:srcRect l="815" t="4589"/>
          <a:stretch/>
        </p:blipFill>
        <p:spPr>
          <a:xfrm>
            <a:off x="1621146" y="4628894"/>
            <a:ext cx="4651638" cy="1789855"/>
          </a:xfrm>
          <a:prstGeom prst="rect">
            <a:avLst/>
          </a:prstGeom>
          <a:ln>
            <a:solidFill>
              <a:schemeClr val="bg1"/>
            </a:solidFill>
          </a:ln>
        </p:spPr>
      </p:pic>
      <p:sp>
        <p:nvSpPr>
          <p:cNvPr id="5" name="Rectangle: Rounded Corners 4">
            <a:hlinkClick r:id="rId12"/>
            <a:extLst>
              <a:ext uri="{FF2B5EF4-FFF2-40B4-BE49-F238E27FC236}">
                <a16:creationId xmlns="" xmlns:a16="http://schemas.microsoft.com/office/drawing/2014/main" id="{7A7E2241-3E29-487A-9B13-5EA274EB7DA9}"/>
              </a:ext>
            </a:extLst>
          </p:cNvPr>
          <p:cNvSpPr/>
          <p:nvPr>
            <p:custDataLst>
              <p:tags r:id="rId5"/>
            </p:custDataLst>
          </p:nvPr>
        </p:nvSpPr>
        <p:spPr>
          <a:xfrm>
            <a:off x="7319004" y="5315116"/>
            <a:ext cx="3116688" cy="72314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RESERVE YOUR ROOM NOW</a:t>
            </a:r>
            <a:br>
              <a:rPr lang="en-CA" dirty="0"/>
            </a:br>
            <a:r>
              <a:rPr lang="en-CA" sz="1000" dirty="0"/>
              <a:t>To extend your stay,  please contact Sophie</a:t>
            </a:r>
          </a:p>
          <a:p>
            <a:pPr algn="ctr"/>
            <a:r>
              <a:rPr lang="en-US" sz="1000" dirty="0"/>
              <a:t>Deadline to book is August 22, 2019</a:t>
            </a:r>
            <a:endParaRPr lang="en-CA" sz="1000" dirty="0"/>
          </a:p>
        </p:txBody>
      </p:sp>
      <p:pic>
        <p:nvPicPr>
          <p:cNvPr id="7" name="Picture 6" descr="A group of people in a room&#10;&#10;Description automatically generated">
            <a:extLst>
              <a:ext uri="{FF2B5EF4-FFF2-40B4-BE49-F238E27FC236}">
                <a16:creationId xmlns="" xmlns:a16="http://schemas.microsoft.com/office/drawing/2014/main" id="{8BEA7EA0-B8D5-4B81-B8C9-E54743C8D021}"/>
              </a:ext>
            </a:extLst>
          </p:cNvPr>
          <p:cNvPicPr>
            <a:picLocks noChangeAspect="1"/>
          </p:cNvPicPr>
          <p:nvPr>
            <p:custDataLst>
              <p:tags r:id="rId6"/>
            </p:custDataLst>
          </p:nvPr>
        </p:nvPicPr>
        <p:blipFill rotWithShape="1">
          <a:blip r:embed="rId13"/>
          <a:srcRect t="20395" b="12803"/>
          <a:stretch/>
        </p:blipFill>
        <p:spPr>
          <a:xfrm>
            <a:off x="1621146" y="2582599"/>
            <a:ext cx="4651637" cy="1789855"/>
          </a:xfrm>
          <a:prstGeom prst="rect">
            <a:avLst/>
          </a:prstGeom>
          <a:ln>
            <a:solidFill>
              <a:schemeClr val="bg1"/>
            </a:solidFill>
          </a:ln>
        </p:spPr>
      </p:pic>
    </p:spTree>
    <p:extLst>
      <p:ext uri="{BB962C8B-B14F-4D97-AF65-F5344CB8AC3E}">
        <p14:creationId xmlns:p14="http://schemas.microsoft.com/office/powerpoint/2010/main" val="38317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large body of water with a city in the background&#10;&#10;Description automatically generated">
            <a:extLst>
              <a:ext uri="{FF2B5EF4-FFF2-40B4-BE49-F238E27FC236}">
                <a16:creationId xmlns="" xmlns:a16="http://schemas.microsoft.com/office/drawing/2014/main" id="{D3AB90B7-56F9-4D78-AD4B-4BE712C612F5}"/>
              </a:ext>
            </a:extLst>
          </p:cNvPr>
          <p:cNvPicPr>
            <a:picLocks noGrp="1" noChangeAspect="1"/>
          </p:cNvPicPr>
          <p:nvPr>
            <p:ph type="pic" sz="quarter" idx="13"/>
            <p:custDataLst>
              <p:tags r:id="rId1"/>
            </p:custDataLst>
          </p:nvPr>
        </p:nvPicPr>
        <p:blipFill rotWithShape="1">
          <a:blip r:embed="rId11"/>
          <a:srcRect l="3352" t="9200" r="2330" b="10748"/>
          <a:stretch/>
        </p:blipFill>
        <p:spPr>
          <a:xfrm>
            <a:off x="0" y="0"/>
            <a:ext cx="12191999" cy="6858000"/>
          </a:xfrm>
        </p:spPr>
      </p:pic>
      <p:sp>
        <p:nvSpPr>
          <p:cNvPr id="17" name="Title 1">
            <a:extLst>
              <a:ext uri="{FF2B5EF4-FFF2-40B4-BE49-F238E27FC236}">
                <a16:creationId xmlns="" xmlns:a16="http://schemas.microsoft.com/office/drawing/2014/main" id="{3634AC10-E5FC-4ECE-A2B4-0BE12B310729}"/>
              </a:ext>
            </a:extLst>
          </p:cNvPr>
          <p:cNvSpPr txBox="1">
            <a:spLocks/>
          </p:cNvSpPr>
          <p:nvPr>
            <p:custDataLst>
              <p:tags r:id="rId2"/>
            </p:custDataLst>
          </p:nvPr>
        </p:nvSpPr>
        <p:spPr bwMode="white">
          <a:xfrm>
            <a:off x="0" y="-6563"/>
            <a:ext cx="12191999" cy="1789855"/>
          </a:xfrm>
          <a:prstGeom prst="rect">
            <a:avLst/>
          </a:prstGeom>
          <a:noFill/>
        </p:spPr>
        <p:txBody>
          <a:bodyPr vert="horz" lIns="288000" tIns="45720" rIns="91440" bIns="0" rtlCol="0" anchor="ctr">
            <a:normAutofit/>
          </a:bodyPr>
          <a:lstStyle>
            <a:lvl1pPr algn="l" defTabSz="914400" rtl="0" eaLnBrk="1" latinLnBrk="0" hangingPunct="1">
              <a:lnSpc>
                <a:spcPct val="90000"/>
              </a:lnSpc>
              <a:spcBef>
                <a:spcPct val="0"/>
              </a:spcBef>
              <a:buNone/>
              <a:defRPr lang="en-IN" sz="3600" b="1" kern="1200">
                <a:solidFill>
                  <a:schemeClr val="tx1"/>
                </a:solidFill>
                <a:latin typeface="+mj-lt"/>
                <a:ea typeface="+mj-ea"/>
                <a:cs typeface="+mj-cs"/>
              </a:defRPr>
            </a:lvl1pPr>
          </a:lstStyle>
          <a:p>
            <a:pPr algn="ctr"/>
            <a:r>
              <a:rPr lang="fr-CA" dirty="0">
                <a:solidFill>
                  <a:schemeClr val="bg1"/>
                </a:solidFill>
              </a:rPr>
              <a:t>TRANSPORTATION</a:t>
            </a:r>
            <a:endParaRPr lang="en-CA" dirty="0">
              <a:solidFill>
                <a:schemeClr val="bg1"/>
              </a:solidFill>
            </a:endParaRPr>
          </a:p>
        </p:txBody>
      </p:sp>
      <p:pic>
        <p:nvPicPr>
          <p:cNvPr id="4" name="Graphic 3" descr="Airplane">
            <a:extLst>
              <a:ext uri="{FF2B5EF4-FFF2-40B4-BE49-F238E27FC236}">
                <a16:creationId xmlns="" xmlns:a16="http://schemas.microsoft.com/office/drawing/2014/main" id="{E6C7C01E-B5B0-45FB-B4D8-FF25E58A19AB}"/>
              </a:ext>
            </a:extLst>
          </p:cNvPr>
          <p:cNvPicPr>
            <a:picLocks noChangeAspect="1"/>
          </p:cNvPicPr>
          <p:nvPr>
            <p:custDataLst>
              <p:tags r:id="rId3"/>
            </p:custDataLst>
          </p:nvPr>
        </p:nvPicPr>
        <p:blipFill>
          <a:blip r:embed="rId12">
            <a:extLst>
              <a:ext uri="{96DAC541-7B7A-43D3-8B79-37D633B846F1}">
                <asvg:svgBlip xmlns="" xmlns:asvg="http://schemas.microsoft.com/office/drawing/2016/SVG/main" r:embed="rId13"/>
              </a:ext>
            </a:extLst>
          </a:blip>
          <a:stretch>
            <a:fillRect/>
          </a:stretch>
        </p:blipFill>
        <p:spPr>
          <a:xfrm rot="5400000">
            <a:off x="4526914" y="1168080"/>
            <a:ext cx="572332" cy="572332"/>
          </a:xfrm>
          <a:prstGeom prst="rect">
            <a:avLst/>
          </a:prstGeom>
        </p:spPr>
      </p:pic>
      <p:pic>
        <p:nvPicPr>
          <p:cNvPr id="6" name="Graphic 5" descr="Taxi">
            <a:extLst>
              <a:ext uri="{FF2B5EF4-FFF2-40B4-BE49-F238E27FC236}">
                <a16:creationId xmlns="" xmlns:a16="http://schemas.microsoft.com/office/drawing/2014/main" id="{3C129EA4-A38E-401D-BC70-85E6DF30B40C}"/>
              </a:ext>
            </a:extLst>
          </p:cNvPr>
          <p:cNvPicPr>
            <a:picLocks noChangeAspect="1"/>
          </p:cNvPicPr>
          <p:nvPr>
            <p:custDataLst>
              <p:tags r:id="rId4"/>
            </p:custDataLst>
          </p:nvPr>
        </p:nvPicPr>
        <p:blipFill>
          <a:blip r:embed="rId14">
            <a:extLst>
              <a:ext uri="{96DAC541-7B7A-43D3-8B79-37D633B846F1}">
                <asvg:svgBlip xmlns="" xmlns:asvg="http://schemas.microsoft.com/office/drawing/2016/SVG/main" r:embed="rId15"/>
              </a:ext>
            </a:extLst>
          </a:blip>
          <a:stretch>
            <a:fillRect/>
          </a:stretch>
        </p:blipFill>
        <p:spPr>
          <a:xfrm>
            <a:off x="5457589" y="1210960"/>
            <a:ext cx="572332" cy="572332"/>
          </a:xfrm>
          <a:prstGeom prst="rect">
            <a:avLst/>
          </a:prstGeom>
        </p:spPr>
      </p:pic>
      <p:pic>
        <p:nvPicPr>
          <p:cNvPr id="18" name="Graphic 17" descr="Car">
            <a:extLst>
              <a:ext uri="{FF2B5EF4-FFF2-40B4-BE49-F238E27FC236}">
                <a16:creationId xmlns="" xmlns:a16="http://schemas.microsoft.com/office/drawing/2014/main" id="{E9308A99-8308-4026-81D1-D5F4FE2F2716}"/>
              </a:ext>
            </a:extLst>
          </p:cNvPr>
          <p:cNvPicPr>
            <a:picLocks noChangeAspect="1"/>
          </p:cNvPicPr>
          <p:nvPr>
            <p:custDataLst>
              <p:tags r:id="rId5"/>
            </p:custDataLst>
          </p:nvPr>
        </p:nvPicPr>
        <p:blipFill>
          <a:blip r:embed="rId16">
            <a:extLst>
              <a:ext uri="{96DAC541-7B7A-43D3-8B79-37D633B846F1}">
                <asvg:svgBlip xmlns="" xmlns:asvg="http://schemas.microsoft.com/office/drawing/2016/SVG/main" r:embed="rId17"/>
              </a:ext>
            </a:extLst>
          </a:blip>
          <a:stretch>
            <a:fillRect/>
          </a:stretch>
        </p:blipFill>
        <p:spPr>
          <a:xfrm>
            <a:off x="7324632" y="1210960"/>
            <a:ext cx="572332" cy="572332"/>
          </a:xfrm>
          <a:prstGeom prst="rect">
            <a:avLst/>
          </a:prstGeom>
        </p:spPr>
      </p:pic>
      <p:pic>
        <p:nvPicPr>
          <p:cNvPr id="19" name="Graphic 18" descr="Bus">
            <a:extLst>
              <a:ext uri="{FF2B5EF4-FFF2-40B4-BE49-F238E27FC236}">
                <a16:creationId xmlns="" xmlns:a16="http://schemas.microsoft.com/office/drawing/2014/main" id="{38D29292-ECBA-419F-A517-2A8D409DCF04}"/>
              </a:ext>
            </a:extLst>
          </p:cNvPr>
          <p:cNvPicPr>
            <a:picLocks noChangeAspect="1"/>
          </p:cNvPicPr>
          <p:nvPr>
            <p:custDataLst>
              <p:tags r:id="rId6"/>
            </p:custDataLst>
          </p:nvPr>
        </p:nvPicPr>
        <p:blipFill>
          <a:blip r:embed="rId18">
            <a:extLst>
              <a:ext uri="{96DAC541-7B7A-43D3-8B79-37D633B846F1}">
                <asvg:svgBlip xmlns="" xmlns:asvg="http://schemas.microsoft.com/office/drawing/2016/SVG/main" r:embed="rId19"/>
              </a:ext>
            </a:extLst>
          </a:blip>
          <a:stretch>
            <a:fillRect/>
          </a:stretch>
        </p:blipFill>
        <p:spPr>
          <a:xfrm>
            <a:off x="6388265" y="1210960"/>
            <a:ext cx="572332" cy="572332"/>
          </a:xfrm>
          <a:prstGeom prst="rect">
            <a:avLst/>
          </a:prstGeom>
        </p:spPr>
      </p:pic>
      <p:pic>
        <p:nvPicPr>
          <p:cNvPr id="23" name="Graphic 22" descr="Link">
            <a:hlinkClick r:id="rId20"/>
            <a:extLst>
              <a:ext uri="{FF2B5EF4-FFF2-40B4-BE49-F238E27FC236}">
                <a16:creationId xmlns="" xmlns:a16="http://schemas.microsoft.com/office/drawing/2014/main" id="{71914D17-54E3-400A-A4C0-E73B681D6E53}"/>
              </a:ext>
            </a:extLst>
          </p:cNvPr>
          <p:cNvPicPr>
            <a:picLocks noChangeAspect="1"/>
          </p:cNvPicPr>
          <p:nvPr>
            <p:custDataLst>
              <p:tags r:id="rId7"/>
            </p:custDataLst>
          </p:nvPr>
        </p:nvPicPr>
        <p:blipFill>
          <a:blip r:embed="rId21">
            <a:extLst>
              <a:ext uri="{96DAC541-7B7A-43D3-8B79-37D633B846F1}">
                <asvg:svgBlip xmlns="" xmlns:asvg="http://schemas.microsoft.com/office/drawing/2016/SVG/main" r:embed="rId22"/>
              </a:ext>
            </a:extLst>
          </a:blip>
          <a:stretch>
            <a:fillRect/>
          </a:stretch>
        </p:blipFill>
        <p:spPr>
          <a:xfrm>
            <a:off x="11447171" y="6225611"/>
            <a:ext cx="355635" cy="355635"/>
          </a:xfrm>
          <a:prstGeom prst="rect">
            <a:avLst/>
          </a:prstGeom>
        </p:spPr>
      </p:pic>
      <p:sp>
        <p:nvSpPr>
          <p:cNvPr id="24" name="TextBox 23">
            <a:hlinkClick r:id="rId20"/>
            <a:extLst>
              <a:ext uri="{FF2B5EF4-FFF2-40B4-BE49-F238E27FC236}">
                <a16:creationId xmlns="" xmlns:a16="http://schemas.microsoft.com/office/drawing/2014/main" id="{85C860DD-E15B-4F40-BBD6-836C780FA278}"/>
              </a:ext>
            </a:extLst>
          </p:cNvPr>
          <p:cNvSpPr txBox="1"/>
          <p:nvPr>
            <p:custDataLst>
              <p:tags r:id="rId8"/>
            </p:custDataLst>
          </p:nvPr>
        </p:nvSpPr>
        <p:spPr>
          <a:xfrm>
            <a:off x="9568708" y="6257725"/>
            <a:ext cx="1878463" cy="276999"/>
          </a:xfrm>
          <a:prstGeom prst="rect">
            <a:avLst/>
          </a:prstGeom>
          <a:solidFill>
            <a:srgbClr val="29297B"/>
          </a:solidFill>
        </p:spPr>
        <p:txBody>
          <a:bodyPr wrap="none" rtlCol="0">
            <a:spAutoFit/>
          </a:bodyPr>
          <a:lstStyle/>
          <a:p>
            <a:r>
              <a:rPr lang="fr-CA" sz="1200" b="1" dirty="0">
                <a:solidFill>
                  <a:schemeClr val="accent2">
                    <a:lumMod val="20000"/>
                    <a:lumOff val="80000"/>
                  </a:schemeClr>
                </a:solidFill>
              </a:rPr>
              <a:t>What to </a:t>
            </a:r>
            <a:r>
              <a:rPr lang="fr-CA" sz="1200" b="1" dirty="0">
                <a:solidFill>
                  <a:schemeClr val="bg1"/>
                </a:solidFill>
              </a:rPr>
              <a:t>do in the </a:t>
            </a:r>
            <a:r>
              <a:rPr lang="fr-CA" sz="1200" b="1" dirty="0">
                <a:solidFill>
                  <a:schemeClr val="accent2">
                    <a:lumMod val="20000"/>
                    <a:lumOff val="80000"/>
                  </a:schemeClr>
                </a:solidFill>
              </a:rPr>
              <a:t>Old Port</a:t>
            </a:r>
            <a:endParaRPr lang="en-CA" sz="1200" b="1" dirty="0">
              <a:solidFill>
                <a:schemeClr val="accent2">
                  <a:lumMod val="20000"/>
                  <a:lumOff val="80000"/>
                </a:schemeClr>
              </a:solidFill>
            </a:endParaRPr>
          </a:p>
        </p:txBody>
      </p:sp>
    </p:spTree>
    <p:extLst>
      <p:ext uri="{BB962C8B-B14F-4D97-AF65-F5344CB8AC3E}">
        <p14:creationId xmlns:p14="http://schemas.microsoft.com/office/powerpoint/2010/main" val="26960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F0803E9C45AE4890E122A375039BBB" ma:contentTypeVersion="13" ma:contentTypeDescription="Een nieuw document maken." ma:contentTypeScope="" ma:versionID="668a31bc59b41bbeb8813c8526833df5">
  <xsd:schema xmlns:xsd="http://www.w3.org/2001/XMLSchema" xmlns:xs="http://www.w3.org/2001/XMLSchema" xmlns:p="http://schemas.microsoft.com/office/2006/metadata/properties" xmlns:ns2="39037b3a-58c5-4739-b967-2ec55eaec155" xmlns:ns3="c3b34ef7-1beb-4b5e-98b2-1bebdd48eb34" targetNamespace="http://schemas.microsoft.com/office/2006/metadata/properties" ma:root="true" ma:fieldsID="57ae75636d8af49c167887425c119b83" ns2:_="" ns3:_="">
    <xsd:import namespace="39037b3a-58c5-4739-b967-2ec55eaec155"/>
    <xsd:import namespace="c3b34ef7-1beb-4b5e-98b2-1bebdd48eb3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37b3a-58c5-4739-b967-2ec55eaec15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b34ef7-1beb-4b5e-98b2-1bebdd48eb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3b34ef7-1beb-4b5e-98b2-1bebdd48eb34" xsi:nil="true"/>
  </documentManagement>
</p:properties>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23D8F99C-ACA7-4966-8D69-FD0F39F91853}"/>
</file>

<file path=customXml/itemProps3.xml><?xml version="1.0" encoding="utf-8"?>
<ds:datastoreItem xmlns:ds="http://schemas.openxmlformats.org/officeDocument/2006/customXml" ds:itemID="{2940343A-75DB-4E03-95EA-4A75BA0D7FF2}">
  <ds:schemaRef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16c05727-aa75-4e4a-9b5f-8a80a1165891"/>
    <ds:schemaRef ds:uri="http://purl.org/dc/term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563</Words>
  <Application>Microsoft Office PowerPoint</Application>
  <PresentationFormat>Personalizado</PresentationFormat>
  <Paragraphs>209</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Office Theme</vt:lpstr>
      <vt:lpstr>ANNUAL GLOBAL MEETING MONTREAL 2019</vt:lpstr>
      <vt:lpstr>Presentación de PowerPoint</vt:lpstr>
      <vt:lpstr>MONDAY  16th of September</vt:lpstr>
      <vt:lpstr>TUESDAY  17th of September</vt:lpstr>
      <vt:lpstr>WEDNESDAY 18th of September</vt:lpstr>
      <vt:lpstr>19th September</vt:lpstr>
      <vt:lpstr>Presentación de PowerPoint</vt:lpstr>
      <vt:lpstr>ACCOMODATION</vt:lpstr>
      <vt:lpstr>Presentación de PowerPoint</vt:lpstr>
      <vt:lpstr>TRANSPORTATION</vt:lpstr>
      <vt:lpstr>Presentación de PowerPoint</vt:lpstr>
      <vt:lpstr>Lyne Lamothe</vt:lpstr>
      <vt:lpstr>Ross Bernstein</vt:lpstr>
      <vt:lpstr>John Vincent</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2019-06-12T19:13:12Z</dcterms:created>
  <dcterms:modified xsi:type="dcterms:W3CDTF">2019-09-13T05:48:58Z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0x01010031F0803E9C45AE4890E122A375039BBB</vt:lpwstr>
  </property>
</Properties>
</file>