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87" r:id="rId6"/>
    <p:sldId id="307" r:id="rId7"/>
    <p:sldId id="288" r:id="rId8"/>
    <p:sldId id="308" r:id="rId9"/>
    <p:sldId id="310" r:id="rId10"/>
    <p:sldId id="312" r:id="rId11"/>
    <p:sldId id="316" r:id="rId12"/>
    <p:sldId id="317" r:id="rId13"/>
    <p:sldId id="315" r:id="rId14"/>
    <p:sldId id="313" r:id="rId15"/>
    <p:sldId id="303" r:id="rId16"/>
    <p:sldId id="309" r:id="rId17"/>
    <p:sldId id="304" r:id="rId18"/>
    <p:sldId id="289" r:id="rId19"/>
    <p:sldId id="282" r:id="rId20"/>
    <p:sldId id="273" r:id="rId2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71BA"/>
    <a:srgbClr val="0096FF"/>
    <a:srgbClr val="37A9FF"/>
    <a:srgbClr val="192C4F"/>
    <a:srgbClr val="0D1729"/>
    <a:srgbClr val="B5B3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1842C2-960C-0445-A063-611D2619335F}" v="37" dt="2021-09-21T12:22:47.5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21"/>
    <p:restoredTop sz="94663"/>
  </p:normalViewPr>
  <p:slideViewPr>
    <p:cSldViewPr snapToGrid="0" snapToObjects="1">
      <p:cViewPr varScale="1">
        <p:scale>
          <a:sx n="115" d="100"/>
          <a:sy n="115" d="100"/>
        </p:scale>
        <p:origin x="240" y="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rsten van de Groep" userId="e318276a-e8ff-4d24-a1f6-2db9ed752c80" providerId="ADAL" clId="{535EAF63-C120-6A40-B73C-23FE86174940}"/>
    <pc:docChg chg="undo custSel addSld delSld modSld sldOrd addSection delSection">
      <pc:chgData name="Kirsten van de Groep" userId="e318276a-e8ff-4d24-a1f6-2db9ed752c80" providerId="ADAL" clId="{535EAF63-C120-6A40-B73C-23FE86174940}" dt="2021-04-08T12:32:58.683" v="6901" actId="20577"/>
      <pc:docMkLst>
        <pc:docMk/>
      </pc:docMkLst>
      <pc:sldChg chg="modSp mod">
        <pc:chgData name="Kirsten van de Groep" userId="e318276a-e8ff-4d24-a1f6-2db9ed752c80" providerId="ADAL" clId="{535EAF63-C120-6A40-B73C-23FE86174940}" dt="2021-04-08T10:20:15.188" v="5118" actId="20577"/>
        <pc:sldMkLst>
          <pc:docMk/>
          <pc:sldMk cId="1822903226" sldId="265"/>
        </pc:sldMkLst>
        <pc:spChg chg="mod">
          <ac:chgData name="Kirsten van de Groep" userId="e318276a-e8ff-4d24-a1f6-2db9ed752c80" providerId="ADAL" clId="{535EAF63-C120-6A40-B73C-23FE86174940}" dt="2021-04-08T10:20:15.188" v="5118" actId="20577"/>
          <ac:spMkLst>
            <pc:docMk/>
            <pc:sldMk cId="1822903226" sldId="265"/>
            <ac:spMk id="3" creationId="{00000000-0000-0000-0000-000000000000}"/>
          </ac:spMkLst>
        </pc:spChg>
      </pc:sldChg>
      <pc:sldChg chg="addSp modSp mod">
        <pc:chgData name="Kirsten van de Groep" userId="e318276a-e8ff-4d24-a1f6-2db9ed752c80" providerId="ADAL" clId="{535EAF63-C120-6A40-B73C-23FE86174940}" dt="2021-03-30T09:29:24.569" v="662" actId="1076"/>
        <pc:sldMkLst>
          <pc:docMk/>
          <pc:sldMk cId="2509011588" sldId="275"/>
        </pc:sldMkLst>
        <pc:spChg chg="add mod">
          <ac:chgData name="Kirsten van de Groep" userId="e318276a-e8ff-4d24-a1f6-2db9ed752c80" providerId="ADAL" clId="{535EAF63-C120-6A40-B73C-23FE86174940}" dt="2021-03-30T09:29:24.569" v="662" actId="1076"/>
          <ac:spMkLst>
            <pc:docMk/>
            <pc:sldMk cId="2509011588" sldId="275"/>
            <ac:spMk id="10" creationId="{B20E0628-C9C9-EC48-8C6E-28FD0D0FF909}"/>
          </ac:spMkLst>
        </pc:spChg>
      </pc:sldChg>
      <pc:sldChg chg="modSp mod">
        <pc:chgData name="Kirsten van de Groep" userId="e318276a-e8ff-4d24-a1f6-2db9ed752c80" providerId="ADAL" clId="{535EAF63-C120-6A40-B73C-23FE86174940}" dt="2021-04-08T10:36:16.167" v="5287" actId="20577"/>
        <pc:sldMkLst>
          <pc:docMk/>
          <pc:sldMk cId="3867242215" sldId="282"/>
        </pc:sldMkLst>
        <pc:spChg chg="mod">
          <ac:chgData name="Kirsten van de Groep" userId="e318276a-e8ff-4d24-a1f6-2db9ed752c80" providerId="ADAL" clId="{535EAF63-C120-6A40-B73C-23FE86174940}" dt="2021-04-08T10:36:16.167" v="5287" actId="20577"/>
          <ac:spMkLst>
            <pc:docMk/>
            <pc:sldMk cId="3867242215" sldId="282"/>
            <ac:spMk id="3" creationId="{00000000-0000-0000-0000-000000000000}"/>
          </ac:spMkLst>
        </pc:spChg>
      </pc:sldChg>
      <pc:sldChg chg="modSp mod">
        <pc:chgData name="Kirsten van de Groep" userId="e318276a-e8ff-4d24-a1f6-2db9ed752c80" providerId="ADAL" clId="{535EAF63-C120-6A40-B73C-23FE86174940}" dt="2021-04-08T12:17:03.672" v="6638" actId="255"/>
        <pc:sldMkLst>
          <pc:docMk/>
          <pc:sldMk cId="1792279335" sldId="283"/>
        </pc:sldMkLst>
        <pc:spChg chg="mod">
          <ac:chgData name="Kirsten van de Groep" userId="e318276a-e8ff-4d24-a1f6-2db9ed752c80" providerId="ADAL" clId="{535EAF63-C120-6A40-B73C-23FE86174940}" dt="2021-04-08T12:17:03.672" v="6638" actId="255"/>
          <ac:spMkLst>
            <pc:docMk/>
            <pc:sldMk cId="1792279335" sldId="283"/>
            <ac:spMk id="9" creationId="{D6016DC4-4C3E-5E4D-8DA1-BB324E3EDC1C}"/>
          </ac:spMkLst>
        </pc:spChg>
        <pc:spChg chg="mod">
          <ac:chgData name="Kirsten van de Groep" userId="e318276a-e8ff-4d24-a1f6-2db9ed752c80" providerId="ADAL" clId="{535EAF63-C120-6A40-B73C-23FE86174940}" dt="2021-04-08T10:51:17.038" v="5340" actId="20577"/>
          <ac:spMkLst>
            <pc:docMk/>
            <pc:sldMk cId="1792279335" sldId="283"/>
            <ac:spMk id="18" creationId="{00000000-0000-0000-0000-000000000000}"/>
          </ac:spMkLst>
        </pc:spChg>
      </pc:sldChg>
      <pc:sldChg chg="addSp modSp mod">
        <pc:chgData name="Kirsten van de Groep" userId="e318276a-e8ff-4d24-a1f6-2db9ed752c80" providerId="ADAL" clId="{535EAF63-C120-6A40-B73C-23FE86174940}" dt="2021-04-08T12:17:10.711" v="6639" actId="255"/>
        <pc:sldMkLst>
          <pc:docMk/>
          <pc:sldMk cId="3952208703" sldId="284"/>
        </pc:sldMkLst>
        <pc:spChg chg="add mod">
          <ac:chgData name="Kirsten van de Groep" userId="e318276a-e8ff-4d24-a1f6-2db9ed752c80" providerId="ADAL" clId="{535EAF63-C120-6A40-B73C-23FE86174940}" dt="2021-04-08T12:17:10.711" v="6639" actId="255"/>
          <ac:spMkLst>
            <pc:docMk/>
            <pc:sldMk cId="3952208703" sldId="284"/>
            <ac:spMk id="6" creationId="{C0A04F9C-E15D-5A40-BB74-388313C41E04}"/>
          </ac:spMkLst>
        </pc:spChg>
        <pc:spChg chg="mod">
          <ac:chgData name="Kirsten van de Groep" userId="e318276a-e8ff-4d24-a1f6-2db9ed752c80" providerId="ADAL" clId="{535EAF63-C120-6A40-B73C-23FE86174940}" dt="2021-04-08T10:50:52.366" v="5296" actId="20577"/>
          <ac:spMkLst>
            <pc:docMk/>
            <pc:sldMk cId="3952208703" sldId="284"/>
            <ac:spMk id="18" creationId="{00000000-0000-0000-0000-000000000000}"/>
          </ac:spMkLst>
        </pc:spChg>
      </pc:sldChg>
      <pc:sldChg chg="modSp mod">
        <pc:chgData name="Kirsten van de Groep" userId="e318276a-e8ff-4d24-a1f6-2db9ed752c80" providerId="ADAL" clId="{535EAF63-C120-6A40-B73C-23FE86174940}" dt="2021-04-08T12:16:56.490" v="6637" actId="255"/>
        <pc:sldMkLst>
          <pc:docMk/>
          <pc:sldMk cId="916711462" sldId="285"/>
        </pc:sldMkLst>
        <pc:spChg chg="mod">
          <ac:chgData name="Kirsten van de Groep" userId="e318276a-e8ff-4d24-a1f6-2db9ed752c80" providerId="ADAL" clId="{535EAF63-C120-6A40-B73C-23FE86174940}" dt="2021-04-08T12:16:56.490" v="6637" actId="255"/>
          <ac:spMkLst>
            <pc:docMk/>
            <pc:sldMk cId="916711462" sldId="285"/>
            <ac:spMk id="9" creationId="{D6016DC4-4C3E-5E4D-8DA1-BB324E3EDC1C}"/>
          </ac:spMkLst>
        </pc:spChg>
        <pc:spChg chg="mod">
          <ac:chgData name="Kirsten van de Groep" userId="e318276a-e8ff-4d24-a1f6-2db9ed752c80" providerId="ADAL" clId="{535EAF63-C120-6A40-B73C-23FE86174940}" dt="2021-04-08T08:11:08.247" v="5020" actId="20577"/>
          <ac:spMkLst>
            <pc:docMk/>
            <pc:sldMk cId="916711462" sldId="285"/>
            <ac:spMk id="18" creationId="{00000000-0000-0000-0000-000000000000}"/>
          </ac:spMkLst>
        </pc:spChg>
      </pc:sldChg>
      <pc:sldChg chg="modSp mod">
        <pc:chgData name="Kirsten van de Groep" userId="e318276a-e8ff-4d24-a1f6-2db9ed752c80" providerId="ADAL" clId="{535EAF63-C120-6A40-B73C-23FE86174940}" dt="2021-04-08T12:16:46.687" v="6636" actId="255"/>
        <pc:sldMkLst>
          <pc:docMk/>
          <pc:sldMk cId="1528622434" sldId="286"/>
        </pc:sldMkLst>
        <pc:spChg chg="mod">
          <ac:chgData name="Kirsten van de Groep" userId="e318276a-e8ff-4d24-a1f6-2db9ed752c80" providerId="ADAL" clId="{535EAF63-C120-6A40-B73C-23FE86174940}" dt="2021-04-08T12:16:46.687" v="6636" actId="255"/>
          <ac:spMkLst>
            <pc:docMk/>
            <pc:sldMk cId="1528622434" sldId="286"/>
            <ac:spMk id="9" creationId="{D6016DC4-4C3E-5E4D-8DA1-BB324E3EDC1C}"/>
          </ac:spMkLst>
        </pc:spChg>
        <pc:spChg chg="mod">
          <ac:chgData name="Kirsten van de Groep" userId="e318276a-e8ff-4d24-a1f6-2db9ed752c80" providerId="ADAL" clId="{535EAF63-C120-6A40-B73C-23FE86174940}" dt="2021-04-08T08:11:18.376" v="5034" actId="20577"/>
          <ac:spMkLst>
            <pc:docMk/>
            <pc:sldMk cId="1528622434" sldId="286"/>
            <ac:spMk id="18" creationId="{00000000-0000-0000-0000-000000000000}"/>
          </ac:spMkLst>
        </pc:spChg>
      </pc:sldChg>
      <pc:sldChg chg="addSp delSp modSp mod modAnim">
        <pc:chgData name="Kirsten van de Groep" userId="e318276a-e8ff-4d24-a1f6-2db9ed752c80" providerId="ADAL" clId="{535EAF63-C120-6A40-B73C-23FE86174940}" dt="2021-03-25T15:30:56.997" v="15" actId="255"/>
        <pc:sldMkLst>
          <pc:docMk/>
          <pc:sldMk cId="3867595659" sldId="287"/>
        </pc:sldMkLst>
        <pc:spChg chg="add mod">
          <ac:chgData name="Kirsten van de Groep" userId="e318276a-e8ff-4d24-a1f6-2db9ed752c80" providerId="ADAL" clId="{535EAF63-C120-6A40-B73C-23FE86174940}" dt="2021-03-25T15:30:46.572" v="13" actId="1076"/>
          <ac:spMkLst>
            <pc:docMk/>
            <pc:sldMk cId="3867595659" sldId="287"/>
            <ac:spMk id="7" creationId="{49F974E6-79F3-3641-ABC9-693F1BB25EE3}"/>
          </ac:spMkLst>
        </pc:spChg>
        <pc:spChg chg="del">
          <ac:chgData name="Kirsten van de Groep" userId="e318276a-e8ff-4d24-a1f6-2db9ed752c80" providerId="ADAL" clId="{535EAF63-C120-6A40-B73C-23FE86174940}" dt="2021-03-25T15:30:15.962" v="5" actId="478"/>
          <ac:spMkLst>
            <pc:docMk/>
            <pc:sldMk cId="3867595659" sldId="287"/>
            <ac:spMk id="9" creationId="{D6016DC4-4C3E-5E4D-8DA1-BB324E3EDC1C}"/>
          </ac:spMkLst>
        </pc:spChg>
        <pc:spChg chg="add mod">
          <ac:chgData name="Kirsten van de Groep" userId="e318276a-e8ff-4d24-a1f6-2db9ed752c80" providerId="ADAL" clId="{535EAF63-C120-6A40-B73C-23FE86174940}" dt="2021-03-25T15:30:56.997" v="15" actId="255"/>
          <ac:spMkLst>
            <pc:docMk/>
            <pc:sldMk cId="3867595659" sldId="287"/>
            <ac:spMk id="10" creationId="{E2ACEB7C-A9F7-2F4B-AE93-39897105AF55}"/>
          </ac:spMkLst>
        </pc:spChg>
        <pc:picChg chg="add mod">
          <ac:chgData name="Kirsten van de Groep" userId="e318276a-e8ff-4d24-a1f6-2db9ed752c80" providerId="ADAL" clId="{535EAF63-C120-6A40-B73C-23FE86174940}" dt="2021-03-25T15:30:49.998" v="14" actId="1076"/>
          <ac:picMkLst>
            <pc:docMk/>
            <pc:sldMk cId="3867595659" sldId="287"/>
            <ac:picMk id="8" creationId="{4452FE8F-D48D-634B-A43A-A2B795E206C5}"/>
          </ac:picMkLst>
        </pc:picChg>
      </pc:sldChg>
      <pc:sldChg chg="addSp delSp modSp mod delAnim modAnim">
        <pc:chgData name="Kirsten van de Groep" userId="e318276a-e8ff-4d24-a1f6-2db9ed752c80" providerId="ADAL" clId="{535EAF63-C120-6A40-B73C-23FE86174940}" dt="2021-04-08T11:20:42.974" v="5548" actId="20577"/>
        <pc:sldMkLst>
          <pc:docMk/>
          <pc:sldMk cId="1460397638" sldId="288"/>
        </pc:sldMkLst>
        <pc:spChg chg="add del mod">
          <ac:chgData name="Kirsten van de Groep" userId="e318276a-e8ff-4d24-a1f6-2db9ed752c80" providerId="ADAL" clId="{535EAF63-C120-6A40-B73C-23FE86174940}" dt="2021-03-25T15:42:19.256" v="111" actId="478"/>
          <ac:spMkLst>
            <pc:docMk/>
            <pc:sldMk cId="1460397638" sldId="288"/>
            <ac:spMk id="3" creationId="{11868150-DE37-F746-A41D-F5AF13C340BF}"/>
          </ac:spMkLst>
        </pc:spChg>
        <pc:spChg chg="add del mod">
          <ac:chgData name="Kirsten van de Groep" userId="e318276a-e8ff-4d24-a1f6-2db9ed752c80" providerId="ADAL" clId="{535EAF63-C120-6A40-B73C-23FE86174940}" dt="2021-03-25T15:42:15.993" v="110" actId="478"/>
          <ac:spMkLst>
            <pc:docMk/>
            <pc:sldMk cId="1460397638" sldId="288"/>
            <ac:spMk id="7" creationId="{BEEB3771-0928-C34B-9E56-2C1FBD501CB0}"/>
          </ac:spMkLst>
        </pc:spChg>
        <pc:spChg chg="add mod">
          <ac:chgData name="Kirsten van de Groep" userId="e318276a-e8ff-4d24-a1f6-2db9ed752c80" providerId="ADAL" clId="{535EAF63-C120-6A40-B73C-23FE86174940}" dt="2021-04-08T10:29:18.147" v="5205" actId="1076"/>
          <ac:spMkLst>
            <pc:docMk/>
            <pc:sldMk cId="1460397638" sldId="288"/>
            <ac:spMk id="8" creationId="{9B6C5AFE-8B03-7D41-B6BC-A224F848008A}"/>
          </ac:spMkLst>
        </pc:spChg>
        <pc:spChg chg="del">
          <ac:chgData name="Kirsten van de Groep" userId="e318276a-e8ff-4d24-a1f6-2db9ed752c80" providerId="ADAL" clId="{535EAF63-C120-6A40-B73C-23FE86174940}" dt="2021-03-25T15:41:00.587" v="91" actId="478"/>
          <ac:spMkLst>
            <pc:docMk/>
            <pc:sldMk cId="1460397638" sldId="288"/>
            <ac:spMk id="9" creationId="{D6016DC4-4C3E-5E4D-8DA1-BB324E3EDC1C}"/>
          </ac:spMkLst>
        </pc:spChg>
        <pc:spChg chg="add mod">
          <ac:chgData name="Kirsten van de Groep" userId="e318276a-e8ff-4d24-a1f6-2db9ed752c80" providerId="ADAL" clId="{535EAF63-C120-6A40-B73C-23FE86174940}" dt="2021-04-08T11:17:30.363" v="5527" actId="1076"/>
          <ac:spMkLst>
            <pc:docMk/>
            <pc:sldMk cId="1460397638" sldId="288"/>
            <ac:spMk id="10" creationId="{C31D23C5-BD56-2A40-8C42-89C9999AA76C}"/>
          </ac:spMkLst>
        </pc:spChg>
        <pc:spChg chg="add mod">
          <ac:chgData name="Kirsten van de Groep" userId="e318276a-e8ff-4d24-a1f6-2db9ed752c80" providerId="ADAL" clId="{535EAF63-C120-6A40-B73C-23FE86174940}" dt="2021-04-08T11:17:30.363" v="5527" actId="1076"/>
          <ac:spMkLst>
            <pc:docMk/>
            <pc:sldMk cId="1460397638" sldId="288"/>
            <ac:spMk id="11" creationId="{03FC6409-165F-1D4A-9E06-EA6F6F88AD5F}"/>
          </ac:spMkLst>
        </pc:spChg>
        <pc:spChg chg="add mod">
          <ac:chgData name="Kirsten van de Groep" userId="e318276a-e8ff-4d24-a1f6-2db9ed752c80" providerId="ADAL" clId="{535EAF63-C120-6A40-B73C-23FE86174940}" dt="2021-04-08T11:17:30.363" v="5527" actId="1076"/>
          <ac:spMkLst>
            <pc:docMk/>
            <pc:sldMk cId="1460397638" sldId="288"/>
            <ac:spMk id="12" creationId="{0204E0A8-47E6-9A49-9CC1-132E8CFA732E}"/>
          </ac:spMkLst>
        </pc:spChg>
        <pc:spChg chg="add mod">
          <ac:chgData name="Kirsten van de Groep" userId="e318276a-e8ff-4d24-a1f6-2db9ed752c80" providerId="ADAL" clId="{535EAF63-C120-6A40-B73C-23FE86174940}" dt="2021-04-08T11:17:30.363" v="5527" actId="1076"/>
          <ac:spMkLst>
            <pc:docMk/>
            <pc:sldMk cId="1460397638" sldId="288"/>
            <ac:spMk id="13" creationId="{B418FBBE-2E24-0447-B33A-A8640FC2C2C1}"/>
          </ac:spMkLst>
        </pc:spChg>
        <pc:spChg chg="add mod">
          <ac:chgData name="Kirsten van de Groep" userId="e318276a-e8ff-4d24-a1f6-2db9ed752c80" providerId="ADAL" clId="{535EAF63-C120-6A40-B73C-23FE86174940}" dt="2021-04-08T11:20:16.802" v="5547" actId="20577"/>
          <ac:spMkLst>
            <pc:docMk/>
            <pc:sldMk cId="1460397638" sldId="288"/>
            <ac:spMk id="14" creationId="{A7008831-0FDC-8149-857E-A1C2CD6D2035}"/>
          </ac:spMkLst>
        </pc:spChg>
        <pc:spChg chg="add mod">
          <ac:chgData name="Kirsten van de Groep" userId="e318276a-e8ff-4d24-a1f6-2db9ed752c80" providerId="ADAL" clId="{535EAF63-C120-6A40-B73C-23FE86174940}" dt="2021-04-08T11:17:30.363" v="5527" actId="1076"/>
          <ac:spMkLst>
            <pc:docMk/>
            <pc:sldMk cId="1460397638" sldId="288"/>
            <ac:spMk id="15" creationId="{4077EA2E-0B02-614E-AF02-F9E0618F28B8}"/>
          </ac:spMkLst>
        </pc:spChg>
        <pc:spChg chg="add mod">
          <ac:chgData name="Kirsten van de Groep" userId="e318276a-e8ff-4d24-a1f6-2db9ed752c80" providerId="ADAL" clId="{535EAF63-C120-6A40-B73C-23FE86174940}" dt="2021-04-08T11:17:30.363" v="5527" actId="1076"/>
          <ac:spMkLst>
            <pc:docMk/>
            <pc:sldMk cId="1460397638" sldId="288"/>
            <ac:spMk id="16" creationId="{B5A21CC3-B896-3E46-BF6E-47B13991A423}"/>
          </ac:spMkLst>
        </pc:spChg>
        <pc:spChg chg="add mod">
          <ac:chgData name="Kirsten van de Groep" userId="e318276a-e8ff-4d24-a1f6-2db9ed752c80" providerId="ADAL" clId="{535EAF63-C120-6A40-B73C-23FE86174940}" dt="2021-04-08T11:17:30.363" v="5527" actId="1076"/>
          <ac:spMkLst>
            <pc:docMk/>
            <pc:sldMk cId="1460397638" sldId="288"/>
            <ac:spMk id="17" creationId="{9761D667-7AF2-BD47-B805-4880B7EB5186}"/>
          </ac:spMkLst>
        </pc:spChg>
        <pc:spChg chg="mod">
          <ac:chgData name="Kirsten van de Groep" userId="e318276a-e8ff-4d24-a1f6-2db9ed752c80" providerId="ADAL" clId="{535EAF63-C120-6A40-B73C-23FE86174940}" dt="2021-03-25T15:40:54.943" v="90" actId="20577"/>
          <ac:spMkLst>
            <pc:docMk/>
            <pc:sldMk cId="1460397638" sldId="288"/>
            <ac:spMk id="18" creationId="{00000000-0000-0000-0000-000000000000}"/>
          </ac:spMkLst>
        </pc:spChg>
        <pc:spChg chg="mod">
          <ac:chgData name="Kirsten van de Groep" userId="e318276a-e8ff-4d24-a1f6-2db9ed752c80" providerId="ADAL" clId="{535EAF63-C120-6A40-B73C-23FE86174940}" dt="2021-04-08T11:17:36.060" v="5528" actId="1076"/>
          <ac:spMkLst>
            <pc:docMk/>
            <pc:sldMk cId="1460397638" sldId="288"/>
            <ac:spMk id="21" creationId="{00000000-0000-0000-0000-000000000000}"/>
          </ac:spMkLst>
        </pc:spChg>
        <pc:spChg chg="add mod">
          <ac:chgData name="Kirsten van de Groep" userId="e318276a-e8ff-4d24-a1f6-2db9ed752c80" providerId="ADAL" clId="{535EAF63-C120-6A40-B73C-23FE86174940}" dt="2021-04-08T11:17:30.363" v="5527" actId="1076"/>
          <ac:spMkLst>
            <pc:docMk/>
            <pc:sldMk cId="1460397638" sldId="288"/>
            <ac:spMk id="23" creationId="{FE4AA472-782F-7A4C-9E7C-6CCA2E04CED3}"/>
          </ac:spMkLst>
        </pc:spChg>
        <pc:spChg chg="add mod">
          <ac:chgData name="Kirsten van de Groep" userId="e318276a-e8ff-4d24-a1f6-2db9ed752c80" providerId="ADAL" clId="{535EAF63-C120-6A40-B73C-23FE86174940}" dt="2021-04-08T11:18:30.050" v="5537" actId="1076"/>
          <ac:spMkLst>
            <pc:docMk/>
            <pc:sldMk cId="1460397638" sldId="288"/>
            <ac:spMk id="24" creationId="{3363FECE-4F58-7041-BBFE-435CA2FE3069}"/>
          </ac:spMkLst>
        </pc:spChg>
        <pc:spChg chg="add mod">
          <ac:chgData name="Kirsten van de Groep" userId="e318276a-e8ff-4d24-a1f6-2db9ed752c80" providerId="ADAL" clId="{535EAF63-C120-6A40-B73C-23FE86174940}" dt="2021-04-08T11:18:37.483" v="5539" actId="1076"/>
          <ac:spMkLst>
            <pc:docMk/>
            <pc:sldMk cId="1460397638" sldId="288"/>
            <ac:spMk id="25" creationId="{952511C3-24C9-3E44-A2AF-319AB2E8BC87}"/>
          </ac:spMkLst>
        </pc:spChg>
        <pc:spChg chg="add mod">
          <ac:chgData name="Kirsten van de Groep" userId="e318276a-e8ff-4d24-a1f6-2db9ed752c80" providerId="ADAL" clId="{535EAF63-C120-6A40-B73C-23FE86174940}" dt="2021-04-08T11:18:43.571" v="5541" actId="1076"/>
          <ac:spMkLst>
            <pc:docMk/>
            <pc:sldMk cId="1460397638" sldId="288"/>
            <ac:spMk id="26" creationId="{B1E9B1AD-42C3-0D4D-A5E7-456D4590553D}"/>
          </ac:spMkLst>
        </pc:spChg>
        <pc:spChg chg="add mod">
          <ac:chgData name="Kirsten van de Groep" userId="e318276a-e8ff-4d24-a1f6-2db9ed752c80" providerId="ADAL" clId="{535EAF63-C120-6A40-B73C-23FE86174940}" dt="2021-04-08T11:18:49.001" v="5543" actId="1076"/>
          <ac:spMkLst>
            <pc:docMk/>
            <pc:sldMk cId="1460397638" sldId="288"/>
            <ac:spMk id="27" creationId="{106BC0EC-FC0E-D14F-B954-7BA4DED8DCF6}"/>
          </ac:spMkLst>
        </pc:spChg>
        <pc:spChg chg="add mod">
          <ac:chgData name="Kirsten van de Groep" userId="e318276a-e8ff-4d24-a1f6-2db9ed752c80" providerId="ADAL" clId="{535EAF63-C120-6A40-B73C-23FE86174940}" dt="2021-04-08T11:18:26.848" v="5536" actId="1076"/>
          <ac:spMkLst>
            <pc:docMk/>
            <pc:sldMk cId="1460397638" sldId="288"/>
            <ac:spMk id="28" creationId="{506400BE-9870-DA4A-96C4-93432DF109C2}"/>
          </ac:spMkLst>
        </pc:spChg>
        <pc:spChg chg="add mod">
          <ac:chgData name="Kirsten van de Groep" userId="e318276a-e8ff-4d24-a1f6-2db9ed752c80" providerId="ADAL" clId="{535EAF63-C120-6A40-B73C-23FE86174940}" dt="2021-04-08T11:18:33.046" v="5538" actId="1076"/>
          <ac:spMkLst>
            <pc:docMk/>
            <pc:sldMk cId="1460397638" sldId="288"/>
            <ac:spMk id="29" creationId="{BFFB9681-F333-9843-A19D-F3C868517453}"/>
          </ac:spMkLst>
        </pc:spChg>
        <pc:spChg chg="add mod">
          <ac:chgData name="Kirsten van de Groep" userId="e318276a-e8ff-4d24-a1f6-2db9ed752c80" providerId="ADAL" clId="{535EAF63-C120-6A40-B73C-23FE86174940}" dt="2021-04-08T11:18:39.536" v="5540" actId="1076"/>
          <ac:spMkLst>
            <pc:docMk/>
            <pc:sldMk cId="1460397638" sldId="288"/>
            <ac:spMk id="30" creationId="{ED642AFD-3881-124B-BB83-FE5073452092}"/>
          </ac:spMkLst>
        </pc:spChg>
        <pc:spChg chg="add mod">
          <ac:chgData name="Kirsten van de Groep" userId="e318276a-e8ff-4d24-a1f6-2db9ed752c80" providerId="ADAL" clId="{535EAF63-C120-6A40-B73C-23FE86174940}" dt="2021-04-08T11:18:46.227" v="5542" actId="1076"/>
          <ac:spMkLst>
            <pc:docMk/>
            <pc:sldMk cId="1460397638" sldId="288"/>
            <ac:spMk id="31" creationId="{A8955921-6119-1A4A-9080-0B206C40A7F7}"/>
          </ac:spMkLst>
        </pc:spChg>
        <pc:spChg chg="add del mod">
          <ac:chgData name="Kirsten van de Groep" userId="e318276a-e8ff-4d24-a1f6-2db9ed752c80" providerId="ADAL" clId="{535EAF63-C120-6A40-B73C-23FE86174940}" dt="2021-04-08T11:18:02.684" v="5531"/>
          <ac:spMkLst>
            <pc:docMk/>
            <pc:sldMk cId="1460397638" sldId="288"/>
            <ac:spMk id="32" creationId="{3F45292B-2EC6-C145-B48C-72ECF93143E1}"/>
          </ac:spMkLst>
        </pc:spChg>
        <pc:spChg chg="add mod">
          <ac:chgData name="Kirsten van de Groep" userId="e318276a-e8ff-4d24-a1f6-2db9ed752c80" providerId="ADAL" clId="{535EAF63-C120-6A40-B73C-23FE86174940}" dt="2021-04-08T11:17:30.363" v="5527" actId="1076"/>
          <ac:spMkLst>
            <pc:docMk/>
            <pc:sldMk cId="1460397638" sldId="288"/>
            <ac:spMk id="33" creationId="{E0E7296A-ED94-624B-86B9-043F20BEF9CB}"/>
          </ac:spMkLst>
        </pc:spChg>
        <pc:spChg chg="add del mod">
          <ac:chgData name="Kirsten van de Groep" userId="e318276a-e8ff-4d24-a1f6-2db9ed752c80" providerId="ADAL" clId="{535EAF63-C120-6A40-B73C-23FE86174940}" dt="2021-04-08T11:18:02.684" v="5531"/>
          <ac:spMkLst>
            <pc:docMk/>
            <pc:sldMk cId="1460397638" sldId="288"/>
            <ac:spMk id="36" creationId="{3DF1FFAE-59E8-4248-B593-D61F213799CD}"/>
          </ac:spMkLst>
        </pc:spChg>
        <pc:spChg chg="add del mod">
          <ac:chgData name="Kirsten van de Groep" userId="e318276a-e8ff-4d24-a1f6-2db9ed752c80" providerId="ADAL" clId="{535EAF63-C120-6A40-B73C-23FE86174940}" dt="2021-04-08T11:18:02.684" v="5531"/>
          <ac:spMkLst>
            <pc:docMk/>
            <pc:sldMk cId="1460397638" sldId="288"/>
            <ac:spMk id="37" creationId="{920FD1A2-7411-0C45-826C-49858226C6FD}"/>
          </ac:spMkLst>
        </pc:spChg>
        <pc:spChg chg="add del mod">
          <ac:chgData name="Kirsten van de Groep" userId="e318276a-e8ff-4d24-a1f6-2db9ed752c80" providerId="ADAL" clId="{535EAF63-C120-6A40-B73C-23FE86174940}" dt="2021-04-08T11:18:02.684" v="5531"/>
          <ac:spMkLst>
            <pc:docMk/>
            <pc:sldMk cId="1460397638" sldId="288"/>
            <ac:spMk id="38" creationId="{7D9B90DE-4A7B-9745-BE00-C307D9CF228D}"/>
          </ac:spMkLst>
        </pc:spChg>
        <pc:spChg chg="add del mod">
          <ac:chgData name="Kirsten van de Groep" userId="e318276a-e8ff-4d24-a1f6-2db9ed752c80" providerId="ADAL" clId="{535EAF63-C120-6A40-B73C-23FE86174940}" dt="2021-04-08T11:18:02.684" v="5531"/>
          <ac:spMkLst>
            <pc:docMk/>
            <pc:sldMk cId="1460397638" sldId="288"/>
            <ac:spMk id="39" creationId="{01DAEC67-E89E-B94F-84CA-135D1E4C4504}"/>
          </ac:spMkLst>
        </pc:spChg>
        <pc:spChg chg="add del mod">
          <ac:chgData name="Kirsten van de Groep" userId="e318276a-e8ff-4d24-a1f6-2db9ed752c80" providerId="ADAL" clId="{535EAF63-C120-6A40-B73C-23FE86174940}" dt="2021-04-08T11:18:02.684" v="5531"/>
          <ac:spMkLst>
            <pc:docMk/>
            <pc:sldMk cId="1460397638" sldId="288"/>
            <ac:spMk id="40" creationId="{55E64CFD-A176-C345-A2A6-9C23494DFD9B}"/>
          </ac:spMkLst>
        </pc:spChg>
        <pc:spChg chg="add del mod">
          <ac:chgData name="Kirsten van de Groep" userId="e318276a-e8ff-4d24-a1f6-2db9ed752c80" providerId="ADAL" clId="{535EAF63-C120-6A40-B73C-23FE86174940}" dt="2021-04-08T11:18:02.684" v="5531"/>
          <ac:spMkLst>
            <pc:docMk/>
            <pc:sldMk cId="1460397638" sldId="288"/>
            <ac:spMk id="41" creationId="{97B0D576-BB0E-0341-80A5-73BCB409F507}"/>
          </ac:spMkLst>
        </pc:spChg>
        <pc:spChg chg="add del mod">
          <ac:chgData name="Kirsten van de Groep" userId="e318276a-e8ff-4d24-a1f6-2db9ed752c80" providerId="ADAL" clId="{535EAF63-C120-6A40-B73C-23FE86174940}" dt="2021-04-08T11:18:02.684" v="5531"/>
          <ac:spMkLst>
            <pc:docMk/>
            <pc:sldMk cId="1460397638" sldId="288"/>
            <ac:spMk id="42" creationId="{835C4273-CC7A-0A46-80B6-3E47F565E501}"/>
          </ac:spMkLst>
        </pc:spChg>
        <pc:spChg chg="add del mod">
          <ac:chgData name="Kirsten van de Groep" userId="e318276a-e8ff-4d24-a1f6-2db9ed752c80" providerId="ADAL" clId="{535EAF63-C120-6A40-B73C-23FE86174940}" dt="2021-04-08T11:18:02.684" v="5531"/>
          <ac:spMkLst>
            <pc:docMk/>
            <pc:sldMk cId="1460397638" sldId="288"/>
            <ac:spMk id="43" creationId="{498C7DBB-1213-A941-817F-B79B69F3FBAB}"/>
          </ac:spMkLst>
        </pc:spChg>
        <pc:spChg chg="add del mod">
          <ac:chgData name="Kirsten van de Groep" userId="e318276a-e8ff-4d24-a1f6-2db9ed752c80" providerId="ADAL" clId="{535EAF63-C120-6A40-B73C-23FE86174940}" dt="2021-04-08T11:18:09.576" v="5533"/>
          <ac:spMkLst>
            <pc:docMk/>
            <pc:sldMk cId="1460397638" sldId="288"/>
            <ac:spMk id="45" creationId="{F3BC79F9-9945-0548-B52A-001F2EBE400B}"/>
          </ac:spMkLst>
        </pc:spChg>
        <pc:spChg chg="add del mod">
          <ac:chgData name="Kirsten van de Groep" userId="e318276a-e8ff-4d24-a1f6-2db9ed752c80" providerId="ADAL" clId="{535EAF63-C120-6A40-B73C-23FE86174940}" dt="2021-04-08T11:18:09.576" v="5533"/>
          <ac:spMkLst>
            <pc:docMk/>
            <pc:sldMk cId="1460397638" sldId="288"/>
            <ac:spMk id="46" creationId="{917F672F-F33B-EF4B-94FB-061E02847F86}"/>
          </ac:spMkLst>
        </pc:spChg>
        <pc:spChg chg="add del mod">
          <ac:chgData name="Kirsten van de Groep" userId="e318276a-e8ff-4d24-a1f6-2db9ed752c80" providerId="ADAL" clId="{535EAF63-C120-6A40-B73C-23FE86174940}" dt="2021-04-08T11:18:09.576" v="5533"/>
          <ac:spMkLst>
            <pc:docMk/>
            <pc:sldMk cId="1460397638" sldId="288"/>
            <ac:spMk id="47" creationId="{2433BB87-33A0-F740-85BA-5DE470A485BD}"/>
          </ac:spMkLst>
        </pc:spChg>
        <pc:spChg chg="add del mod">
          <ac:chgData name="Kirsten van de Groep" userId="e318276a-e8ff-4d24-a1f6-2db9ed752c80" providerId="ADAL" clId="{535EAF63-C120-6A40-B73C-23FE86174940}" dt="2021-04-08T11:18:09.576" v="5533"/>
          <ac:spMkLst>
            <pc:docMk/>
            <pc:sldMk cId="1460397638" sldId="288"/>
            <ac:spMk id="48" creationId="{06D5E2A8-4B67-3B47-B0B6-3E9D9529D97F}"/>
          </ac:spMkLst>
        </pc:spChg>
        <pc:spChg chg="add del mod">
          <ac:chgData name="Kirsten van de Groep" userId="e318276a-e8ff-4d24-a1f6-2db9ed752c80" providerId="ADAL" clId="{535EAF63-C120-6A40-B73C-23FE86174940}" dt="2021-04-08T11:18:09.576" v="5533"/>
          <ac:spMkLst>
            <pc:docMk/>
            <pc:sldMk cId="1460397638" sldId="288"/>
            <ac:spMk id="49" creationId="{6266D626-6EA5-0645-9365-3634DC5BAA7C}"/>
          </ac:spMkLst>
        </pc:spChg>
        <pc:spChg chg="add del mod">
          <ac:chgData name="Kirsten van de Groep" userId="e318276a-e8ff-4d24-a1f6-2db9ed752c80" providerId="ADAL" clId="{535EAF63-C120-6A40-B73C-23FE86174940}" dt="2021-04-08T11:18:09.576" v="5533"/>
          <ac:spMkLst>
            <pc:docMk/>
            <pc:sldMk cId="1460397638" sldId="288"/>
            <ac:spMk id="50" creationId="{BB329C2B-C5AA-8B4B-8C1D-8C44B7E8D9C4}"/>
          </ac:spMkLst>
        </pc:spChg>
        <pc:spChg chg="add del mod">
          <ac:chgData name="Kirsten van de Groep" userId="e318276a-e8ff-4d24-a1f6-2db9ed752c80" providerId="ADAL" clId="{535EAF63-C120-6A40-B73C-23FE86174940}" dt="2021-04-08T11:18:09.576" v="5533"/>
          <ac:spMkLst>
            <pc:docMk/>
            <pc:sldMk cId="1460397638" sldId="288"/>
            <ac:spMk id="51" creationId="{C629DE84-205C-5C46-89B9-11A9F715974A}"/>
          </ac:spMkLst>
        </pc:spChg>
        <pc:spChg chg="add del mod">
          <ac:chgData name="Kirsten van de Groep" userId="e318276a-e8ff-4d24-a1f6-2db9ed752c80" providerId="ADAL" clId="{535EAF63-C120-6A40-B73C-23FE86174940}" dt="2021-04-08T11:18:09.576" v="5533"/>
          <ac:spMkLst>
            <pc:docMk/>
            <pc:sldMk cId="1460397638" sldId="288"/>
            <ac:spMk id="52" creationId="{6FA74161-56DF-BB46-A366-9FA518D8178D}"/>
          </ac:spMkLst>
        </pc:spChg>
        <pc:spChg chg="add del mod">
          <ac:chgData name="Kirsten van de Groep" userId="e318276a-e8ff-4d24-a1f6-2db9ed752c80" providerId="ADAL" clId="{535EAF63-C120-6A40-B73C-23FE86174940}" dt="2021-04-08T11:18:09.576" v="5533"/>
          <ac:spMkLst>
            <pc:docMk/>
            <pc:sldMk cId="1460397638" sldId="288"/>
            <ac:spMk id="53" creationId="{ABDE2AB3-4D83-7144-B692-E7964831D8B3}"/>
          </ac:spMkLst>
        </pc:spChg>
        <pc:spChg chg="add mod">
          <ac:chgData name="Kirsten van de Groep" userId="e318276a-e8ff-4d24-a1f6-2db9ed752c80" providerId="ADAL" clId="{535EAF63-C120-6A40-B73C-23FE86174940}" dt="2021-04-08T11:18:19.468" v="5535" actId="1076"/>
          <ac:spMkLst>
            <pc:docMk/>
            <pc:sldMk cId="1460397638" sldId="288"/>
            <ac:spMk id="55" creationId="{38481C63-B9B9-0E44-9E40-F0A66AF03E25}"/>
          </ac:spMkLst>
        </pc:spChg>
        <pc:spChg chg="add mod">
          <ac:chgData name="Kirsten van de Groep" userId="e318276a-e8ff-4d24-a1f6-2db9ed752c80" providerId="ADAL" clId="{535EAF63-C120-6A40-B73C-23FE86174940}" dt="2021-04-08T11:18:19.468" v="5535" actId="1076"/>
          <ac:spMkLst>
            <pc:docMk/>
            <pc:sldMk cId="1460397638" sldId="288"/>
            <ac:spMk id="56" creationId="{63F7ECAE-C92A-574A-8ED8-1436344A0737}"/>
          </ac:spMkLst>
        </pc:spChg>
        <pc:spChg chg="add mod">
          <ac:chgData name="Kirsten van de Groep" userId="e318276a-e8ff-4d24-a1f6-2db9ed752c80" providerId="ADAL" clId="{535EAF63-C120-6A40-B73C-23FE86174940}" dt="2021-04-08T11:18:19.468" v="5535" actId="1076"/>
          <ac:spMkLst>
            <pc:docMk/>
            <pc:sldMk cId="1460397638" sldId="288"/>
            <ac:spMk id="57" creationId="{5EFB3BE7-120B-B743-A56A-4CA7CA307C2B}"/>
          </ac:spMkLst>
        </pc:spChg>
        <pc:spChg chg="add mod">
          <ac:chgData name="Kirsten van de Groep" userId="e318276a-e8ff-4d24-a1f6-2db9ed752c80" providerId="ADAL" clId="{535EAF63-C120-6A40-B73C-23FE86174940}" dt="2021-04-08T11:18:19.468" v="5535" actId="1076"/>
          <ac:spMkLst>
            <pc:docMk/>
            <pc:sldMk cId="1460397638" sldId="288"/>
            <ac:spMk id="58" creationId="{842D3C68-8659-E748-B609-A996AC5F0DBD}"/>
          </ac:spMkLst>
        </pc:spChg>
        <pc:spChg chg="add mod">
          <ac:chgData name="Kirsten van de Groep" userId="e318276a-e8ff-4d24-a1f6-2db9ed752c80" providerId="ADAL" clId="{535EAF63-C120-6A40-B73C-23FE86174940}" dt="2021-04-08T11:18:19.468" v="5535" actId="1076"/>
          <ac:spMkLst>
            <pc:docMk/>
            <pc:sldMk cId="1460397638" sldId="288"/>
            <ac:spMk id="59" creationId="{2E98EE87-07DF-F24A-AFEC-1D1D18ED3F17}"/>
          </ac:spMkLst>
        </pc:spChg>
        <pc:spChg chg="add mod">
          <ac:chgData name="Kirsten van de Groep" userId="e318276a-e8ff-4d24-a1f6-2db9ed752c80" providerId="ADAL" clId="{535EAF63-C120-6A40-B73C-23FE86174940}" dt="2021-04-08T11:18:19.468" v="5535" actId="1076"/>
          <ac:spMkLst>
            <pc:docMk/>
            <pc:sldMk cId="1460397638" sldId="288"/>
            <ac:spMk id="60" creationId="{1F9B404B-1DFC-7046-83D0-F9BBAEE4266E}"/>
          </ac:spMkLst>
        </pc:spChg>
        <pc:spChg chg="add mod">
          <ac:chgData name="Kirsten van de Groep" userId="e318276a-e8ff-4d24-a1f6-2db9ed752c80" providerId="ADAL" clId="{535EAF63-C120-6A40-B73C-23FE86174940}" dt="2021-04-08T11:20:42.974" v="5548" actId="20577"/>
          <ac:spMkLst>
            <pc:docMk/>
            <pc:sldMk cId="1460397638" sldId="288"/>
            <ac:spMk id="61" creationId="{C0EC172B-ACD8-BB49-A871-17B3467B384A}"/>
          </ac:spMkLst>
        </pc:spChg>
        <pc:spChg chg="add mod">
          <ac:chgData name="Kirsten van de Groep" userId="e318276a-e8ff-4d24-a1f6-2db9ed752c80" providerId="ADAL" clId="{535EAF63-C120-6A40-B73C-23FE86174940}" dt="2021-04-08T11:18:19.468" v="5535" actId="1076"/>
          <ac:spMkLst>
            <pc:docMk/>
            <pc:sldMk cId="1460397638" sldId="288"/>
            <ac:spMk id="62" creationId="{E813025D-6375-8C44-97A7-746BB03FEBCA}"/>
          </ac:spMkLst>
        </pc:spChg>
        <pc:spChg chg="add mod">
          <ac:chgData name="Kirsten van de Groep" userId="e318276a-e8ff-4d24-a1f6-2db9ed752c80" providerId="ADAL" clId="{535EAF63-C120-6A40-B73C-23FE86174940}" dt="2021-04-08T11:18:19.468" v="5535" actId="1076"/>
          <ac:spMkLst>
            <pc:docMk/>
            <pc:sldMk cId="1460397638" sldId="288"/>
            <ac:spMk id="63" creationId="{93F61A22-EAF9-B046-BDB7-22C1AA0D62A6}"/>
          </ac:spMkLst>
        </pc:spChg>
        <pc:picChg chg="add del mod">
          <ac:chgData name="Kirsten van de Groep" userId="e318276a-e8ff-4d24-a1f6-2db9ed752c80" providerId="ADAL" clId="{535EAF63-C120-6A40-B73C-23FE86174940}" dt="2021-03-25T15:41:39.743" v="103" actId="21"/>
          <ac:picMkLst>
            <pc:docMk/>
            <pc:sldMk cId="1460397638" sldId="288"/>
            <ac:picMk id="22" creationId="{96471FDD-1088-464B-920D-6C68CB6D26A5}"/>
          </ac:picMkLst>
        </pc:picChg>
        <pc:picChg chg="add del mod">
          <ac:chgData name="Kirsten van de Groep" userId="e318276a-e8ff-4d24-a1f6-2db9ed752c80" providerId="ADAL" clId="{535EAF63-C120-6A40-B73C-23FE86174940}" dt="2021-03-25T15:41:14.554" v="94" actId="478"/>
          <ac:picMkLst>
            <pc:docMk/>
            <pc:sldMk cId="1460397638" sldId="288"/>
            <ac:picMk id="32" creationId="{E4DFD860-2D07-D74C-90CD-E8201A23A5E6}"/>
          </ac:picMkLst>
        </pc:picChg>
        <pc:picChg chg="add mod">
          <ac:chgData name="Kirsten van de Groep" userId="e318276a-e8ff-4d24-a1f6-2db9ed752c80" providerId="ADAL" clId="{535EAF63-C120-6A40-B73C-23FE86174940}" dt="2021-04-08T11:17:30.363" v="5527" actId="1076"/>
          <ac:picMkLst>
            <pc:docMk/>
            <pc:sldMk cId="1460397638" sldId="288"/>
            <ac:picMk id="34" creationId="{6390DF5F-8C34-344B-93D7-AEBBA2C7FA54}"/>
          </ac:picMkLst>
        </pc:picChg>
        <pc:picChg chg="add mod">
          <ac:chgData name="Kirsten van de Groep" userId="e318276a-e8ff-4d24-a1f6-2db9ed752c80" providerId="ADAL" clId="{535EAF63-C120-6A40-B73C-23FE86174940}" dt="2021-04-08T10:29:09.358" v="5203" actId="1076"/>
          <ac:picMkLst>
            <pc:docMk/>
            <pc:sldMk cId="1460397638" sldId="288"/>
            <ac:picMk id="35" creationId="{7CE2B209-E828-2A42-9BFB-39FB8F9D5820}"/>
          </ac:picMkLst>
        </pc:picChg>
        <pc:picChg chg="add del mod">
          <ac:chgData name="Kirsten van de Groep" userId="e318276a-e8ff-4d24-a1f6-2db9ed752c80" providerId="ADAL" clId="{535EAF63-C120-6A40-B73C-23FE86174940}" dt="2021-04-08T11:18:02.684" v="5531"/>
          <ac:picMkLst>
            <pc:docMk/>
            <pc:sldMk cId="1460397638" sldId="288"/>
            <ac:picMk id="44" creationId="{3C690E82-908F-AF4A-A02B-86FCA2A38796}"/>
          </ac:picMkLst>
        </pc:picChg>
        <pc:picChg chg="add del mod">
          <ac:chgData name="Kirsten van de Groep" userId="e318276a-e8ff-4d24-a1f6-2db9ed752c80" providerId="ADAL" clId="{535EAF63-C120-6A40-B73C-23FE86174940}" dt="2021-04-08T11:18:09.576" v="5533"/>
          <ac:picMkLst>
            <pc:docMk/>
            <pc:sldMk cId="1460397638" sldId="288"/>
            <ac:picMk id="54" creationId="{1E2607E2-6733-CD4A-877D-FF883F168839}"/>
          </ac:picMkLst>
        </pc:picChg>
        <pc:picChg chg="add mod">
          <ac:chgData name="Kirsten van de Groep" userId="e318276a-e8ff-4d24-a1f6-2db9ed752c80" providerId="ADAL" clId="{535EAF63-C120-6A40-B73C-23FE86174940}" dt="2021-04-08T11:18:19.468" v="5535" actId="1076"/>
          <ac:picMkLst>
            <pc:docMk/>
            <pc:sldMk cId="1460397638" sldId="288"/>
            <ac:picMk id="64" creationId="{D8F6F82F-82BC-F44C-9173-32172901C345}"/>
          </ac:picMkLst>
        </pc:picChg>
      </pc:sldChg>
      <pc:sldChg chg="addSp delSp modSp mod setBg">
        <pc:chgData name="Kirsten van de Groep" userId="e318276a-e8ff-4d24-a1f6-2db9ed752c80" providerId="ADAL" clId="{535EAF63-C120-6A40-B73C-23FE86174940}" dt="2021-04-08T11:29:42.437" v="5561" actId="1076"/>
        <pc:sldMkLst>
          <pc:docMk/>
          <pc:sldMk cId="1781021761" sldId="289"/>
        </pc:sldMkLst>
        <pc:spChg chg="del mod">
          <ac:chgData name="Kirsten van de Groep" userId="e318276a-e8ff-4d24-a1f6-2db9ed752c80" providerId="ADAL" clId="{535EAF63-C120-6A40-B73C-23FE86174940}" dt="2021-04-08T11:27:58.856" v="5550" actId="478"/>
          <ac:spMkLst>
            <pc:docMk/>
            <pc:sldMk cId="1781021761" sldId="289"/>
            <ac:spMk id="9" creationId="{D6016DC4-4C3E-5E4D-8DA1-BB324E3EDC1C}"/>
          </ac:spMkLst>
        </pc:spChg>
        <pc:spChg chg="mod">
          <ac:chgData name="Kirsten van de Groep" userId="e318276a-e8ff-4d24-a1f6-2db9ed752c80" providerId="ADAL" clId="{535EAF63-C120-6A40-B73C-23FE86174940}" dt="2021-04-08T11:29:36.551" v="5560" actId="26606"/>
          <ac:spMkLst>
            <pc:docMk/>
            <pc:sldMk cId="1781021761" sldId="289"/>
            <ac:spMk id="18" creationId="{00000000-0000-0000-0000-000000000000}"/>
          </ac:spMkLst>
        </pc:spChg>
        <pc:spChg chg="add">
          <ac:chgData name="Kirsten van de Groep" userId="e318276a-e8ff-4d24-a1f6-2db9ed752c80" providerId="ADAL" clId="{535EAF63-C120-6A40-B73C-23FE86174940}" dt="2021-04-08T11:29:36.551" v="5560" actId="26606"/>
          <ac:spMkLst>
            <pc:docMk/>
            <pc:sldMk cId="1781021761" sldId="289"/>
            <ac:spMk id="23" creationId="{87CC2527-562A-4F69-B487-4371E5B243E7}"/>
          </ac:spMkLst>
        </pc:spChg>
        <pc:spChg chg="add del">
          <ac:chgData name="Kirsten van de Groep" userId="e318276a-e8ff-4d24-a1f6-2db9ed752c80" providerId="ADAL" clId="{535EAF63-C120-6A40-B73C-23FE86174940}" dt="2021-04-08T11:29:20.185" v="5559" actId="26606"/>
          <ac:spMkLst>
            <pc:docMk/>
            <pc:sldMk cId="1781021761" sldId="289"/>
            <ac:spMk id="26" creationId="{1FBD4BA0-5E13-4403-B4A7-40DF3A0185D3}"/>
          </ac:spMkLst>
        </pc:spChg>
        <pc:grpChg chg="add del">
          <ac:chgData name="Kirsten van de Groep" userId="e318276a-e8ff-4d24-a1f6-2db9ed752c80" providerId="ADAL" clId="{535EAF63-C120-6A40-B73C-23FE86174940}" dt="2021-04-08T11:29:20.185" v="5559" actId="26606"/>
          <ac:grpSpMkLst>
            <pc:docMk/>
            <pc:sldMk cId="1781021761" sldId="289"/>
            <ac:grpSpMk id="28" creationId="{622F0806-F5D8-4CCD-A924-6CC3D7BB26F7}"/>
          </ac:grpSpMkLst>
        </pc:grpChg>
        <pc:picChg chg="add del mod">
          <ac:chgData name="Kirsten van de Groep" userId="e318276a-e8ff-4d24-a1f6-2db9ed752c80" providerId="ADAL" clId="{535EAF63-C120-6A40-B73C-23FE86174940}" dt="2021-04-08T11:28:35.458" v="5554" actId="478"/>
          <ac:picMkLst>
            <pc:docMk/>
            <pc:sldMk cId="1781021761" sldId="289"/>
            <ac:picMk id="3" creationId="{E3E6B31F-32E9-4042-8EC9-07AE95DBC7C6}"/>
          </ac:picMkLst>
        </pc:picChg>
        <pc:picChg chg="add mod ord">
          <ac:chgData name="Kirsten van de Groep" userId="e318276a-e8ff-4d24-a1f6-2db9ed752c80" providerId="ADAL" clId="{535EAF63-C120-6A40-B73C-23FE86174940}" dt="2021-04-08T11:29:36.551" v="5560" actId="26606"/>
          <ac:picMkLst>
            <pc:docMk/>
            <pc:sldMk cId="1781021761" sldId="289"/>
            <ac:picMk id="5" creationId="{F61BC46A-A344-4140-9CB9-1896D1392E17}"/>
          </ac:picMkLst>
        </pc:picChg>
        <pc:picChg chg="mod">
          <ac:chgData name="Kirsten van de Groep" userId="e318276a-e8ff-4d24-a1f6-2db9ed752c80" providerId="ADAL" clId="{535EAF63-C120-6A40-B73C-23FE86174940}" dt="2021-04-08T11:29:42.437" v="5561" actId="1076"/>
          <ac:picMkLst>
            <pc:docMk/>
            <pc:sldMk cId="1781021761" sldId="289"/>
            <ac:picMk id="20" creationId="{00000000-0000-0000-0000-000000000000}"/>
          </ac:picMkLst>
        </pc:picChg>
        <pc:cxnChg chg="add">
          <ac:chgData name="Kirsten van de Groep" userId="e318276a-e8ff-4d24-a1f6-2db9ed752c80" providerId="ADAL" clId="{535EAF63-C120-6A40-B73C-23FE86174940}" dt="2021-04-08T11:29:36.551" v="5560" actId="26606"/>
          <ac:cxnSpMkLst>
            <pc:docMk/>
            <pc:sldMk cId="1781021761" sldId="289"/>
            <ac:cxnSpMk id="24" creationId="{BCDAEC91-5BCE-4B55-9CC0-43EF94CB734B}"/>
          </ac:cxnSpMkLst>
        </pc:cxnChg>
      </pc:sldChg>
      <pc:sldChg chg="addSp delSp modSp add del setBg modAnim">
        <pc:chgData name="Kirsten van de Groep" userId="e318276a-e8ff-4d24-a1f6-2db9ed752c80" providerId="ADAL" clId="{535EAF63-C120-6A40-B73C-23FE86174940}" dt="2021-03-25T15:40:39.118" v="79" actId="2696"/>
        <pc:sldMkLst>
          <pc:docMk/>
          <pc:sldMk cId="1858409225" sldId="290"/>
        </pc:sldMkLst>
        <pc:spChg chg="del mod">
          <ac:chgData name="Kirsten van de Groep" userId="e318276a-e8ff-4d24-a1f6-2db9ed752c80" providerId="ADAL" clId="{535EAF63-C120-6A40-B73C-23FE86174940}" dt="2021-03-25T15:30:10.339" v="4" actId="21"/>
          <ac:spMkLst>
            <pc:docMk/>
            <pc:sldMk cId="1858409225" sldId="290"/>
            <ac:spMk id="2" creationId="{00000000-0000-0000-0000-000000000000}"/>
          </ac:spMkLst>
        </pc:spChg>
        <pc:spChg chg="add mod">
          <ac:chgData name="Kirsten van de Groep" userId="e318276a-e8ff-4d24-a1f6-2db9ed752c80" providerId="ADAL" clId="{535EAF63-C120-6A40-B73C-23FE86174940}" dt="2021-03-25T15:30:10.339" v="4" actId="21"/>
          <ac:spMkLst>
            <pc:docMk/>
            <pc:sldMk cId="1858409225" sldId="290"/>
            <ac:spMk id="3" creationId="{1C5B2990-9546-B443-AFD9-2308C49AFCF8}"/>
          </ac:spMkLst>
        </pc:spChg>
        <pc:spChg chg="del">
          <ac:chgData name="Kirsten van de Groep" userId="e318276a-e8ff-4d24-a1f6-2db9ed752c80" providerId="ADAL" clId="{535EAF63-C120-6A40-B73C-23FE86174940}" dt="2021-03-25T15:30:10.339" v="4" actId="21"/>
          <ac:spMkLst>
            <pc:docMk/>
            <pc:sldMk cId="1858409225" sldId="290"/>
            <ac:spMk id="4" creationId="{00000000-0000-0000-0000-000000000000}"/>
          </ac:spMkLst>
        </pc:spChg>
        <pc:picChg chg="del">
          <ac:chgData name="Kirsten van de Groep" userId="e318276a-e8ff-4d24-a1f6-2db9ed752c80" providerId="ADAL" clId="{535EAF63-C120-6A40-B73C-23FE86174940}" dt="2021-03-25T15:30:10.339" v="4" actId="21"/>
          <ac:picMkLst>
            <pc:docMk/>
            <pc:sldMk cId="1858409225" sldId="290"/>
            <ac:picMk id="6146" creationId="{00000000-0000-0000-0000-000000000000}"/>
          </ac:picMkLst>
        </pc:picChg>
      </pc:sldChg>
      <pc:sldChg chg="addSp delSp modSp add del mod ord modAnim">
        <pc:chgData name="Kirsten van de Groep" userId="e318276a-e8ff-4d24-a1f6-2db9ed752c80" providerId="ADAL" clId="{535EAF63-C120-6A40-B73C-23FE86174940}" dt="2021-03-30T11:37:06.327" v="3348" actId="2696"/>
        <pc:sldMkLst>
          <pc:docMk/>
          <pc:sldMk cId="1267831667" sldId="291"/>
        </pc:sldMkLst>
        <pc:spChg chg="del mod">
          <ac:chgData name="Kirsten van de Groep" userId="e318276a-e8ff-4d24-a1f6-2db9ed752c80" providerId="ADAL" clId="{535EAF63-C120-6A40-B73C-23FE86174940}" dt="2021-03-25T15:31:39.770" v="33" actId="478"/>
          <ac:spMkLst>
            <pc:docMk/>
            <pc:sldMk cId="1267831667" sldId="291"/>
            <ac:spMk id="9" creationId="{D6016DC4-4C3E-5E4D-8DA1-BB324E3EDC1C}"/>
          </ac:spMkLst>
        </pc:spChg>
        <pc:spChg chg="mod">
          <ac:chgData name="Kirsten van de Groep" userId="e318276a-e8ff-4d24-a1f6-2db9ed752c80" providerId="ADAL" clId="{535EAF63-C120-6A40-B73C-23FE86174940}" dt="2021-03-25T15:31:36.326" v="31" actId="20577"/>
          <ac:spMkLst>
            <pc:docMk/>
            <pc:sldMk cId="1267831667" sldId="291"/>
            <ac:spMk id="18" creationId="{00000000-0000-0000-0000-000000000000}"/>
          </ac:spMkLst>
        </pc:spChg>
        <pc:picChg chg="add mod">
          <ac:chgData name="Kirsten van de Groep" userId="e318276a-e8ff-4d24-a1f6-2db9ed752c80" providerId="ADAL" clId="{535EAF63-C120-6A40-B73C-23FE86174940}" dt="2021-03-25T15:32:04.185" v="36" actId="1076"/>
          <ac:picMkLst>
            <pc:docMk/>
            <pc:sldMk cId="1267831667" sldId="291"/>
            <ac:picMk id="7" creationId="{10F657A2-4E3D-9240-884F-E79223EAFB25}"/>
          </ac:picMkLst>
        </pc:picChg>
      </pc:sldChg>
      <pc:sldChg chg="addSp delSp modSp add del mod ord delAnim modAnim">
        <pc:chgData name="Kirsten van de Groep" userId="e318276a-e8ff-4d24-a1f6-2db9ed752c80" providerId="ADAL" clId="{535EAF63-C120-6A40-B73C-23FE86174940}" dt="2021-03-30T12:09:54.303" v="4522" actId="2696"/>
        <pc:sldMkLst>
          <pc:docMk/>
          <pc:sldMk cId="746703610" sldId="292"/>
        </pc:sldMkLst>
        <pc:spChg chg="add del mod">
          <ac:chgData name="Kirsten van de Groep" userId="e318276a-e8ff-4d24-a1f6-2db9ed752c80" providerId="ADAL" clId="{535EAF63-C120-6A40-B73C-23FE86174940}" dt="2021-03-25T15:33:08.220" v="48" actId="478"/>
          <ac:spMkLst>
            <pc:docMk/>
            <pc:sldMk cId="746703610" sldId="292"/>
            <ac:spMk id="3" creationId="{9C722CA7-67FF-A544-977C-7A64D094AEE9}"/>
          </ac:spMkLst>
        </pc:spChg>
        <pc:spChg chg="add del mod">
          <ac:chgData name="Kirsten van de Groep" userId="e318276a-e8ff-4d24-a1f6-2db9ed752c80" providerId="ADAL" clId="{535EAF63-C120-6A40-B73C-23FE86174940}" dt="2021-03-25T15:40:37.978" v="76"/>
          <ac:spMkLst>
            <pc:docMk/>
            <pc:sldMk cId="746703610" sldId="292"/>
            <ac:spMk id="4" creationId="{CD4F2DFD-2D83-5F46-BC69-876D910D0193}"/>
          </ac:spMkLst>
        </pc:spChg>
        <pc:spChg chg="add del mod">
          <ac:chgData name="Kirsten van de Groep" userId="e318276a-e8ff-4d24-a1f6-2db9ed752c80" providerId="ADAL" clId="{535EAF63-C120-6A40-B73C-23FE86174940}" dt="2021-03-25T15:40:37.980" v="78"/>
          <ac:spMkLst>
            <pc:docMk/>
            <pc:sldMk cId="746703610" sldId="292"/>
            <ac:spMk id="5" creationId="{822C0B29-2D0A-E846-B038-9B6F7D8410CD}"/>
          </ac:spMkLst>
        </pc:spChg>
        <pc:spChg chg="del">
          <ac:chgData name="Kirsten van de Groep" userId="e318276a-e8ff-4d24-a1f6-2db9ed752c80" providerId="ADAL" clId="{535EAF63-C120-6A40-B73C-23FE86174940}" dt="2021-03-25T15:33:03.044" v="46" actId="478"/>
          <ac:spMkLst>
            <pc:docMk/>
            <pc:sldMk cId="746703610" sldId="292"/>
            <ac:spMk id="7" creationId="{49F974E6-79F3-3641-ABC9-693F1BB25EE3}"/>
          </ac:spMkLst>
        </pc:spChg>
        <pc:spChg chg="del">
          <ac:chgData name="Kirsten van de Groep" userId="e318276a-e8ff-4d24-a1f6-2db9ed752c80" providerId="ADAL" clId="{535EAF63-C120-6A40-B73C-23FE86174940}" dt="2021-03-25T15:33:12.118" v="49" actId="478"/>
          <ac:spMkLst>
            <pc:docMk/>
            <pc:sldMk cId="746703610" sldId="292"/>
            <ac:spMk id="10" creationId="{E2ACEB7C-A9F7-2F4B-AE93-39897105AF55}"/>
          </ac:spMkLst>
        </pc:spChg>
        <pc:spChg chg="add mod">
          <ac:chgData name="Kirsten van de Groep" userId="e318276a-e8ff-4d24-a1f6-2db9ed752c80" providerId="ADAL" clId="{535EAF63-C120-6A40-B73C-23FE86174940}" dt="2021-03-25T15:35:05.648" v="61" actId="1076"/>
          <ac:spMkLst>
            <pc:docMk/>
            <pc:sldMk cId="746703610" sldId="292"/>
            <ac:spMk id="14" creationId="{69F3238F-B30A-794E-BAC8-60A8F22D6BEA}"/>
          </ac:spMkLst>
        </pc:spChg>
        <pc:spChg chg="add mod">
          <ac:chgData name="Kirsten van de Groep" userId="e318276a-e8ff-4d24-a1f6-2db9ed752c80" providerId="ADAL" clId="{535EAF63-C120-6A40-B73C-23FE86174940}" dt="2021-03-25T15:35:20.080" v="68" actId="20577"/>
          <ac:spMkLst>
            <pc:docMk/>
            <pc:sldMk cId="746703610" sldId="292"/>
            <ac:spMk id="15" creationId="{B34234AF-15CE-2547-A6D4-6B2190A37210}"/>
          </ac:spMkLst>
        </pc:spChg>
        <pc:spChg chg="add mod">
          <ac:chgData name="Kirsten van de Groep" userId="e318276a-e8ff-4d24-a1f6-2db9ed752c80" providerId="ADAL" clId="{535EAF63-C120-6A40-B73C-23FE86174940}" dt="2021-03-25T15:35:30.617" v="74" actId="20577"/>
          <ac:spMkLst>
            <pc:docMk/>
            <pc:sldMk cId="746703610" sldId="292"/>
            <ac:spMk id="17" creationId="{223410D9-1842-664F-8B35-91003102F11A}"/>
          </ac:spMkLst>
        </pc:spChg>
        <pc:spChg chg="mod">
          <ac:chgData name="Kirsten van de Groep" userId="e318276a-e8ff-4d24-a1f6-2db9ed752c80" providerId="ADAL" clId="{535EAF63-C120-6A40-B73C-23FE86174940}" dt="2021-03-25T15:32:59.170" v="45" actId="20577"/>
          <ac:spMkLst>
            <pc:docMk/>
            <pc:sldMk cId="746703610" sldId="292"/>
            <ac:spMk id="18" creationId="{00000000-0000-0000-0000-000000000000}"/>
          </ac:spMkLst>
        </pc:spChg>
        <pc:spChg chg="add mod">
          <ac:chgData name="Kirsten van de Groep" userId="e318276a-e8ff-4d24-a1f6-2db9ed752c80" providerId="ADAL" clId="{535EAF63-C120-6A40-B73C-23FE86174940}" dt="2021-03-30T11:55:15.966" v="4283" actId="313"/>
          <ac:spMkLst>
            <pc:docMk/>
            <pc:sldMk cId="746703610" sldId="292"/>
            <ac:spMk id="22" creationId="{1E78B65F-3B85-A046-A1E3-899E92FD7DD6}"/>
          </ac:spMkLst>
        </pc:spChg>
        <pc:picChg chg="del">
          <ac:chgData name="Kirsten van de Groep" userId="e318276a-e8ff-4d24-a1f6-2db9ed752c80" providerId="ADAL" clId="{535EAF63-C120-6A40-B73C-23FE86174940}" dt="2021-03-25T15:33:05.002" v="47" actId="478"/>
          <ac:picMkLst>
            <pc:docMk/>
            <pc:sldMk cId="746703610" sldId="292"/>
            <ac:picMk id="8" creationId="{4452FE8F-D48D-634B-A43A-A2B795E206C5}"/>
          </ac:picMkLst>
        </pc:picChg>
        <pc:picChg chg="add mod">
          <ac:chgData name="Kirsten van de Groep" userId="e318276a-e8ff-4d24-a1f6-2db9ed752c80" providerId="ADAL" clId="{535EAF63-C120-6A40-B73C-23FE86174940}" dt="2021-03-25T15:34:42.307" v="59" actId="14100"/>
          <ac:picMkLst>
            <pc:docMk/>
            <pc:sldMk cId="746703610" sldId="292"/>
            <ac:picMk id="11" creationId="{10CD73D7-15ED-324F-BE9A-1D12A97BE432}"/>
          </ac:picMkLst>
        </pc:picChg>
        <pc:picChg chg="add mod">
          <ac:chgData name="Kirsten van de Groep" userId="e318276a-e8ff-4d24-a1f6-2db9ed752c80" providerId="ADAL" clId="{535EAF63-C120-6A40-B73C-23FE86174940}" dt="2021-03-25T15:33:57.133" v="54" actId="14100"/>
          <ac:picMkLst>
            <pc:docMk/>
            <pc:sldMk cId="746703610" sldId="292"/>
            <ac:picMk id="12" creationId="{4BA84E26-32F9-3C41-BE03-F0553B83B5E6}"/>
          </ac:picMkLst>
        </pc:picChg>
        <pc:picChg chg="add mod">
          <ac:chgData name="Kirsten van de Groep" userId="e318276a-e8ff-4d24-a1f6-2db9ed752c80" providerId="ADAL" clId="{535EAF63-C120-6A40-B73C-23FE86174940}" dt="2021-03-25T15:34:39.699" v="58" actId="1076"/>
          <ac:picMkLst>
            <pc:docMk/>
            <pc:sldMk cId="746703610" sldId="292"/>
            <ac:picMk id="13" creationId="{A540EC80-B1E7-6F42-897C-4432E661FC20}"/>
          </ac:picMkLst>
        </pc:picChg>
      </pc:sldChg>
      <pc:sldChg chg="modSp add del mod">
        <pc:chgData name="Kirsten van de Groep" userId="e318276a-e8ff-4d24-a1f6-2db9ed752c80" providerId="ADAL" clId="{535EAF63-C120-6A40-B73C-23FE86174940}" dt="2021-04-08T10:27:49.564" v="5200" actId="2696"/>
        <pc:sldMkLst>
          <pc:docMk/>
          <pc:sldMk cId="930226179" sldId="293"/>
        </pc:sldMkLst>
        <pc:spChg chg="mod">
          <ac:chgData name="Kirsten van de Groep" userId="e318276a-e8ff-4d24-a1f6-2db9ed752c80" providerId="ADAL" clId="{535EAF63-C120-6A40-B73C-23FE86174940}" dt="2021-03-30T11:47:22.981" v="4011" actId="20577"/>
          <ac:spMkLst>
            <pc:docMk/>
            <pc:sldMk cId="930226179" sldId="293"/>
            <ac:spMk id="9" creationId="{D6016DC4-4C3E-5E4D-8DA1-BB324E3EDC1C}"/>
          </ac:spMkLst>
        </pc:spChg>
      </pc:sldChg>
      <pc:sldChg chg="addSp delSp modSp add del mod delAnim modAnim">
        <pc:chgData name="Kirsten van de Groep" userId="e318276a-e8ff-4d24-a1f6-2db9ed752c80" providerId="ADAL" clId="{535EAF63-C120-6A40-B73C-23FE86174940}" dt="2021-04-08T11:20:51.652" v="5549" actId="2696"/>
        <pc:sldMkLst>
          <pc:docMk/>
          <pc:sldMk cId="2347069420" sldId="294"/>
        </pc:sldMkLst>
        <pc:spChg chg="add mod">
          <ac:chgData name="Kirsten van de Groep" userId="e318276a-e8ff-4d24-a1f6-2db9ed752c80" providerId="ADAL" clId="{535EAF63-C120-6A40-B73C-23FE86174940}" dt="2021-04-08T11:17:56.787" v="5529" actId="21"/>
          <ac:spMkLst>
            <pc:docMk/>
            <pc:sldMk cId="2347069420" sldId="294"/>
            <ac:spMk id="2" creationId="{90DB9950-83A6-5F44-9F86-F26A90746E2B}"/>
          </ac:spMkLst>
        </pc:spChg>
        <pc:spChg chg="del mod">
          <ac:chgData name="Kirsten van de Groep" userId="e318276a-e8ff-4d24-a1f6-2db9ed752c80" providerId="ADAL" clId="{535EAF63-C120-6A40-B73C-23FE86174940}" dt="2021-04-08T11:17:56.787" v="5529" actId="21"/>
          <ac:spMkLst>
            <pc:docMk/>
            <pc:sldMk cId="2347069420" sldId="294"/>
            <ac:spMk id="8" creationId="{9B6C5AFE-8B03-7D41-B6BC-A224F848008A}"/>
          </ac:spMkLst>
        </pc:spChg>
        <pc:spChg chg="del">
          <ac:chgData name="Kirsten van de Groep" userId="e318276a-e8ff-4d24-a1f6-2db9ed752c80" providerId="ADAL" clId="{535EAF63-C120-6A40-B73C-23FE86174940}" dt="2021-04-08T11:17:56.787" v="5529" actId="21"/>
          <ac:spMkLst>
            <pc:docMk/>
            <pc:sldMk cId="2347069420" sldId="294"/>
            <ac:spMk id="10" creationId="{C31D23C5-BD56-2A40-8C42-89C9999AA76C}"/>
          </ac:spMkLst>
        </pc:spChg>
        <pc:spChg chg="del">
          <ac:chgData name="Kirsten van de Groep" userId="e318276a-e8ff-4d24-a1f6-2db9ed752c80" providerId="ADAL" clId="{535EAF63-C120-6A40-B73C-23FE86174940}" dt="2021-04-08T11:17:56.787" v="5529" actId="21"/>
          <ac:spMkLst>
            <pc:docMk/>
            <pc:sldMk cId="2347069420" sldId="294"/>
            <ac:spMk id="11" creationId="{03FC6409-165F-1D4A-9E06-EA6F6F88AD5F}"/>
          </ac:spMkLst>
        </pc:spChg>
        <pc:spChg chg="del">
          <ac:chgData name="Kirsten van de Groep" userId="e318276a-e8ff-4d24-a1f6-2db9ed752c80" providerId="ADAL" clId="{535EAF63-C120-6A40-B73C-23FE86174940}" dt="2021-04-08T11:17:56.787" v="5529" actId="21"/>
          <ac:spMkLst>
            <pc:docMk/>
            <pc:sldMk cId="2347069420" sldId="294"/>
            <ac:spMk id="12" creationId="{0204E0A8-47E6-9A49-9CC1-132E8CFA732E}"/>
          </ac:spMkLst>
        </pc:spChg>
        <pc:spChg chg="del">
          <ac:chgData name="Kirsten van de Groep" userId="e318276a-e8ff-4d24-a1f6-2db9ed752c80" providerId="ADAL" clId="{535EAF63-C120-6A40-B73C-23FE86174940}" dt="2021-04-08T11:17:56.787" v="5529" actId="21"/>
          <ac:spMkLst>
            <pc:docMk/>
            <pc:sldMk cId="2347069420" sldId="294"/>
            <ac:spMk id="13" creationId="{B418FBBE-2E24-0447-B33A-A8640FC2C2C1}"/>
          </ac:spMkLst>
        </pc:spChg>
        <pc:spChg chg="del">
          <ac:chgData name="Kirsten van de Groep" userId="e318276a-e8ff-4d24-a1f6-2db9ed752c80" providerId="ADAL" clId="{535EAF63-C120-6A40-B73C-23FE86174940}" dt="2021-04-08T11:17:56.787" v="5529" actId="21"/>
          <ac:spMkLst>
            <pc:docMk/>
            <pc:sldMk cId="2347069420" sldId="294"/>
            <ac:spMk id="14" creationId="{A7008831-0FDC-8149-857E-A1C2CD6D2035}"/>
          </ac:spMkLst>
        </pc:spChg>
        <pc:spChg chg="del mod">
          <ac:chgData name="Kirsten van de Groep" userId="e318276a-e8ff-4d24-a1f6-2db9ed752c80" providerId="ADAL" clId="{535EAF63-C120-6A40-B73C-23FE86174940}" dt="2021-04-08T11:17:56.787" v="5529" actId="21"/>
          <ac:spMkLst>
            <pc:docMk/>
            <pc:sldMk cId="2347069420" sldId="294"/>
            <ac:spMk id="15" creationId="{4077EA2E-0B02-614E-AF02-F9E0618F28B8}"/>
          </ac:spMkLst>
        </pc:spChg>
        <pc:spChg chg="del">
          <ac:chgData name="Kirsten van de Groep" userId="e318276a-e8ff-4d24-a1f6-2db9ed752c80" providerId="ADAL" clId="{535EAF63-C120-6A40-B73C-23FE86174940}" dt="2021-04-08T11:17:56.787" v="5529" actId="21"/>
          <ac:spMkLst>
            <pc:docMk/>
            <pc:sldMk cId="2347069420" sldId="294"/>
            <ac:spMk id="16" creationId="{B5A21CC3-B896-3E46-BF6E-47B13991A423}"/>
          </ac:spMkLst>
        </pc:spChg>
        <pc:spChg chg="del">
          <ac:chgData name="Kirsten van de Groep" userId="e318276a-e8ff-4d24-a1f6-2db9ed752c80" providerId="ADAL" clId="{535EAF63-C120-6A40-B73C-23FE86174940}" dt="2021-04-08T11:17:56.787" v="5529" actId="21"/>
          <ac:spMkLst>
            <pc:docMk/>
            <pc:sldMk cId="2347069420" sldId="294"/>
            <ac:spMk id="17" creationId="{9761D667-7AF2-BD47-B805-4880B7EB5186}"/>
          </ac:spMkLst>
        </pc:spChg>
        <pc:spChg chg="del">
          <ac:chgData name="Kirsten van de Groep" userId="e318276a-e8ff-4d24-a1f6-2db9ed752c80" providerId="ADAL" clId="{535EAF63-C120-6A40-B73C-23FE86174940}" dt="2021-03-25T15:42:53.435" v="125" actId="478"/>
          <ac:spMkLst>
            <pc:docMk/>
            <pc:sldMk cId="2347069420" sldId="294"/>
            <ac:spMk id="24" creationId="{3363FECE-4F58-7041-BBFE-435CA2FE3069}"/>
          </ac:spMkLst>
        </pc:spChg>
        <pc:spChg chg="del">
          <ac:chgData name="Kirsten van de Groep" userId="e318276a-e8ff-4d24-a1f6-2db9ed752c80" providerId="ADAL" clId="{535EAF63-C120-6A40-B73C-23FE86174940}" dt="2021-03-25T15:42:57.557" v="127" actId="478"/>
          <ac:spMkLst>
            <pc:docMk/>
            <pc:sldMk cId="2347069420" sldId="294"/>
            <ac:spMk id="25" creationId="{952511C3-24C9-3E44-A2AF-319AB2E8BC87}"/>
          </ac:spMkLst>
        </pc:spChg>
        <pc:spChg chg="del">
          <ac:chgData name="Kirsten van de Groep" userId="e318276a-e8ff-4d24-a1f6-2db9ed752c80" providerId="ADAL" clId="{535EAF63-C120-6A40-B73C-23FE86174940}" dt="2021-03-25T15:43:00.289" v="129" actId="478"/>
          <ac:spMkLst>
            <pc:docMk/>
            <pc:sldMk cId="2347069420" sldId="294"/>
            <ac:spMk id="26" creationId="{B1E9B1AD-42C3-0D4D-A5E7-456D4590553D}"/>
          </ac:spMkLst>
        </pc:spChg>
        <pc:spChg chg="del">
          <ac:chgData name="Kirsten van de Groep" userId="e318276a-e8ff-4d24-a1f6-2db9ed752c80" providerId="ADAL" clId="{535EAF63-C120-6A40-B73C-23FE86174940}" dt="2021-03-25T15:43:05.241" v="131" actId="478"/>
          <ac:spMkLst>
            <pc:docMk/>
            <pc:sldMk cId="2347069420" sldId="294"/>
            <ac:spMk id="27" creationId="{106BC0EC-FC0E-D14F-B954-7BA4DED8DCF6}"/>
          </ac:spMkLst>
        </pc:spChg>
        <pc:spChg chg="del mod">
          <ac:chgData name="Kirsten van de Groep" userId="e318276a-e8ff-4d24-a1f6-2db9ed752c80" providerId="ADAL" clId="{535EAF63-C120-6A40-B73C-23FE86174940}" dt="2021-03-25T15:42:52.024" v="124" actId="478"/>
          <ac:spMkLst>
            <pc:docMk/>
            <pc:sldMk cId="2347069420" sldId="294"/>
            <ac:spMk id="28" creationId="{506400BE-9870-DA4A-96C4-93432DF109C2}"/>
          </ac:spMkLst>
        </pc:spChg>
        <pc:spChg chg="del">
          <ac:chgData name="Kirsten van de Groep" userId="e318276a-e8ff-4d24-a1f6-2db9ed752c80" providerId="ADAL" clId="{535EAF63-C120-6A40-B73C-23FE86174940}" dt="2021-03-25T15:42:55.058" v="126" actId="478"/>
          <ac:spMkLst>
            <pc:docMk/>
            <pc:sldMk cId="2347069420" sldId="294"/>
            <ac:spMk id="29" creationId="{BFFB9681-F333-9843-A19D-F3C868517453}"/>
          </ac:spMkLst>
        </pc:spChg>
        <pc:spChg chg="del">
          <ac:chgData name="Kirsten van de Groep" userId="e318276a-e8ff-4d24-a1f6-2db9ed752c80" providerId="ADAL" clId="{535EAF63-C120-6A40-B73C-23FE86174940}" dt="2021-03-25T15:42:59.094" v="128" actId="478"/>
          <ac:spMkLst>
            <pc:docMk/>
            <pc:sldMk cId="2347069420" sldId="294"/>
            <ac:spMk id="30" creationId="{ED642AFD-3881-124B-BB83-FE5073452092}"/>
          </ac:spMkLst>
        </pc:spChg>
        <pc:spChg chg="del">
          <ac:chgData name="Kirsten van de Groep" userId="e318276a-e8ff-4d24-a1f6-2db9ed752c80" providerId="ADAL" clId="{535EAF63-C120-6A40-B73C-23FE86174940}" dt="2021-03-25T15:43:03.902" v="130" actId="478"/>
          <ac:spMkLst>
            <pc:docMk/>
            <pc:sldMk cId="2347069420" sldId="294"/>
            <ac:spMk id="31" creationId="{A8955921-6119-1A4A-9080-0B206C40A7F7}"/>
          </ac:spMkLst>
        </pc:spChg>
        <pc:spChg chg="del">
          <ac:chgData name="Kirsten van de Groep" userId="e318276a-e8ff-4d24-a1f6-2db9ed752c80" providerId="ADAL" clId="{535EAF63-C120-6A40-B73C-23FE86174940}" dt="2021-03-25T15:42:46.692" v="121" actId="478"/>
          <ac:spMkLst>
            <pc:docMk/>
            <pc:sldMk cId="2347069420" sldId="294"/>
            <ac:spMk id="33" creationId="{E0E7296A-ED94-624B-86B9-043F20BEF9CB}"/>
          </ac:spMkLst>
        </pc:spChg>
        <pc:picChg chg="add del mod">
          <ac:chgData name="Kirsten van de Groep" userId="e318276a-e8ff-4d24-a1f6-2db9ed752c80" providerId="ADAL" clId="{535EAF63-C120-6A40-B73C-23FE86174940}" dt="2021-04-08T11:17:56.787" v="5529" actId="21"/>
          <ac:picMkLst>
            <pc:docMk/>
            <pc:sldMk cId="2347069420" sldId="294"/>
            <ac:picMk id="32" creationId="{ACBB0C47-3CB8-F44B-B41F-8E91BF862F77}"/>
          </ac:picMkLst>
        </pc:picChg>
        <pc:picChg chg="del">
          <ac:chgData name="Kirsten van de Groep" userId="e318276a-e8ff-4d24-a1f6-2db9ed752c80" providerId="ADAL" clId="{535EAF63-C120-6A40-B73C-23FE86174940}" dt="2021-03-25T15:42:48.299" v="122" actId="478"/>
          <ac:picMkLst>
            <pc:docMk/>
            <pc:sldMk cId="2347069420" sldId="294"/>
            <ac:picMk id="34" creationId="{6390DF5F-8C34-344B-93D7-AEBBA2C7FA54}"/>
          </ac:picMkLst>
        </pc:picChg>
        <pc:picChg chg="del">
          <ac:chgData name="Kirsten van de Groep" userId="e318276a-e8ff-4d24-a1f6-2db9ed752c80" providerId="ADAL" clId="{535EAF63-C120-6A40-B73C-23FE86174940}" dt="2021-03-25T15:42:33.382" v="113" actId="478"/>
          <ac:picMkLst>
            <pc:docMk/>
            <pc:sldMk cId="2347069420" sldId="294"/>
            <ac:picMk id="35" creationId="{7CE2B209-E828-2A42-9BFB-39FB8F9D5820}"/>
          </ac:picMkLst>
        </pc:picChg>
      </pc:sldChg>
      <pc:sldChg chg="addSp delSp modSp add mod setBg modAnim">
        <pc:chgData name="Kirsten van de Groep" userId="e318276a-e8ff-4d24-a1f6-2db9ed752c80" providerId="ADAL" clId="{535EAF63-C120-6A40-B73C-23FE86174940}" dt="2021-04-08T12:30:04.819" v="6815" actId="26606"/>
        <pc:sldMkLst>
          <pc:docMk/>
          <pc:sldMk cId="1835282198" sldId="295"/>
        </pc:sldMkLst>
        <pc:spChg chg="add del mod">
          <ac:chgData name="Kirsten van de Groep" userId="e318276a-e8ff-4d24-a1f6-2db9ed752c80" providerId="ADAL" clId="{535EAF63-C120-6A40-B73C-23FE86174940}" dt="2021-03-30T10:35:38.272" v="898"/>
          <ac:spMkLst>
            <pc:docMk/>
            <pc:sldMk cId="1835282198" sldId="295"/>
            <ac:spMk id="2" creationId="{8BCA20A2-D8CB-1A4B-B961-9947BD97DB1D}"/>
          </ac:spMkLst>
        </pc:spChg>
        <pc:spChg chg="add del mod">
          <ac:chgData name="Kirsten van de Groep" userId="e318276a-e8ff-4d24-a1f6-2db9ed752c80" providerId="ADAL" clId="{535EAF63-C120-6A40-B73C-23FE86174940}" dt="2021-03-30T10:35:40.194" v="900"/>
          <ac:spMkLst>
            <pc:docMk/>
            <pc:sldMk cId="1835282198" sldId="295"/>
            <ac:spMk id="3" creationId="{FFF74852-357A-C144-885F-A7BFDD2BBB31}"/>
          </ac:spMkLst>
        </pc:spChg>
        <pc:spChg chg="del mod">
          <ac:chgData name="Kirsten van de Groep" userId="e318276a-e8ff-4d24-a1f6-2db9ed752c80" providerId="ADAL" clId="{535EAF63-C120-6A40-B73C-23FE86174940}" dt="2021-03-30T10:35:06.489" v="894"/>
          <ac:spMkLst>
            <pc:docMk/>
            <pc:sldMk cId="1835282198" sldId="295"/>
            <ac:spMk id="9" creationId="{D6016DC4-4C3E-5E4D-8DA1-BB324E3EDC1C}"/>
          </ac:spMkLst>
        </pc:spChg>
        <pc:spChg chg="add mod">
          <ac:chgData name="Kirsten van de Groep" userId="e318276a-e8ff-4d24-a1f6-2db9ed752c80" providerId="ADAL" clId="{535EAF63-C120-6A40-B73C-23FE86174940}" dt="2021-04-08T12:30:04.819" v="6815" actId="26606"/>
          <ac:spMkLst>
            <pc:docMk/>
            <pc:sldMk cId="1835282198" sldId="295"/>
            <ac:spMk id="13" creationId="{ECE0624F-0484-4446-9DA0-95C24C4B67D3}"/>
          </ac:spMkLst>
        </pc:spChg>
        <pc:spChg chg="mod ord">
          <ac:chgData name="Kirsten van de Groep" userId="e318276a-e8ff-4d24-a1f6-2db9ed752c80" providerId="ADAL" clId="{535EAF63-C120-6A40-B73C-23FE86174940}" dt="2021-04-08T12:30:04.819" v="6815" actId="26606"/>
          <ac:spMkLst>
            <pc:docMk/>
            <pc:sldMk cId="1835282198" sldId="295"/>
            <ac:spMk id="18" creationId="{00000000-0000-0000-0000-000000000000}"/>
          </ac:spMkLst>
        </pc:spChg>
        <pc:spChg chg="ord">
          <ac:chgData name="Kirsten van de Groep" userId="e318276a-e8ff-4d24-a1f6-2db9ed752c80" providerId="ADAL" clId="{535EAF63-C120-6A40-B73C-23FE86174940}" dt="2021-04-08T12:30:04.819" v="6815" actId="26606"/>
          <ac:spMkLst>
            <pc:docMk/>
            <pc:sldMk cId="1835282198" sldId="295"/>
            <ac:spMk id="19" creationId="{00000000-0000-0000-0000-000000000000}"/>
          </ac:spMkLst>
        </pc:spChg>
        <pc:spChg chg="add del mod ord">
          <ac:chgData name="Kirsten van de Groep" userId="e318276a-e8ff-4d24-a1f6-2db9ed752c80" providerId="ADAL" clId="{535EAF63-C120-6A40-B73C-23FE86174940}" dt="2021-04-08T12:30:04.819" v="6815" actId="26606"/>
          <ac:spMkLst>
            <pc:docMk/>
            <pc:sldMk cId="1835282198" sldId="295"/>
            <ac:spMk id="21" creationId="{00000000-0000-0000-0000-000000000000}"/>
          </ac:spMkLst>
        </pc:spChg>
        <pc:spChg chg="add del mod">
          <ac:chgData name="Kirsten van de Groep" userId="e318276a-e8ff-4d24-a1f6-2db9ed752c80" providerId="ADAL" clId="{535EAF63-C120-6A40-B73C-23FE86174940}" dt="2021-03-30T10:55:32.763" v="1018" actId="478"/>
          <ac:spMkLst>
            <pc:docMk/>
            <pc:sldMk cId="1835282198" sldId="295"/>
            <ac:spMk id="31" creationId="{89FA685B-78B0-684B-99ED-8B4553DD9CDC}"/>
          </ac:spMkLst>
        </pc:spChg>
        <pc:spChg chg="add del mod">
          <ac:chgData name="Kirsten van de Groep" userId="e318276a-e8ff-4d24-a1f6-2db9ed752c80" providerId="ADAL" clId="{535EAF63-C120-6A40-B73C-23FE86174940}" dt="2021-03-30T10:52:31.480" v="983" actId="478"/>
          <ac:spMkLst>
            <pc:docMk/>
            <pc:sldMk cId="1835282198" sldId="295"/>
            <ac:spMk id="32" creationId="{93EEBA34-29FD-FF4E-B135-471969AD9E73}"/>
          </ac:spMkLst>
        </pc:spChg>
        <pc:spChg chg="add del mod">
          <ac:chgData name="Kirsten van de Groep" userId="e318276a-e8ff-4d24-a1f6-2db9ed752c80" providerId="ADAL" clId="{535EAF63-C120-6A40-B73C-23FE86174940}" dt="2021-03-30T10:55:34.234" v="1019" actId="478"/>
          <ac:spMkLst>
            <pc:docMk/>
            <pc:sldMk cId="1835282198" sldId="295"/>
            <ac:spMk id="33" creationId="{77EDF1AA-6940-BD44-A3EC-C00220C5626C}"/>
          </ac:spMkLst>
        </pc:spChg>
        <pc:spChg chg="add del">
          <ac:chgData name="Kirsten van de Groep" userId="e318276a-e8ff-4d24-a1f6-2db9ed752c80" providerId="ADAL" clId="{535EAF63-C120-6A40-B73C-23FE86174940}" dt="2021-04-08T12:30:04.819" v="6815" actId="26606"/>
          <ac:spMkLst>
            <pc:docMk/>
            <pc:sldMk cId="1835282198" sldId="295"/>
            <ac:spMk id="47" creationId="{72018E1B-E0B9-4440-AFF3-4112E50A2763}"/>
          </ac:spMkLst>
        </pc:spChg>
        <pc:spChg chg="add">
          <ac:chgData name="Kirsten van de Groep" userId="e318276a-e8ff-4d24-a1f6-2db9ed752c80" providerId="ADAL" clId="{535EAF63-C120-6A40-B73C-23FE86174940}" dt="2021-04-08T12:30:04.819" v="6815" actId="26606"/>
          <ac:spMkLst>
            <pc:docMk/>
            <pc:sldMk cId="1835282198" sldId="295"/>
            <ac:spMk id="52" creationId="{33E72FA3-BD00-444A-AD9B-E6C3D069CDE3}"/>
          </ac:spMkLst>
        </pc:spChg>
        <pc:picChg chg="add mod">
          <ac:chgData name="Kirsten van de Groep" userId="e318276a-e8ff-4d24-a1f6-2db9ed752c80" providerId="ADAL" clId="{535EAF63-C120-6A40-B73C-23FE86174940}" dt="2021-04-08T12:30:04.819" v="6815" actId="26606"/>
          <ac:picMkLst>
            <pc:docMk/>
            <pc:sldMk cId="1835282198" sldId="295"/>
            <ac:picMk id="3" creationId="{4F8697CB-FE90-B549-AC59-A629BCECE07C}"/>
          </ac:picMkLst>
        </pc:picChg>
        <pc:picChg chg="add mod">
          <ac:chgData name="Kirsten van de Groep" userId="e318276a-e8ff-4d24-a1f6-2db9ed752c80" providerId="ADAL" clId="{535EAF63-C120-6A40-B73C-23FE86174940}" dt="2021-04-08T12:30:04.819" v="6815" actId="26606"/>
          <ac:picMkLst>
            <pc:docMk/>
            <pc:sldMk cId="1835282198" sldId="295"/>
            <ac:picMk id="5" creationId="{AD6C6E7D-7EAA-E441-A028-AC9A0BBCE928}"/>
          </ac:picMkLst>
        </pc:picChg>
        <pc:picChg chg="add del mod">
          <ac:chgData name="Kirsten van de Groep" userId="e318276a-e8ff-4d24-a1f6-2db9ed752c80" providerId="ADAL" clId="{535EAF63-C120-6A40-B73C-23FE86174940}" dt="2021-03-30T10:37:57.411" v="906" actId="931"/>
          <ac:picMkLst>
            <pc:docMk/>
            <pc:sldMk cId="1835282198" sldId="295"/>
            <ac:picMk id="5" creationId="{B6204894-4D9D-9B45-92DD-21C8214B4079}"/>
          </ac:picMkLst>
        </pc:picChg>
        <pc:picChg chg="add del mod">
          <ac:chgData name="Kirsten van de Groep" userId="e318276a-e8ff-4d24-a1f6-2db9ed752c80" providerId="ADAL" clId="{535EAF63-C120-6A40-B73C-23FE86174940}" dt="2021-03-30T10:37:57.411" v="906" actId="931"/>
          <ac:picMkLst>
            <pc:docMk/>
            <pc:sldMk cId="1835282198" sldId="295"/>
            <ac:picMk id="7" creationId="{F330891C-A192-5849-BA62-D028E65F3C91}"/>
          </ac:picMkLst>
        </pc:picChg>
        <pc:picChg chg="add mod ord">
          <ac:chgData name="Kirsten van de Groep" userId="e318276a-e8ff-4d24-a1f6-2db9ed752c80" providerId="ADAL" clId="{535EAF63-C120-6A40-B73C-23FE86174940}" dt="2021-04-08T12:30:04.819" v="6815" actId="26606"/>
          <ac:picMkLst>
            <pc:docMk/>
            <pc:sldMk cId="1835282198" sldId="295"/>
            <ac:picMk id="7" creationId="{FD295ED8-0402-094B-84C4-9DE27B0973DB}"/>
          </ac:picMkLst>
        </pc:picChg>
        <pc:picChg chg="add mod">
          <ac:chgData name="Kirsten van de Groep" userId="e318276a-e8ff-4d24-a1f6-2db9ed752c80" providerId="ADAL" clId="{535EAF63-C120-6A40-B73C-23FE86174940}" dt="2021-04-08T12:30:04.819" v="6815" actId="26606"/>
          <ac:picMkLst>
            <pc:docMk/>
            <pc:sldMk cId="1835282198" sldId="295"/>
            <ac:picMk id="9" creationId="{35060E8F-2E14-9F43-B50E-AFDB5BE43906}"/>
          </ac:picMkLst>
        </pc:picChg>
        <pc:picChg chg="add del mod">
          <ac:chgData name="Kirsten van de Groep" userId="e318276a-e8ff-4d24-a1f6-2db9ed752c80" providerId="ADAL" clId="{535EAF63-C120-6A40-B73C-23FE86174940}" dt="2021-03-30T10:37:57.411" v="906" actId="931"/>
          <ac:picMkLst>
            <pc:docMk/>
            <pc:sldMk cId="1835282198" sldId="295"/>
            <ac:picMk id="10" creationId="{A2F2CFB7-3452-724B-8B86-73F4AAFCDCD9}"/>
          </ac:picMkLst>
        </pc:picChg>
        <pc:picChg chg="add mod">
          <ac:chgData name="Kirsten van de Groep" userId="e318276a-e8ff-4d24-a1f6-2db9ed752c80" providerId="ADAL" clId="{535EAF63-C120-6A40-B73C-23FE86174940}" dt="2021-04-08T12:30:04.819" v="6815" actId="26606"/>
          <ac:picMkLst>
            <pc:docMk/>
            <pc:sldMk cId="1835282198" sldId="295"/>
            <ac:picMk id="11" creationId="{0A9B7621-247F-F742-BE8B-720C47701308}"/>
          </ac:picMkLst>
        </pc:picChg>
        <pc:picChg chg="add del mod">
          <ac:chgData name="Kirsten van de Groep" userId="e318276a-e8ff-4d24-a1f6-2db9ed752c80" providerId="ADAL" clId="{535EAF63-C120-6A40-B73C-23FE86174940}" dt="2021-03-30T10:37:57.411" v="906" actId="931"/>
          <ac:picMkLst>
            <pc:docMk/>
            <pc:sldMk cId="1835282198" sldId="295"/>
            <ac:picMk id="12" creationId="{08049647-9448-4A45-A2E9-9A69C97954C7}"/>
          </ac:picMkLst>
        </pc:picChg>
        <pc:picChg chg="add del mod ord">
          <ac:chgData name="Kirsten van de Groep" userId="e318276a-e8ff-4d24-a1f6-2db9ed752c80" providerId="ADAL" clId="{535EAF63-C120-6A40-B73C-23FE86174940}" dt="2021-04-08T10:59:15.352" v="5349" actId="478"/>
          <ac:picMkLst>
            <pc:docMk/>
            <pc:sldMk cId="1835282198" sldId="295"/>
            <ac:picMk id="14" creationId="{ADAD2C45-C0EF-3C43-A0D2-B5744E376E1D}"/>
          </ac:picMkLst>
        </pc:picChg>
        <pc:picChg chg="add mod ord">
          <ac:chgData name="Kirsten van de Groep" userId="e318276a-e8ff-4d24-a1f6-2db9ed752c80" providerId="ADAL" clId="{535EAF63-C120-6A40-B73C-23FE86174940}" dt="2021-04-08T12:30:04.819" v="6815" actId="26606"/>
          <ac:picMkLst>
            <pc:docMk/>
            <pc:sldMk cId="1835282198" sldId="295"/>
            <ac:picMk id="15" creationId="{2DF3C05D-F933-3C4D-B6B0-D5E3D577F784}"/>
          </ac:picMkLst>
        </pc:picChg>
        <pc:picChg chg="add del mod">
          <ac:chgData name="Kirsten van de Groep" userId="e318276a-e8ff-4d24-a1f6-2db9ed752c80" providerId="ADAL" clId="{535EAF63-C120-6A40-B73C-23FE86174940}" dt="2021-04-08T10:59:18.302" v="5351" actId="478"/>
          <ac:picMkLst>
            <pc:docMk/>
            <pc:sldMk cId="1835282198" sldId="295"/>
            <ac:picMk id="16" creationId="{331FBE55-7FCA-CA4A-9CC9-B648F8E88ACF}"/>
          </ac:picMkLst>
        </pc:picChg>
        <pc:picChg chg="ord">
          <ac:chgData name="Kirsten van de Groep" userId="e318276a-e8ff-4d24-a1f6-2db9ed752c80" providerId="ADAL" clId="{535EAF63-C120-6A40-B73C-23FE86174940}" dt="2021-04-08T12:30:04.819" v="6815" actId="26606"/>
          <ac:picMkLst>
            <pc:docMk/>
            <pc:sldMk cId="1835282198" sldId="295"/>
            <ac:picMk id="20" creationId="{00000000-0000-0000-0000-000000000000}"/>
          </ac:picMkLst>
        </pc:picChg>
        <pc:picChg chg="add del mod ord">
          <ac:chgData name="Kirsten van de Groep" userId="e318276a-e8ff-4d24-a1f6-2db9ed752c80" providerId="ADAL" clId="{535EAF63-C120-6A40-B73C-23FE86174940}" dt="2021-04-08T10:59:16.910" v="5350" actId="478"/>
          <ac:picMkLst>
            <pc:docMk/>
            <pc:sldMk cId="1835282198" sldId="295"/>
            <ac:picMk id="22" creationId="{D1DE3796-E7CD-2149-B609-D6B543C35420}"/>
          </ac:picMkLst>
        </pc:picChg>
        <pc:picChg chg="add del mod">
          <ac:chgData name="Kirsten van de Groep" userId="e318276a-e8ff-4d24-a1f6-2db9ed752c80" providerId="ADAL" clId="{535EAF63-C120-6A40-B73C-23FE86174940}" dt="2021-04-08T10:59:14.103" v="5348" actId="478"/>
          <ac:picMkLst>
            <pc:docMk/>
            <pc:sldMk cId="1835282198" sldId="295"/>
            <ac:picMk id="24" creationId="{AB11B765-048E-BD4A-8877-C92D31B9859D}"/>
          </ac:picMkLst>
        </pc:picChg>
        <pc:picChg chg="add del mod">
          <ac:chgData name="Kirsten van de Groep" userId="e318276a-e8ff-4d24-a1f6-2db9ed752c80" providerId="ADAL" clId="{535EAF63-C120-6A40-B73C-23FE86174940}" dt="2021-03-30T10:54:08.815" v="1003" actId="478"/>
          <ac:picMkLst>
            <pc:docMk/>
            <pc:sldMk cId="1835282198" sldId="295"/>
            <ac:picMk id="26" creationId="{8EFB83E6-3FC8-F84F-B54B-56BE7935DED8}"/>
          </ac:picMkLst>
        </pc:picChg>
        <pc:picChg chg="add del mod">
          <ac:chgData name="Kirsten van de Groep" userId="e318276a-e8ff-4d24-a1f6-2db9ed752c80" providerId="ADAL" clId="{535EAF63-C120-6A40-B73C-23FE86174940}" dt="2021-03-30T10:48:14.212" v="948" actId="478"/>
          <ac:picMkLst>
            <pc:docMk/>
            <pc:sldMk cId="1835282198" sldId="295"/>
            <ac:picMk id="28" creationId="{0FEE0898-A3F7-CE48-A85B-227CB9D0B664}"/>
          </ac:picMkLst>
        </pc:picChg>
        <pc:picChg chg="add del mod">
          <ac:chgData name="Kirsten van de Groep" userId="e318276a-e8ff-4d24-a1f6-2db9ed752c80" providerId="ADAL" clId="{535EAF63-C120-6A40-B73C-23FE86174940}" dt="2021-03-30T10:54:10.432" v="1004" actId="478"/>
          <ac:picMkLst>
            <pc:docMk/>
            <pc:sldMk cId="1835282198" sldId="295"/>
            <ac:picMk id="30" creationId="{6521CEA5-3B7C-5742-86ED-797C131BE3BB}"/>
          </ac:picMkLst>
        </pc:picChg>
        <pc:picChg chg="add del mod">
          <ac:chgData name="Kirsten van de Groep" userId="e318276a-e8ff-4d24-a1f6-2db9ed752c80" providerId="ADAL" clId="{535EAF63-C120-6A40-B73C-23FE86174940}" dt="2021-03-30T10:55:31.236" v="1017" actId="478"/>
          <ac:picMkLst>
            <pc:docMk/>
            <pc:sldMk cId="1835282198" sldId="295"/>
            <ac:picMk id="34" creationId="{F16BFF07-4D2F-3746-B349-9C229DB86112}"/>
          </ac:picMkLst>
        </pc:picChg>
        <pc:picChg chg="add del mod">
          <ac:chgData name="Kirsten van de Groep" userId="e318276a-e8ff-4d24-a1f6-2db9ed752c80" providerId="ADAL" clId="{535EAF63-C120-6A40-B73C-23FE86174940}" dt="2021-03-30T11:11:04.376" v="1932" actId="478"/>
          <ac:picMkLst>
            <pc:docMk/>
            <pc:sldMk cId="1835282198" sldId="295"/>
            <ac:picMk id="36" creationId="{0242854B-DF7F-704C-93C5-9C92D562A49B}"/>
          </ac:picMkLst>
        </pc:picChg>
        <pc:picChg chg="add del mod ord">
          <ac:chgData name="Kirsten van de Groep" userId="e318276a-e8ff-4d24-a1f6-2db9ed752c80" providerId="ADAL" clId="{535EAF63-C120-6A40-B73C-23FE86174940}" dt="2021-04-08T10:58:56.682" v="5344" actId="478"/>
          <ac:picMkLst>
            <pc:docMk/>
            <pc:sldMk cId="1835282198" sldId="295"/>
            <ac:picMk id="38" creationId="{46749EC4-9910-3C49-9C62-21C5ACD1037A}"/>
          </ac:picMkLst>
        </pc:picChg>
        <pc:picChg chg="add del mod">
          <ac:chgData name="Kirsten van de Groep" userId="e318276a-e8ff-4d24-a1f6-2db9ed752c80" providerId="ADAL" clId="{535EAF63-C120-6A40-B73C-23FE86174940}" dt="2021-03-30T11:13:19.382" v="1944" actId="478"/>
          <ac:picMkLst>
            <pc:docMk/>
            <pc:sldMk cId="1835282198" sldId="295"/>
            <ac:picMk id="40" creationId="{4F06D3B1-A6FC-CD4F-8653-63A8E40379E4}"/>
          </ac:picMkLst>
        </pc:picChg>
        <pc:picChg chg="add del mod ord">
          <ac:chgData name="Kirsten van de Groep" userId="e318276a-e8ff-4d24-a1f6-2db9ed752c80" providerId="ADAL" clId="{535EAF63-C120-6A40-B73C-23FE86174940}" dt="2021-04-08T10:58:55.115" v="5343" actId="478"/>
          <ac:picMkLst>
            <pc:docMk/>
            <pc:sldMk cId="1835282198" sldId="295"/>
            <ac:picMk id="42" creationId="{83CC354E-1B9B-944D-ACA6-3AC6632907DC}"/>
          </ac:picMkLst>
        </pc:picChg>
      </pc:sldChg>
      <pc:sldChg chg="modSp add mod ord">
        <pc:chgData name="Kirsten van de Groep" userId="e318276a-e8ff-4d24-a1f6-2db9ed752c80" providerId="ADAL" clId="{535EAF63-C120-6A40-B73C-23FE86174940}" dt="2021-04-08T11:01:22.081" v="5445" actId="20577"/>
        <pc:sldMkLst>
          <pc:docMk/>
          <pc:sldMk cId="3317088316" sldId="296"/>
        </pc:sldMkLst>
        <pc:spChg chg="mod">
          <ac:chgData name="Kirsten van de Groep" userId="e318276a-e8ff-4d24-a1f6-2db9ed752c80" providerId="ADAL" clId="{535EAF63-C120-6A40-B73C-23FE86174940}" dt="2021-04-08T11:01:22.081" v="5445" actId="20577"/>
          <ac:spMkLst>
            <pc:docMk/>
            <pc:sldMk cId="3317088316" sldId="296"/>
            <ac:spMk id="9" creationId="{D6016DC4-4C3E-5E4D-8DA1-BB324E3EDC1C}"/>
          </ac:spMkLst>
        </pc:spChg>
      </pc:sldChg>
      <pc:sldChg chg="addSp delSp modSp add mod setBg">
        <pc:chgData name="Kirsten van de Groep" userId="e318276a-e8ff-4d24-a1f6-2db9ed752c80" providerId="ADAL" clId="{535EAF63-C120-6A40-B73C-23FE86174940}" dt="2021-04-08T11:15:18.018" v="5451" actId="26606"/>
        <pc:sldMkLst>
          <pc:docMk/>
          <pc:sldMk cId="479647367" sldId="297"/>
        </pc:sldMkLst>
        <pc:spChg chg="del">
          <ac:chgData name="Kirsten van de Groep" userId="e318276a-e8ff-4d24-a1f6-2db9ed752c80" providerId="ADAL" clId="{535EAF63-C120-6A40-B73C-23FE86174940}" dt="2021-03-30T11:09:39.995" v="1921" actId="478"/>
          <ac:spMkLst>
            <pc:docMk/>
            <pc:sldMk cId="479647367" sldId="297"/>
            <ac:spMk id="9" creationId="{D6016DC4-4C3E-5E4D-8DA1-BB324E3EDC1C}"/>
          </ac:spMkLst>
        </pc:spChg>
        <pc:spChg chg="del">
          <ac:chgData name="Kirsten van de Groep" userId="e318276a-e8ff-4d24-a1f6-2db9ed752c80" providerId="ADAL" clId="{535EAF63-C120-6A40-B73C-23FE86174940}" dt="2021-03-30T11:10:17.802" v="1927" actId="478"/>
          <ac:spMkLst>
            <pc:docMk/>
            <pc:sldMk cId="479647367" sldId="297"/>
            <ac:spMk id="18" creationId="{00000000-0000-0000-0000-000000000000}"/>
          </ac:spMkLst>
        </pc:spChg>
        <pc:picChg chg="add del mod ord">
          <ac:chgData name="Kirsten van de Groep" userId="e318276a-e8ff-4d24-a1f6-2db9ed752c80" providerId="ADAL" clId="{535EAF63-C120-6A40-B73C-23FE86174940}" dt="2021-04-08T11:01:31.310" v="5446" actId="478"/>
          <ac:picMkLst>
            <pc:docMk/>
            <pc:sldMk cId="479647367" sldId="297"/>
            <ac:picMk id="3" creationId="{70B1E4F6-AACA-FB40-BAC4-18AB4A932A2C}"/>
          </ac:picMkLst>
        </pc:picChg>
        <pc:picChg chg="add del mod ord">
          <ac:chgData name="Kirsten van de Groep" userId="e318276a-e8ff-4d24-a1f6-2db9ed752c80" providerId="ADAL" clId="{535EAF63-C120-6A40-B73C-23FE86174940}" dt="2021-04-08T11:15:06.636" v="5449" actId="478"/>
          <ac:picMkLst>
            <pc:docMk/>
            <pc:sldMk cId="479647367" sldId="297"/>
            <ac:picMk id="4" creationId="{A84CBD7E-110F-624D-BF18-D10FBCCDAE5C}"/>
          </ac:picMkLst>
        </pc:picChg>
        <pc:picChg chg="add mod ord">
          <ac:chgData name="Kirsten van de Groep" userId="e318276a-e8ff-4d24-a1f6-2db9ed752c80" providerId="ADAL" clId="{535EAF63-C120-6A40-B73C-23FE86174940}" dt="2021-04-08T11:15:18.018" v="5451" actId="26606"/>
          <ac:picMkLst>
            <pc:docMk/>
            <pc:sldMk cId="479647367" sldId="297"/>
            <ac:picMk id="6" creationId="{A140AF86-CFFD-8A4A-B3DE-6CCA34B6736E}"/>
          </ac:picMkLst>
        </pc:picChg>
      </pc:sldChg>
      <pc:sldChg chg="modSp add mod">
        <pc:chgData name="Kirsten van de Groep" userId="e318276a-e8ff-4d24-a1f6-2db9ed752c80" providerId="ADAL" clId="{535EAF63-C120-6A40-B73C-23FE86174940}" dt="2021-04-08T12:17:32.715" v="6640" actId="255"/>
        <pc:sldMkLst>
          <pc:docMk/>
          <pc:sldMk cId="3466276455" sldId="298"/>
        </pc:sldMkLst>
        <pc:spChg chg="mod">
          <ac:chgData name="Kirsten van de Groep" userId="e318276a-e8ff-4d24-a1f6-2db9ed752c80" providerId="ADAL" clId="{535EAF63-C120-6A40-B73C-23FE86174940}" dt="2021-04-08T12:17:32.715" v="6640" actId="255"/>
          <ac:spMkLst>
            <pc:docMk/>
            <pc:sldMk cId="3466276455" sldId="298"/>
            <ac:spMk id="9" creationId="{D6016DC4-4C3E-5E4D-8DA1-BB324E3EDC1C}"/>
          </ac:spMkLst>
        </pc:spChg>
        <pc:spChg chg="mod">
          <ac:chgData name="Kirsten van de Groep" userId="e318276a-e8ff-4d24-a1f6-2db9ed752c80" providerId="ADAL" clId="{535EAF63-C120-6A40-B73C-23FE86174940}" dt="2021-03-30T11:18:58.470" v="2400" actId="20577"/>
          <ac:spMkLst>
            <pc:docMk/>
            <pc:sldMk cId="3466276455" sldId="298"/>
            <ac:spMk id="18" creationId="{00000000-0000-0000-0000-000000000000}"/>
          </ac:spMkLst>
        </pc:spChg>
      </pc:sldChg>
      <pc:sldChg chg="modSp add mod">
        <pc:chgData name="Kirsten van de Groep" userId="e318276a-e8ff-4d24-a1f6-2db9ed752c80" providerId="ADAL" clId="{535EAF63-C120-6A40-B73C-23FE86174940}" dt="2021-04-08T12:17:38.531" v="6641" actId="255"/>
        <pc:sldMkLst>
          <pc:docMk/>
          <pc:sldMk cId="513131523" sldId="299"/>
        </pc:sldMkLst>
        <pc:spChg chg="mod">
          <ac:chgData name="Kirsten van de Groep" userId="e318276a-e8ff-4d24-a1f6-2db9ed752c80" providerId="ADAL" clId="{535EAF63-C120-6A40-B73C-23FE86174940}" dt="2021-04-08T12:17:38.531" v="6641" actId="255"/>
          <ac:spMkLst>
            <pc:docMk/>
            <pc:sldMk cId="513131523" sldId="299"/>
            <ac:spMk id="9" creationId="{D6016DC4-4C3E-5E4D-8DA1-BB324E3EDC1C}"/>
          </ac:spMkLst>
        </pc:spChg>
        <pc:spChg chg="mod">
          <ac:chgData name="Kirsten van de Groep" userId="e318276a-e8ff-4d24-a1f6-2db9ed752c80" providerId="ADAL" clId="{535EAF63-C120-6A40-B73C-23FE86174940}" dt="2021-04-08T11:15:57.509" v="5494" actId="20577"/>
          <ac:spMkLst>
            <pc:docMk/>
            <pc:sldMk cId="513131523" sldId="299"/>
            <ac:spMk id="18" creationId="{00000000-0000-0000-0000-000000000000}"/>
          </ac:spMkLst>
        </pc:spChg>
      </pc:sldChg>
      <pc:sldChg chg="addSp delSp modSp add mod">
        <pc:chgData name="Kirsten van de Groep" userId="e318276a-e8ff-4d24-a1f6-2db9ed752c80" providerId="ADAL" clId="{535EAF63-C120-6A40-B73C-23FE86174940}" dt="2021-04-08T11:16:14.642" v="5517"/>
        <pc:sldMkLst>
          <pc:docMk/>
          <pc:sldMk cId="1977551520" sldId="300"/>
        </pc:sldMkLst>
        <pc:spChg chg="add del mod">
          <ac:chgData name="Kirsten van de Groep" userId="e318276a-e8ff-4d24-a1f6-2db9ed752c80" providerId="ADAL" clId="{535EAF63-C120-6A40-B73C-23FE86174940}" dt="2021-04-08T11:16:14.642" v="5517"/>
          <ac:spMkLst>
            <pc:docMk/>
            <pc:sldMk cId="1977551520" sldId="300"/>
            <ac:spMk id="2" creationId="{D368F81A-9706-9447-A837-AED9C0F59AE6}"/>
          </ac:spMkLst>
        </pc:spChg>
        <pc:spChg chg="del">
          <ac:chgData name="Kirsten van de Groep" userId="e318276a-e8ff-4d24-a1f6-2db9ed752c80" providerId="ADAL" clId="{535EAF63-C120-6A40-B73C-23FE86174940}" dt="2021-03-30T11:23:58.037" v="2950" actId="478"/>
          <ac:spMkLst>
            <pc:docMk/>
            <pc:sldMk cId="1977551520" sldId="300"/>
            <ac:spMk id="9" creationId="{D6016DC4-4C3E-5E4D-8DA1-BB324E3EDC1C}"/>
          </ac:spMkLst>
        </pc:spChg>
        <pc:spChg chg="mod">
          <ac:chgData name="Kirsten van de Groep" userId="e318276a-e8ff-4d24-a1f6-2db9ed752c80" providerId="ADAL" clId="{535EAF63-C120-6A40-B73C-23FE86174940}" dt="2021-04-08T11:16:09.798" v="5515" actId="20577"/>
          <ac:spMkLst>
            <pc:docMk/>
            <pc:sldMk cId="1977551520" sldId="300"/>
            <ac:spMk id="18" creationId="{00000000-0000-0000-0000-000000000000}"/>
          </ac:spMkLst>
        </pc:spChg>
        <pc:picChg chg="add mod">
          <ac:chgData name="Kirsten van de Groep" userId="e318276a-e8ff-4d24-a1f6-2db9ed752c80" providerId="ADAL" clId="{535EAF63-C120-6A40-B73C-23FE86174940}" dt="2021-03-30T11:24:38.780" v="2954" actId="1076"/>
          <ac:picMkLst>
            <pc:docMk/>
            <pc:sldMk cId="1977551520" sldId="300"/>
            <ac:picMk id="3" creationId="{26A5A494-8D0E-C74C-87AC-F0155F82D8CB}"/>
          </ac:picMkLst>
        </pc:picChg>
        <pc:picChg chg="add mod">
          <ac:chgData name="Kirsten van de Groep" userId="e318276a-e8ff-4d24-a1f6-2db9ed752c80" providerId="ADAL" clId="{535EAF63-C120-6A40-B73C-23FE86174940}" dt="2021-03-30T11:26:37.827" v="2959" actId="1076"/>
          <ac:picMkLst>
            <pc:docMk/>
            <pc:sldMk cId="1977551520" sldId="300"/>
            <ac:picMk id="5" creationId="{3BF90322-BD72-834C-ABE0-42634C113288}"/>
          </ac:picMkLst>
        </pc:picChg>
      </pc:sldChg>
      <pc:sldChg chg="addSp delSp modSp add mod">
        <pc:chgData name="Kirsten van de Groep" userId="e318276a-e8ff-4d24-a1f6-2db9ed752c80" providerId="ADAL" clId="{535EAF63-C120-6A40-B73C-23FE86174940}" dt="2021-03-30T11:28:07.896" v="2977" actId="1076"/>
        <pc:sldMkLst>
          <pc:docMk/>
          <pc:sldMk cId="3235695253" sldId="301"/>
        </pc:sldMkLst>
        <pc:picChg chg="del">
          <ac:chgData name="Kirsten van de Groep" userId="e318276a-e8ff-4d24-a1f6-2db9ed752c80" providerId="ADAL" clId="{535EAF63-C120-6A40-B73C-23FE86174940}" dt="2021-03-30T11:26:50.468" v="2961" actId="478"/>
          <ac:picMkLst>
            <pc:docMk/>
            <pc:sldMk cId="3235695253" sldId="301"/>
            <ac:picMk id="3" creationId="{26A5A494-8D0E-C74C-87AC-F0155F82D8CB}"/>
          </ac:picMkLst>
        </pc:picChg>
        <pc:picChg chg="add del mod">
          <ac:chgData name="Kirsten van de Groep" userId="e318276a-e8ff-4d24-a1f6-2db9ed752c80" providerId="ADAL" clId="{535EAF63-C120-6A40-B73C-23FE86174940}" dt="2021-03-30T11:27:18.243" v="2968" actId="931"/>
          <ac:picMkLst>
            <pc:docMk/>
            <pc:sldMk cId="3235695253" sldId="301"/>
            <ac:picMk id="4" creationId="{D09D951F-FCEC-6447-A9DD-4AE84C5A31FB}"/>
          </ac:picMkLst>
        </pc:picChg>
        <pc:picChg chg="del">
          <ac:chgData name="Kirsten van de Groep" userId="e318276a-e8ff-4d24-a1f6-2db9ed752c80" providerId="ADAL" clId="{535EAF63-C120-6A40-B73C-23FE86174940}" dt="2021-03-30T11:26:51.854" v="2962" actId="478"/>
          <ac:picMkLst>
            <pc:docMk/>
            <pc:sldMk cId="3235695253" sldId="301"/>
            <ac:picMk id="5" creationId="{3BF90322-BD72-834C-ABE0-42634C113288}"/>
          </ac:picMkLst>
        </pc:picChg>
        <pc:picChg chg="add del mod">
          <ac:chgData name="Kirsten van de Groep" userId="e318276a-e8ff-4d24-a1f6-2db9ed752c80" providerId="ADAL" clId="{535EAF63-C120-6A40-B73C-23FE86174940}" dt="2021-03-30T11:27:18.243" v="2968" actId="931"/>
          <ac:picMkLst>
            <pc:docMk/>
            <pc:sldMk cId="3235695253" sldId="301"/>
            <ac:picMk id="7" creationId="{30702F93-07FB-8545-A3D8-8D7CDE9AD4B4}"/>
          </ac:picMkLst>
        </pc:picChg>
        <pc:picChg chg="add mod">
          <ac:chgData name="Kirsten van de Groep" userId="e318276a-e8ff-4d24-a1f6-2db9ed752c80" providerId="ADAL" clId="{535EAF63-C120-6A40-B73C-23FE86174940}" dt="2021-03-30T11:27:42.449" v="2971" actId="1076"/>
          <ac:picMkLst>
            <pc:docMk/>
            <pc:sldMk cId="3235695253" sldId="301"/>
            <ac:picMk id="9" creationId="{851B752A-C2EE-A949-952D-BB9798F9EF3A}"/>
          </ac:picMkLst>
        </pc:picChg>
        <pc:picChg chg="add mod">
          <ac:chgData name="Kirsten van de Groep" userId="e318276a-e8ff-4d24-a1f6-2db9ed752c80" providerId="ADAL" clId="{535EAF63-C120-6A40-B73C-23FE86174940}" dt="2021-03-30T11:28:07.896" v="2977" actId="1076"/>
          <ac:picMkLst>
            <pc:docMk/>
            <pc:sldMk cId="3235695253" sldId="301"/>
            <ac:picMk id="11" creationId="{40D9A5CB-4B14-4547-BD0A-1FCECBAB35CA}"/>
          </ac:picMkLst>
        </pc:picChg>
      </pc:sldChg>
      <pc:sldChg chg="addSp delSp modSp add mod">
        <pc:chgData name="Kirsten van de Groep" userId="e318276a-e8ff-4d24-a1f6-2db9ed752c80" providerId="ADAL" clId="{535EAF63-C120-6A40-B73C-23FE86174940}" dt="2021-03-30T13:53:00.682" v="4964" actId="12"/>
        <pc:sldMkLst>
          <pc:docMk/>
          <pc:sldMk cId="3213096702" sldId="302"/>
        </pc:sldMkLst>
        <pc:spChg chg="add mod">
          <ac:chgData name="Kirsten van de Groep" userId="e318276a-e8ff-4d24-a1f6-2db9ed752c80" providerId="ADAL" clId="{535EAF63-C120-6A40-B73C-23FE86174940}" dt="2021-03-30T13:53:00.682" v="4964" actId="12"/>
          <ac:spMkLst>
            <pc:docMk/>
            <pc:sldMk cId="3213096702" sldId="302"/>
            <ac:spMk id="12" creationId="{4C81F6F8-1EC6-004A-94B8-B528DB133213}"/>
          </ac:spMkLst>
        </pc:spChg>
        <pc:picChg chg="add del mod">
          <ac:chgData name="Kirsten van de Groep" userId="e318276a-e8ff-4d24-a1f6-2db9ed752c80" providerId="ADAL" clId="{535EAF63-C120-6A40-B73C-23FE86174940}" dt="2021-03-30T11:28:49.084" v="2984" actId="478"/>
          <ac:picMkLst>
            <pc:docMk/>
            <pc:sldMk cId="3213096702" sldId="302"/>
            <ac:picMk id="3" creationId="{63106B26-2E7B-5D46-A899-1C7D09D249C8}"/>
          </ac:picMkLst>
        </pc:picChg>
        <pc:picChg chg="add mod">
          <ac:chgData name="Kirsten van de Groep" userId="e318276a-e8ff-4d24-a1f6-2db9ed752c80" providerId="ADAL" clId="{535EAF63-C120-6A40-B73C-23FE86174940}" dt="2021-03-30T11:29:12.596" v="2989" actId="1076"/>
          <ac:picMkLst>
            <pc:docMk/>
            <pc:sldMk cId="3213096702" sldId="302"/>
            <ac:picMk id="5" creationId="{FAC38844-4F96-BC43-B967-DC51B4823E83}"/>
          </ac:picMkLst>
        </pc:picChg>
        <pc:picChg chg="del">
          <ac:chgData name="Kirsten van de Groep" userId="e318276a-e8ff-4d24-a1f6-2db9ed752c80" providerId="ADAL" clId="{535EAF63-C120-6A40-B73C-23FE86174940}" dt="2021-03-30T11:28:30.923" v="2979" actId="478"/>
          <ac:picMkLst>
            <pc:docMk/>
            <pc:sldMk cId="3213096702" sldId="302"/>
            <ac:picMk id="9" creationId="{851B752A-C2EE-A949-952D-BB9798F9EF3A}"/>
          </ac:picMkLst>
        </pc:picChg>
        <pc:picChg chg="del">
          <ac:chgData name="Kirsten van de Groep" userId="e318276a-e8ff-4d24-a1f6-2db9ed752c80" providerId="ADAL" clId="{535EAF63-C120-6A40-B73C-23FE86174940}" dt="2021-03-30T11:28:32.465" v="2980" actId="478"/>
          <ac:picMkLst>
            <pc:docMk/>
            <pc:sldMk cId="3213096702" sldId="302"/>
            <ac:picMk id="11" creationId="{40D9A5CB-4B14-4547-BD0A-1FCECBAB35CA}"/>
          </ac:picMkLst>
        </pc:picChg>
      </pc:sldChg>
      <pc:sldChg chg="modSp add mod">
        <pc:chgData name="Kirsten van de Groep" userId="e318276a-e8ff-4d24-a1f6-2db9ed752c80" providerId="ADAL" clId="{535EAF63-C120-6A40-B73C-23FE86174940}" dt="2021-04-08T12:13:22.212" v="6629" actId="20577"/>
        <pc:sldMkLst>
          <pc:docMk/>
          <pc:sldMk cId="14874766" sldId="303"/>
        </pc:sldMkLst>
        <pc:spChg chg="mod">
          <ac:chgData name="Kirsten van de Groep" userId="e318276a-e8ff-4d24-a1f6-2db9ed752c80" providerId="ADAL" clId="{535EAF63-C120-6A40-B73C-23FE86174940}" dt="2021-04-08T12:13:22.212" v="6629" actId="20577"/>
          <ac:spMkLst>
            <pc:docMk/>
            <pc:sldMk cId="14874766" sldId="303"/>
            <ac:spMk id="9" creationId="{D6016DC4-4C3E-5E4D-8DA1-BB324E3EDC1C}"/>
          </ac:spMkLst>
        </pc:spChg>
      </pc:sldChg>
      <pc:sldChg chg="addSp delSp modSp add mod">
        <pc:chgData name="Kirsten van de Groep" userId="e318276a-e8ff-4d24-a1f6-2db9ed752c80" providerId="ADAL" clId="{535EAF63-C120-6A40-B73C-23FE86174940}" dt="2021-04-08T12:26:32.180" v="6812" actId="1076"/>
        <pc:sldMkLst>
          <pc:docMk/>
          <pc:sldMk cId="752553173" sldId="304"/>
        </pc:sldMkLst>
        <pc:spChg chg="del">
          <ac:chgData name="Kirsten van de Groep" userId="e318276a-e8ff-4d24-a1f6-2db9ed752c80" providerId="ADAL" clId="{535EAF63-C120-6A40-B73C-23FE86174940}" dt="2021-03-30T11:48:06.976" v="4050" actId="478"/>
          <ac:spMkLst>
            <pc:docMk/>
            <pc:sldMk cId="752553173" sldId="304"/>
            <ac:spMk id="9" creationId="{D6016DC4-4C3E-5E4D-8DA1-BB324E3EDC1C}"/>
          </ac:spMkLst>
        </pc:spChg>
        <pc:spChg chg="mod">
          <ac:chgData name="Kirsten van de Groep" userId="e318276a-e8ff-4d24-a1f6-2db9ed752c80" providerId="ADAL" clId="{535EAF63-C120-6A40-B73C-23FE86174940}" dt="2021-03-30T11:48:02.030" v="4049" actId="5793"/>
          <ac:spMkLst>
            <pc:docMk/>
            <pc:sldMk cId="752553173" sldId="304"/>
            <ac:spMk id="18" creationId="{00000000-0000-0000-0000-000000000000}"/>
          </ac:spMkLst>
        </pc:spChg>
        <pc:picChg chg="add mod">
          <ac:chgData name="Kirsten van de Groep" userId="e318276a-e8ff-4d24-a1f6-2db9ed752c80" providerId="ADAL" clId="{535EAF63-C120-6A40-B73C-23FE86174940}" dt="2021-04-08T12:26:05.389" v="6805" actId="1076"/>
          <ac:picMkLst>
            <pc:docMk/>
            <pc:sldMk cId="752553173" sldId="304"/>
            <ac:picMk id="3" creationId="{31DE349E-4B7D-9C46-9B55-42CCFD70204F}"/>
          </ac:picMkLst>
        </pc:picChg>
        <pc:picChg chg="add mod">
          <ac:chgData name="Kirsten van de Groep" userId="e318276a-e8ff-4d24-a1f6-2db9ed752c80" providerId="ADAL" clId="{535EAF63-C120-6A40-B73C-23FE86174940}" dt="2021-04-08T12:25:58.493" v="6802" actId="1076"/>
          <ac:picMkLst>
            <pc:docMk/>
            <pc:sldMk cId="752553173" sldId="304"/>
            <ac:picMk id="7" creationId="{CDB14A84-5E33-9F47-9A24-3660E4A438C2}"/>
          </ac:picMkLst>
        </pc:picChg>
        <pc:picChg chg="add mod">
          <ac:chgData name="Kirsten van de Groep" userId="e318276a-e8ff-4d24-a1f6-2db9ed752c80" providerId="ADAL" clId="{535EAF63-C120-6A40-B73C-23FE86174940}" dt="2021-04-08T12:26:00.028" v="6803" actId="1076"/>
          <ac:picMkLst>
            <pc:docMk/>
            <pc:sldMk cId="752553173" sldId="304"/>
            <ac:picMk id="8" creationId="{5E630DC8-91AA-984E-A09F-EC85869981D5}"/>
          </ac:picMkLst>
        </pc:picChg>
        <pc:picChg chg="add mod">
          <ac:chgData name="Kirsten van de Groep" userId="e318276a-e8ff-4d24-a1f6-2db9ed752c80" providerId="ADAL" clId="{535EAF63-C120-6A40-B73C-23FE86174940}" dt="2021-04-08T12:26:32.180" v="6812" actId="1076"/>
          <ac:picMkLst>
            <pc:docMk/>
            <pc:sldMk cId="752553173" sldId="304"/>
            <ac:picMk id="9" creationId="{DA75F4DC-EF83-BD4F-9B5B-63408E266C1C}"/>
          </ac:picMkLst>
        </pc:picChg>
      </pc:sldChg>
      <pc:sldChg chg="addSp delSp modSp add del mod">
        <pc:chgData name="Kirsten van de Groep" userId="e318276a-e8ff-4d24-a1f6-2db9ed752c80" providerId="ADAL" clId="{535EAF63-C120-6A40-B73C-23FE86174940}" dt="2021-04-08T12:26:16.634" v="6808" actId="2696"/>
        <pc:sldMkLst>
          <pc:docMk/>
          <pc:sldMk cId="3123986435" sldId="305"/>
        </pc:sldMkLst>
        <pc:picChg chg="del">
          <ac:chgData name="Kirsten van de Groep" userId="e318276a-e8ff-4d24-a1f6-2db9ed752c80" providerId="ADAL" clId="{535EAF63-C120-6A40-B73C-23FE86174940}" dt="2021-03-30T11:49:57.678" v="4127" actId="478"/>
          <ac:picMkLst>
            <pc:docMk/>
            <pc:sldMk cId="3123986435" sldId="305"/>
            <ac:picMk id="3" creationId="{31DE349E-4B7D-9C46-9B55-42CCFD70204F}"/>
          </ac:picMkLst>
        </pc:picChg>
        <pc:picChg chg="add del mod">
          <ac:chgData name="Kirsten van de Groep" userId="e318276a-e8ff-4d24-a1f6-2db9ed752c80" providerId="ADAL" clId="{535EAF63-C120-6A40-B73C-23FE86174940}" dt="2021-04-08T12:25:17.548" v="6787" actId="21"/>
          <ac:picMkLst>
            <pc:docMk/>
            <pc:sldMk cId="3123986435" sldId="305"/>
            <ac:picMk id="4" creationId="{EAFE8638-7A0D-8E42-9362-DB91BCE8B49B}"/>
          </ac:picMkLst>
        </pc:picChg>
        <pc:picChg chg="add del mod">
          <ac:chgData name="Kirsten van de Groep" userId="e318276a-e8ff-4d24-a1f6-2db9ed752c80" providerId="ADAL" clId="{535EAF63-C120-6A40-B73C-23FE86174940}" dt="2021-04-08T12:25:35.732" v="6794" actId="21"/>
          <ac:picMkLst>
            <pc:docMk/>
            <pc:sldMk cId="3123986435" sldId="305"/>
            <ac:picMk id="6" creationId="{3807B08B-87CF-694A-BD48-EEBFDEE9831F}"/>
          </ac:picMkLst>
        </pc:picChg>
      </pc:sldChg>
      <pc:sldChg chg="addSp delSp modSp add del mod">
        <pc:chgData name="Kirsten van de Groep" userId="e318276a-e8ff-4d24-a1f6-2db9ed752c80" providerId="ADAL" clId="{535EAF63-C120-6A40-B73C-23FE86174940}" dt="2021-04-08T12:26:39.279" v="6813" actId="2696"/>
        <pc:sldMkLst>
          <pc:docMk/>
          <pc:sldMk cId="4014399254" sldId="306"/>
        </pc:sldMkLst>
        <pc:spChg chg="mod">
          <ac:chgData name="Kirsten van de Groep" userId="e318276a-e8ff-4d24-a1f6-2db9ed752c80" providerId="ADAL" clId="{535EAF63-C120-6A40-B73C-23FE86174940}" dt="2021-04-08T10:35:35.776" v="5206" actId="20577"/>
          <ac:spMkLst>
            <pc:docMk/>
            <pc:sldMk cId="4014399254" sldId="306"/>
            <ac:spMk id="18" creationId="{00000000-0000-0000-0000-000000000000}"/>
          </ac:spMkLst>
        </pc:spChg>
        <pc:picChg chg="add del mod">
          <ac:chgData name="Kirsten van de Groep" userId="e318276a-e8ff-4d24-a1f6-2db9ed752c80" providerId="ADAL" clId="{535EAF63-C120-6A40-B73C-23FE86174940}" dt="2021-04-08T12:26:22.271" v="6809" actId="21"/>
          <ac:picMkLst>
            <pc:docMk/>
            <pc:sldMk cId="4014399254" sldId="306"/>
            <ac:picMk id="3" creationId="{68200C6A-26BA-8E4E-B5F5-47F3AE7F9268}"/>
          </ac:picMkLst>
        </pc:picChg>
        <pc:picChg chg="del">
          <ac:chgData name="Kirsten van de Groep" userId="e318276a-e8ff-4d24-a1f6-2db9ed752c80" providerId="ADAL" clId="{535EAF63-C120-6A40-B73C-23FE86174940}" dt="2021-03-30T11:52:27.962" v="4167" actId="478"/>
          <ac:picMkLst>
            <pc:docMk/>
            <pc:sldMk cId="4014399254" sldId="306"/>
            <ac:picMk id="4" creationId="{EAFE8638-7A0D-8E42-9362-DB91BCE8B49B}"/>
          </ac:picMkLst>
        </pc:picChg>
        <pc:picChg chg="del">
          <ac:chgData name="Kirsten van de Groep" userId="e318276a-e8ff-4d24-a1f6-2db9ed752c80" providerId="ADAL" clId="{535EAF63-C120-6A40-B73C-23FE86174940}" dt="2021-03-30T11:52:29.244" v="4168" actId="478"/>
          <ac:picMkLst>
            <pc:docMk/>
            <pc:sldMk cId="4014399254" sldId="306"/>
            <ac:picMk id="6" creationId="{3807B08B-87CF-694A-BD48-EEBFDEE9831F}"/>
          </ac:picMkLst>
        </pc:picChg>
      </pc:sldChg>
      <pc:sldChg chg="modSp add mod ord modAnim">
        <pc:chgData name="Kirsten van de Groep" userId="e318276a-e8ff-4d24-a1f6-2db9ed752c80" providerId="ADAL" clId="{535EAF63-C120-6A40-B73C-23FE86174940}" dt="2021-04-08T11:30:24.654" v="5563" actId="1076"/>
        <pc:sldMkLst>
          <pc:docMk/>
          <pc:sldMk cId="3310903744" sldId="307"/>
        </pc:sldMkLst>
        <pc:spChg chg="mod">
          <ac:chgData name="Kirsten van de Groep" userId="e318276a-e8ff-4d24-a1f6-2db9ed752c80" providerId="ADAL" clId="{535EAF63-C120-6A40-B73C-23FE86174940}" dt="2021-04-08T11:30:20.159" v="5562" actId="1076"/>
          <ac:spMkLst>
            <pc:docMk/>
            <pc:sldMk cId="3310903744" sldId="307"/>
            <ac:spMk id="14" creationId="{69F3238F-B30A-794E-BAC8-60A8F22D6BEA}"/>
          </ac:spMkLst>
        </pc:spChg>
        <pc:spChg chg="mod">
          <ac:chgData name="Kirsten van de Groep" userId="e318276a-e8ff-4d24-a1f6-2db9ed752c80" providerId="ADAL" clId="{535EAF63-C120-6A40-B73C-23FE86174940}" dt="2021-04-08T11:30:20.159" v="5562" actId="1076"/>
          <ac:spMkLst>
            <pc:docMk/>
            <pc:sldMk cId="3310903744" sldId="307"/>
            <ac:spMk id="15" creationId="{B34234AF-15CE-2547-A6D4-6B2190A37210}"/>
          </ac:spMkLst>
        </pc:spChg>
        <pc:spChg chg="mod">
          <ac:chgData name="Kirsten van de Groep" userId="e318276a-e8ff-4d24-a1f6-2db9ed752c80" providerId="ADAL" clId="{535EAF63-C120-6A40-B73C-23FE86174940}" dt="2021-04-08T11:30:20.159" v="5562" actId="1076"/>
          <ac:spMkLst>
            <pc:docMk/>
            <pc:sldMk cId="3310903744" sldId="307"/>
            <ac:spMk id="17" creationId="{223410D9-1842-664F-8B35-91003102F11A}"/>
          </ac:spMkLst>
        </pc:spChg>
        <pc:spChg chg="mod">
          <ac:chgData name="Kirsten van de Groep" userId="e318276a-e8ff-4d24-a1f6-2db9ed752c80" providerId="ADAL" clId="{535EAF63-C120-6A40-B73C-23FE86174940}" dt="2021-03-30T11:55:32.457" v="4298" actId="20577"/>
          <ac:spMkLst>
            <pc:docMk/>
            <pc:sldMk cId="3310903744" sldId="307"/>
            <ac:spMk id="18" creationId="{00000000-0000-0000-0000-000000000000}"/>
          </ac:spMkLst>
        </pc:spChg>
        <pc:spChg chg="mod">
          <ac:chgData name="Kirsten van de Groep" userId="e318276a-e8ff-4d24-a1f6-2db9ed752c80" providerId="ADAL" clId="{535EAF63-C120-6A40-B73C-23FE86174940}" dt="2021-04-08T11:30:24.654" v="5563" actId="1076"/>
          <ac:spMkLst>
            <pc:docMk/>
            <pc:sldMk cId="3310903744" sldId="307"/>
            <ac:spMk id="22" creationId="{1E78B65F-3B85-A046-A1E3-899E92FD7DD6}"/>
          </ac:spMkLst>
        </pc:spChg>
        <pc:picChg chg="mod">
          <ac:chgData name="Kirsten van de Groep" userId="e318276a-e8ff-4d24-a1f6-2db9ed752c80" providerId="ADAL" clId="{535EAF63-C120-6A40-B73C-23FE86174940}" dt="2021-04-08T11:30:20.159" v="5562" actId="1076"/>
          <ac:picMkLst>
            <pc:docMk/>
            <pc:sldMk cId="3310903744" sldId="307"/>
            <ac:picMk id="11" creationId="{10CD73D7-15ED-324F-BE9A-1D12A97BE432}"/>
          </ac:picMkLst>
        </pc:picChg>
        <pc:picChg chg="mod">
          <ac:chgData name="Kirsten van de Groep" userId="e318276a-e8ff-4d24-a1f6-2db9ed752c80" providerId="ADAL" clId="{535EAF63-C120-6A40-B73C-23FE86174940}" dt="2021-04-08T11:30:20.159" v="5562" actId="1076"/>
          <ac:picMkLst>
            <pc:docMk/>
            <pc:sldMk cId="3310903744" sldId="307"/>
            <ac:picMk id="12" creationId="{4BA84E26-32F9-3C41-BE03-F0553B83B5E6}"/>
          </ac:picMkLst>
        </pc:picChg>
        <pc:picChg chg="mod">
          <ac:chgData name="Kirsten van de Groep" userId="e318276a-e8ff-4d24-a1f6-2db9ed752c80" providerId="ADAL" clId="{535EAF63-C120-6A40-B73C-23FE86174940}" dt="2021-04-08T11:30:20.159" v="5562" actId="1076"/>
          <ac:picMkLst>
            <pc:docMk/>
            <pc:sldMk cId="3310903744" sldId="307"/>
            <ac:picMk id="13" creationId="{A540EC80-B1E7-6F42-897C-4432E661FC20}"/>
          </ac:picMkLst>
        </pc:picChg>
      </pc:sldChg>
      <pc:sldChg chg="addSp delSp modSp add mod ord setBg delAnim modAnim">
        <pc:chgData name="Kirsten van de Groep" userId="e318276a-e8ff-4d24-a1f6-2db9ed752c80" providerId="ADAL" clId="{535EAF63-C120-6A40-B73C-23FE86174940}" dt="2021-04-08T10:28:57.358" v="5201" actId="20578"/>
        <pc:sldMkLst>
          <pc:docMk/>
          <pc:sldMk cId="1311249218" sldId="308"/>
        </pc:sldMkLst>
        <pc:spChg chg="del mod">
          <ac:chgData name="Kirsten van de Groep" userId="e318276a-e8ff-4d24-a1f6-2db9ed752c80" providerId="ADAL" clId="{535EAF63-C120-6A40-B73C-23FE86174940}" dt="2021-03-30T12:07:13.098" v="4515" actId="478"/>
          <ac:spMkLst>
            <pc:docMk/>
            <pc:sldMk cId="1311249218" sldId="308"/>
            <ac:spMk id="14" creationId="{69F3238F-B30A-794E-BAC8-60A8F22D6BEA}"/>
          </ac:spMkLst>
        </pc:spChg>
        <pc:spChg chg="del">
          <ac:chgData name="Kirsten van de Groep" userId="e318276a-e8ff-4d24-a1f6-2db9ed752c80" providerId="ADAL" clId="{535EAF63-C120-6A40-B73C-23FE86174940}" dt="2021-03-30T12:07:08.680" v="4513" actId="478"/>
          <ac:spMkLst>
            <pc:docMk/>
            <pc:sldMk cId="1311249218" sldId="308"/>
            <ac:spMk id="15" creationId="{B34234AF-15CE-2547-A6D4-6B2190A37210}"/>
          </ac:spMkLst>
        </pc:spChg>
        <pc:spChg chg="del">
          <ac:chgData name="Kirsten van de Groep" userId="e318276a-e8ff-4d24-a1f6-2db9ed752c80" providerId="ADAL" clId="{535EAF63-C120-6A40-B73C-23FE86174940}" dt="2021-03-30T12:07:15.754" v="4516" actId="478"/>
          <ac:spMkLst>
            <pc:docMk/>
            <pc:sldMk cId="1311249218" sldId="308"/>
            <ac:spMk id="17" creationId="{223410D9-1842-664F-8B35-91003102F11A}"/>
          </ac:spMkLst>
        </pc:spChg>
        <pc:spChg chg="mod">
          <ac:chgData name="Kirsten van de Groep" userId="e318276a-e8ff-4d24-a1f6-2db9ed752c80" providerId="ADAL" clId="{535EAF63-C120-6A40-B73C-23FE86174940}" dt="2021-03-30T12:18:43.624" v="4597" actId="20577"/>
          <ac:spMkLst>
            <pc:docMk/>
            <pc:sldMk cId="1311249218" sldId="308"/>
            <ac:spMk id="18" creationId="{00000000-0000-0000-0000-000000000000}"/>
          </ac:spMkLst>
        </pc:spChg>
        <pc:spChg chg="del">
          <ac:chgData name="Kirsten van de Groep" userId="e318276a-e8ff-4d24-a1f6-2db9ed752c80" providerId="ADAL" clId="{535EAF63-C120-6A40-B73C-23FE86174940}" dt="2021-03-30T12:07:17.784" v="4517" actId="478"/>
          <ac:spMkLst>
            <pc:docMk/>
            <pc:sldMk cId="1311249218" sldId="308"/>
            <ac:spMk id="22" creationId="{1E78B65F-3B85-A046-A1E3-899E92FD7DD6}"/>
          </ac:spMkLst>
        </pc:spChg>
        <pc:spChg chg="add mod">
          <ac:chgData name="Kirsten van de Groep" userId="e318276a-e8ff-4d24-a1f6-2db9ed752c80" providerId="ADAL" clId="{535EAF63-C120-6A40-B73C-23FE86174940}" dt="2021-03-30T12:18:30.590" v="4573" actId="1076"/>
          <ac:spMkLst>
            <pc:docMk/>
            <pc:sldMk cId="1311249218" sldId="308"/>
            <ac:spMk id="23" creationId="{A5E17B82-31CE-284D-A013-33F5C94DE426}"/>
          </ac:spMkLst>
        </pc:spChg>
        <pc:spChg chg="add del">
          <ac:chgData name="Kirsten van de Groep" userId="e318276a-e8ff-4d24-a1f6-2db9ed752c80" providerId="ADAL" clId="{535EAF63-C120-6A40-B73C-23FE86174940}" dt="2021-03-30T12:10:33.923" v="4533" actId="26606"/>
          <ac:spMkLst>
            <pc:docMk/>
            <pc:sldMk cId="1311249218" sldId="308"/>
            <ac:spMk id="26" creationId="{53F29798-D584-4792-9B62-3F5F5C36D619}"/>
          </ac:spMkLst>
        </pc:spChg>
        <pc:spChg chg="add del">
          <ac:chgData name="Kirsten van de Groep" userId="e318276a-e8ff-4d24-a1f6-2db9ed752c80" providerId="ADAL" clId="{535EAF63-C120-6A40-B73C-23FE86174940}" dt="2021-03-30T12:10:39.643" v="4535" actId="26606"/>
          <ac:spMkLst>
            <pc:docMk/>
            <pc:sldMk cId="1311249218" sldId="308"/>
            <ac:spMk id="28" creationId="{AC477752-ACCA-41C1-9B1D-D0CED1F9CBDD}"/>
          </ac:spMkLst>
        </pc:spChg>
        <pc:picChg chg="add mod ord">
          <ac:chgData name="Kirsten van de Groep" userId="e318276a-e8ff-4d24-a1f6-2db9ed752c80" providerId="ADAL" clId="{535EAF63-C120-6A40-B73C-23FE86174940}" dt="2021-03-30T12:18:16.465" v="4571" actId="1076"/>
          <ac:picMkLst>
            <pc:docMk/>
            <pc:sldMk cId="1311249218" sldId="308"/>
            <ac:picMk id="3" creationId="{7A25250A-C8FA-FB44-AA58-87D7341D5A07}"/>
          </ac:picMkLst>
        </pc:picChg>
        <pc:picChg chg="add del mod">
          <ac:chgData name="Kirsten van de Groep" userId="e318276a-e8ff-4d24-a1f6-2db9ed752c80" providerId="ADAL" clId="{535EAF63-C120-6A40-B73C-23FE86174940}" dt="2021-03-30T12:17:56.066" v="4567" actId="478"/>
          <ac:picMkLst>
            <pc:docMk/>
            <pc:sldMk cId="1311249218" sldId="308"/>
            <ac:picMk id="5" creationId="{391612F4-37E6-0A42-8039-0D3B01F219A6}"/>
          </ac:picMkLst>
        </pc:picChg>
        <pc:picChg chg="del">
          <ac:chgData name="Kirsten van de Groep" userId="e318276a-e8ff-4d24-a1f6-2db9ed752c80" providerId="ADAL" clId="{535EAF63-C120-6A40-B73C-23FE86174940}" dt="2021-03-30T12:07:01.001" v="4510" actId="478"/>
          <ac:picMkLst>
            <pc:docMk/>
            <pc:sldMk cId="1311249218" sldId="308"/>
            <ac:picMk id="11" creationId="{10CD73D7-15ED-324F-BE9A-1D12A97BE432}"/>
          </ac:picMkLst>
        </pc:picChg>
        <pc:picChg chg="del">
          <ac:chgData name="Kirsten van de Groep" userId="e318276a-e8ff-4d24-a1f6-2db9ed752c80" providerId="ADAL" clId="{535EAF63-C120-6A40-B73C-23FE86174940}" dt="2021-03-30T12:07:02.972" v="4511" actId="478"/>
          <ac:picMkLst>
            <pc:docMk/>
            <pc:sldMk cId="1311249218" sldId="308"/>
            <ac:picMk id="12" creationId="{4BA84E26-32F9-3C41-BE03-F0553B83B5E6}"/>
          </ac:picMkLst>
        </pc:picChg>
        <pc:picChg chg="del">
          <ac:chgData name="Kirsten van de Groep" userId="e318276a-e8ff-4d24-a1f6-2db9ed752c80" providerId="ADAL" clId="{535EAF63-C120-6A40-B73C-23FE86174940}" dt="2021-03-30T12:07:04.966" v="4512" actId="478"/>
          <ac:picMkLst>
            <pc:docMk/>
            <pc:sldMk cId="1311249218" sldId="308"/>
            <ac:picMk id="13" creationId="{A540EC80-B1E7-6F42-897C-4432E661FC20}"/>
          </ac:picMkLst>
        </pc:picChg>
        <pc:picChg chg="add mod">
          <ac:chgData name="Kirsten van de Groep" userId="e318276a-e8ff-4d24-a1f6-2db9ed752c80" providerId="ADAL" clId="{535EAF63-C120-6A40-B73C-23FE86174940}" dt="2021-03-30T12:18:00.348" v="4568" actId="1076"/>
          <ac:picMkLst>
            <pc:docMk/>
            <pc:sldMk cId="1311249218" sldId="308"/>
            <ac:picMk id="24" creationId="{5B0CCB69-351E-A941-848B-183EE04C458B}"/>
          </ac:picMkLst>
        </pc:picChg>
      </pc:sldChg>
      <pc:sldChg chg="addSp delSp modSp add mod setBg">
        <pc:chgData name="Kirsten van de Groep" userId="e318276a-e8ff-4d24-a1f6-2db9ed752c80" providerId="ADAL" clId="{535EAF63-C120-6A40-B73C-23FE86174940}" dt="2021-03-30T12:45:19.243" v="4662" actId="26606"/>
        <pc:sldMkLst>
          <pc:docMk/>
          <pc:sldMk cId="3155506033" sldId="309"/>
        </pc:sldMkLst>
        <pc:spChg chg="del">
          <ac:chgData name="Kirsten van de Groep" userId="e318276a-e8ff-4d24-a1f6-2db9ed752c80" providerId="ADAL" clId="{535EAF63-C120-6A40-B73C-23FE86174940}" dt="2021-03-30T12:19:45.065" v="4643" actId="478"/>
          <ac:spMkLst>
            <pc:docMk/>
            <pc:sldMk cId="3155506033" sldId="309"/>
            <ac:spMk id="9" creationId="{D6016DC4-4C3E-5E4D-8DA1-BB324E3EDC1C}"/>
          </ac:spMkLst>
        </pc:spChg>
        <pc:spChg chg="mod">
          <ac:chgData name="Kirsten van de Groep" userId="e318276a-e8ff-4d24-a1f6-2db9ed752c80" providerId="ADAL" clId="{535EAF63-C120-6A40-B73C-23FE86174940}" dt="2021-03-30T12:45:19.243" v="4662" actId="26606"/>
          <ac:spMkLst>
            <pc:docMk/>
            <pc:sldMk cId="3155506033" sldId="309"/>
            <ac:spMk id="18" creationId="{00000000-0000-0000-0000-000000000000}"/>
          </ac:spMkLst>
        </pc:spChg>
        <pc:spChg chg="add">
          <ac:chgData name="Kirsten van de Groep" userId="e318276a-e8ff-4d24-a1f6-2db9ed752c80" providerId="ADAL" clId="{535EAF63-C120-6A40-B73C-23FE86174940}" dt="2021-03-30T12:45:19.243" v="4662" actId="26606"/>
          <ac:spMkLst>
            <pc:docMk/>
            <pc:sldMk cId="3155506033" sldId="309"/>
            <ac:spMk id="23" creationId="{BCED4D40-4B67-4331-AC48-79B82B4A47D8}"/>
          </ac:spMkLst>
        </pc:spChg>
        <pc:spChg chg="add del">
          <ac:chgData name="Kirsten van de Groep" userId="e318276a-e8ff-4d24-a1f6-2db9ed752c80" providerId="ADAL" clId="{535EAF63-C120-6A40-B73C-23FE86174940}" dt="2021-03-30T12:45:15.989" v="4661" actId="26606"/>
          <ac:spMkLst>
            <pc:docMk/>
            <pc:sldMk cId="3155506033" sldId="309"/>
            <ac:spMk id="26" creationId="{53F29798-D584-4792-9B62-3F5F5C36D619}"/>
          </ac:spMkLst>
        </pc:spChg>
        <pc:spChg chg="add">
          <ac:chgData name="Kirsten van de Groep" userId="e318276a-e8ff-4d24-a1f6-2db9ed752c80" providerId="ADAL" clId="{535EAF63-C120-6A40-B73C-23FE86174940}" dt="2021-03-30T12:45:19.243" v="4662" actId="26606"/>
          <ac:spMkLst>
            <pc:docMk/>
            <pc:sldMk cId="3155506033" sldId="309"/>
            <ac:spMk id="28" creationId="{670CEDEF-4F34-412E-84EE-329C1E936AF5}"/>
          </ac:spMkLst>
        </pc:spChg>
        <pc:picChg chg="add del mod">
          <ac:chgData name="Kirsten van de Groep" userId="e318276a-e8ff-4d24-a1f6-2db9ed752c80" providerId="ADAL" clId="{535EAF63-C120-6A40-B73C-23FE86174940}" dt="2021-03-30T12:34:09.023" v="4657" actId="478"/>
          <ac:picMkLst>
            <pc:docMk/>
            <pc:sldMk cId="3155506033" sldId="309"/>
            <ac:picMk id="3" creationId="{34E7CCAC-83D8-5741-B5F7-A1EF486026F0}"/>
          </ac:picMkLst>
        </pc:picChg>
        <pc:picChg chg="add mod ord">
          <ac:chgData name="Kirsten van de Groep" userId="e318276a-e8ff-4d24-a1f6-2db9ed752c80" providerId="ADAL" clId="{535EAF63-C120-6A40-B73C-23FE86174940}" dt="2021-03-30T12:45:19.243" v="4662" actId="26606"/>
          <ac:picMkLst>
            <pc:docMk/>
            <pc:sldMk cId="3155506033" sldId="309"/>
            <ac:picMk id="5" creationId="{ADE68295-A154-114E-8863-6A78E0862C95}"/>
          </ac:picMkLst>
        </pc:picChg>
      </pc:sldChg>
      <pc:sldChg chg="addSp delSp modSp add del mod setBg">
        <pc:chgData name="Kirsten van de Groep" userId="e318276a-e8ff-4d24-a1f6-2db9ed752c80" providerId="ADAL" clId="{535EAF63-C120-6A40-B73C-23FE86174940}" dt="2021-04-08T12:23:40.908" v="6785" actId="1076"/>
        <pc:sldMkLst>
          <pc:docMk/>
          <pc:sldMk cId="922520660" sldId="310"/>
        </pc:sldMkLst>
        <pc:spChg chg="del">
          <ac:chgData name="Kirsten van de Groep" userId="e318276a-e8ff-4d24-a1f6-2db9ed752c80" providerId="ADAL" clId="{535EAF63-C120-6A40-B73C-23FE86174940}" dt="2021-03-30T13:34:36.414" v="4664" actId="478"/>
          <ac:spMkLst>
            <pc:docMk/>
            <pc:sldMk cId="922520660" sldId="310"/>
            <ac:spMk id="9" creationId="{D6016DC4-4C3E-5E4D-8DA1-BB324E3EDC1C}"/>
          </ac:spMkLst>
        </pc:spChg>
        <pc:spChg chg="add mod ord">
          <ac:chgData name="Kirsten van de Groep" userId="e318276a-e8ff-4d24-a1f6-2db9ed752c80" providerId="ADAL" clId="{535EAF63-C120-6A40-B73C-23FE86174940}" dt="2021-04-08T12:23:33.910" v="6784" actId="20577"/>
          <ac:spMkLst>
            <pc:docMk/>
            <pc:sldMk cId="922520660" sldId="310"/>
            <ac:spMk id="11" creationId="{B4F9BA76-6072-CC4B-AD2A-699C256BFEDA}"/>
          </ac:spMkLst>
        </pc:spChg>
        <pc:spChg chg="mod">
          <ac:chgData name="Kirsten van de Groep" userId="e318276a-e8ff-4d24-a1f6-2db9ed752c80" providerId="ADAL" clId="{535EAF63-C120-6A40-B73C-23FE86174940}" dt="2021-04-08T12:23:40.908" v="6785" actId="1076"/>
          <ac:spMkLst>
            <pc:docMk/>
            <pc:sldMk cId="922520660" sldId="310"/>
            <ac:spMk id="18" creationId="{00000000-0000-0000-0000-000000000000}"/>
          </ac:spMkLst>
        </pc:spChg>
        <pc:spChg chg="add del">
          <ac:chgData name="Kirsten van de Groep" userId="e318276a-e8ff-4d24-a1f6-2db9ed752c80" providerId="ADAL" clId="{535EAF63-C120-6A40-B73C-23FE86174940}" dt="2021-04-08T12:22:34.555" v="6689" actId="26606"/>
          <ac:spMkLst>
            <pc:docMk/>
            <pc:sldMk cId="922520660" sldId="310"/>
            <ac:spMk id="26" creationId="{5E52985E-2553-471E-82AA-5ED7A329890A}"/>
          </ac:spMkLst>
        </pc:spChg>
        <pc:spChg chg="add">
          <ac:chgData name="Kirsten van de Groep" userId="e318276a-e8ff-4d24-a1f6-2db9ed752c80" providerId="ADAL" clId="{535EAF63-C120-6A40-B73C-23FE86174940}" dt="2021-04-08T12:22:34.571" v="6690" actId="26606"/>
          <ac:spMkLst>
            <pc:docMk/>
            <pc:sldMk cId="922520660" sldId="310"/>
            <ac:spMk id="30" creationId="{61F6E425-22AB-4DA2-8FAC-58ADB58EF6C3}"/>
          </ac:spMkLst>
        </pc:spChg>
        <pc:spChg chg="add">
          <ac:chgData name="Kirsten van de Groep" userId="e318276a-e8ff-4d24-a1f6-2db9ed752c80" providerId="ADAL" clId="{535EAF63-C120-6A40-B73C-23FE86174940}" dt="2021-04-08T12:22:34.571" v="6690" actId="26606"/>
          <ac:spMkLst>
            <pc:docMk/>
            <pc:sldMk cId="922520660" sldId="310"/>
            <ac:spMk id="31" creationId="{5AAE9118-0436-4488-AC4A-C14DF6A7B6B1}"/>
          </ac:spMkLst>
        </pc:spChg>
        <pc:spChg chg="add">
          <ac:chgData name="Kirsten van de Groep" userId="e318276a-e8ff-4d24-a1f6-2db9ed752c80" providerId="ADAL" clId="{535EAF63-C120-6A40-B73C-23FE86174940}" dt="2021-04-08T12:22:34.571" v="6690" actId="26606"/>
          <ac:spMkLst>
            <pc:docMk/>
            <pc:sldMk cId="922520660" sldId="310"/>
            <ac:spMk id="32" creationId="{1B10F861-B8F1-49C7-BD58-EAB20CEE7F93}"/>
          </ac:spMkLst>
        </pc:spChg>
        <pc:picChg chg="add del mod">
          <ac:chgData name="Kirsten van de Groep" userId="e318276a-e8ff-4d24-a1f6-2db9ed752c80" providerId="ADAL" clId="{535EAF63-C120-6A40-B73C-23FE86174940}" dt="2021-03-30T13:38:24.653" v="4706" actId="478"/>
          <ac:picMkLst>
            <pc:docMk/>
            <pc:sldMk cId="922520660" sldId="310"/>
            <ac:picMk id="3" creationId="{6B24DBF7-9E4E-DA45-A1EC-65AD80626344}"/>
          </ac:picMkLst>
        </pc:picChg>
        <pc:picChg chg="add mod ord">
          <ac:chgData name="Kirsten van de Groep" userId="e318276a-e8ff-4d24-a1f6-2db9ed752c80" providerId="ADAL" clId="{535EAF63-C120-6A40-B73C-23FE86174940}" dt="2021-04-08T12:22:34.571" v="6690" actId="26606"/>
          <ac:picMkLst>
            <pc:docMk/>
            <pc:sldMk cId="922520660" sldId="310"/>
            <ac:picMk id="8" creationId="{BAFF73E8-E8EB-B345-A9E9-DD50DD058255}"/>
          </ac:picMkLst>
        </pc:picChg>
        <pc:picChg chg="add mod ord">
          <ac:chgData name="Kirsten van de Groep" userId="e318276a-e8ff-4d24-a1f6-2db9ed752c80" providerId="ADAL" clId="{535EAF63-C120-6A40-B73C-23FE86174940}" dt="2021-04-08T12:22:34.571" v="6690" actId="26606"/>
          <ac:picMkLst>
            <pc:docMk/>
            <pc:sldMk cId="922520660" sldId="310"/>
            <ac:picMk id="10" creationId="{70B93AF2-4ED1-2F49-88C5-5DB2DE6A33A8}"/>
          </ac:picMkLst>
        </pc:picChg>
        <pc:cxnChg chg="add del">
          <ac:chgData name="Kirsten van de Groep" userId="e318276a-e8ff-4d24-a1f6-2db9ed752c80" providerId="ADAL" clId="{535EAF63-C120-6A40-B73C-23FE86174940}" dt="2021-04-08T12:22:34.555" v="6689" actId="26606"/>
          <ac:cxnSpMkLst>
            <pc:docMk/>
            <pc:sldMk cId="922520660" sldId="310"/>
            <ac:cxnSpMk id="28" creationId="{DAE3ABC6-4042-4293-A7DF-F01181363B7E}"/>
          </ac:cxnSpMkLst>
        </pc:cxnChg>
      </pc:sldChg>
      <pc:sldChg chg="addSp delSp modSp add del mod ord">
        <pc:chgData name="Kirsten van de Groep" userId="e318276a-e8ff-4d24-a1f6-2db9ed752c80" providerId="ADAL" clId="{535EAF63-C120-6A40-B73C-23FE86174940}" dt="2021-04-08T12:22:48.519" v="6692" actId="2696"/>
        <pc:sldMkLst>
          <pc:docMk/>
          <pc:sldMk cId="512791317" sldId="311"/>
        </pc:sldMkLst>
        <pc:picChg chg="add del mod">
          <ac:chgData name="Kirsten van de Groep" userId="e318276a-e8ff-4d24-a1f6-2db9ed752c80" providerId="ADAL" clId="{535EAF63-C120-6A40-B73C-23FE86174940}" dt="2021-04-08T12:22:05.766" v="6683" actId="21"/>
          <ac:picMkLst>
            <pc:docMk/>
            <pc:sldMk cId="512791317" sldId="311"/>
            <ac:picMk id="3" creationId="{597D1E78-09D0-B044-BF47-F99C567CB82F}"/>
          </ac:picMkLst>
        </pc:picChg>
        <pc:picChg chg="del">
          <ac:chgData name="Kirsten van de Groep" userId="e318276a-e8ff-4d24-a1f6-2db9ed752c80" providerId="ADAL" clId="{535EAF63-C120-6A40-B73C-23FE86174940}" dt="2021-03-30T13:45:41.190" v="4950" actId="478"/>
          <ac:picMkLst>
            <pc:docMk/>
            <pc:sldMk cId="512791317" sldId="311"/>
            <ac:picMk id="10" creationId="{70B93AF2-4ED1-2F49-88C5-5DB2DE6A33A8}"/>
          </ac:picMkLst>
        </pc:picChg>
      </pc:sldChg>
      <pc:sldChg chg="addSp delSp modSp add mod ord setBg setClrOvrMap">
        <pc:chgData name="Kirsten van de Groep" userId="e318276a-e8ff-4d24-a1f6-2db9ed752c80" providerId="ADAL" clId="{535EAF63-C120-6A40-B73C-23FE86174940}" dt="2021-04-08T12:05:42.226" v="6418" actId="1076"/>
        <pc:sldMkLst>
          <pc:docMk/>
          <pc:sldMk cId="1793199520" sldId="312"/>
        </pc:sldMkLst>
        <pc:spChg chg="mod">
          <ac:chgData name="Kirsten van de Groep" userId="e318276a-e8ff-4d24-a1f6-2db9ed752c80" providerId="ADAL" clId="{535EAF63-C120-6A40-B73C-23FE86174940}" dt="2021-04-08T12:03:31.161" v="6391" actId="26606"/>
          <ac:spMkLst>
            <pc:docMk/>
            <pc:sldMk cId="1793199520" sldId="312"/>
            <ac:spMk id="9" creationId="{D6016DC4-4C3E-5E4D-8DA1-BB324E3EDC1C}"/>
          </ac:spMkLst>
        </pc:spChg>
        <pc:spChg chg="mod">
          <ac:chgData name="Kirsten van de Groep" userId="e318276a-e8ff-4d24-a1f6-2db9ed752c80" providerId="ADAL" clId="{535EAF63-C120-6A40-B73C-23FE86174940}" dt="2021-04-08T12:03:31.161" v="6391" actId="26606"/>
          <ac:spMkLst>
            <pc:docMk/>
            <pc:sldMk cId="1793199520" sldId="312"/>
            <ac:spMk id="18" creationId="{00000000-0000-0000-0000-000000000000}"/>
          </ac:spMkLst>
        </pc:spChg>
        <pc:spChg chg="ord">
          <ac:chgData name="Kirsten van de Groep" userId="e318276a-e8ff-4d24-a1f6-2db9ed752c80" providerId="ADAL" clId="{535EAF63-C120-6A40-B73C-23FE86174940}" dt="2021-04-08T12:03:31.161" v="6391" actId="26606"/>
          <ac:spMkLst>
            <pc:docMk/>
            <pc:sldMk cId="1793199520" sldId="312"/>
            <ac:spMk id="19" creationId="{00000000-0000-0000-0000-000000000000}"/>
          </ac:spMkLst>
        </pc:spChg>
        <pc:spChg chg="ord">
          <ac:chgData name="Kirsten van de Groep" userId="e318276a-e8ff-4d24-a1f6-2db9ed752c80" providerId="ADAL" clId="{535EAF63-C120-6A40-B73C-23FE86174940}" dt="2021-04-08T12:03:31.161" v="6391" actId="26606"/>
          <ac:spMkLst>
            <pc:docMk/>
            <pc:sldMk cId="1793199520" sldId="312"/>
            <ac:spMk id="21" creationId="{00000000-0000-0000-0000-000000000000}"/>
          </ac:spMkLst>
        </pc:spChg>
        <pc:spChg chg="add">
          <ac:chgData name="Kirsten van de Groep" userId="e318276a-e8ff-4d24-a1f6-2db9ed752c80" providerId="ADAL" clId="{535EAF63-C120-6A40-B73C-23FE86174940}" dt="2021-04-08T12:03:31.161" v="6391" actId="26606"/>
          <ac:spMkLst>
            <pc:docMk/>
            <pc:sldMk cId="1793199520" sldId="312"/>
            <ac:spMk id="35" creationId="{003713C1-2FB2-413B-BF91-3AE41726FB7A}"/>
          </ac:spMkLst>
        </pc:spChg>
        <pc:spChg chg="add">
          <ac:chgData name="Kirsten van de Groep" userId="e318276a-e8ff-4d24-a1f6-2db9ed752c80" providerId="ADAL" clId="{535EAF63-C120-6A40-B73C-23FE86174940}" dt="2021-04-08T12:03:31.161" v="6391" actId="26606"/>
          <ac:spMkLst>
            <pc:docMk/>
            <pc:sldMk cId="1793199520" sldId="312"/>
            <ac:spMk id="37" creationId="{90795B4D-5022-4A7F-A01D-8D880B7CDBE6}"/>
          </ac:spMkLst>
        </pc:spChg>
        <pc:spChg chg="add">
          <ac:chgData name="Kirsten van de Groep" userId="e318276a-e8ff-4d24-a1f6-2db9ed752c80" providerId="ADAL" clId="{535EAF63-C120-6A40-B73C-23FE86174940}" dt="2021-04-08T12:03:31.161" v="6391" actId="26606"/>
          <ac:spMkLst>
            <pc:docMk/>
            <pc:sldMk cId="1793199520" sldId="312"/>
            <ac:spMk id="39" creationId="{AFD19018-DE7C-4796-ADF2-AD2EB0FC0D9C}"/>
          </ac:spMkLst>
        </pc:spChg>
        <pc:spChg chg="add">
          <ac:chgData name="Kirsten van de Groep" userId="e318276a-e8ff-4d24-a1f6-2db9ed752c80" providerId="ADAL" clId="{535EAF63-C120-6A40-B73C-23FE86174940}" dt="2021-04-08T12:03:31.161" v="6391" actId="26606"/>
          <ac:spMkLst>
            <pc:docMk/>
            <pc:sldMk cId="1793199520" sldId="312"/>
            <ac:spMk id="41" creationId="{B1A0A2C2-4F85-44AF-8708-8DCA4B550CB8}"/>
          </ac:spMkLst>
        </pc:spChg>
        <pc:picChg chg="add del mod">
          <ac:chgData name="Kirsten van de Groep" userId="e318276a-e8ff-4d24-a1f6-2db9ed752c80" providerId="ADAL" clId="{535EAF63-C120-6A40-B73C-23FE86174940}" dt="2021-04-08T12:02:57.806" v="6382" actId="931"/>
          <ac:picMkLst>
            <pc:docMk/>
            <pc:sldMk cId="1793199520" sldId="312"/>
            <ac:picMk id="3" creationId="{3E86102B-BDE3-BF4F-A898-75A3512346D0}"/>
          </ac:picMkLst>
        </pc:picChg>
        <pc:picChg chg="add del mod">
          <ac:chgData name="Kirsten van de Groep" userId="e318276a-e8ff-4d24-a1f6-2db9ed752c80" providerId="ADAL" clId="{535EAF63-C120-6A40-B73C-23FE86174940}" dt="2021-04-08T12:02:57.806" v="6382" actId="931"/>
          <ac:picMkLst>
            <pc:docMk/>
            <pc:sldMk cId="1793199520" sldId="312"/>
            <ac:picMk id="5" creationId="{6A637591-AFB8-1545-AF50-CB6B97C903BD}"/>
          </ac:picMkLst>
        </pc:picChg>
        <pc:picChg chg="add del mod">
          <ac:chgData name="Kirsten van de Groep" userId="e318276a-e8ff-4d24-a1f6-2db9ed752c80" providerId="ADAL" clId="{535EAF63-C120-6A40-B73C-23FE86174940}" dt="2021-04-08T12:02:57.806" v="6382" actId="931"/>
          <ac:picMkLst>
            <pc:docMk/>
            <pc:sldMk cId="1793199520" sldId="312"/>
            <ac:picMk id="7" creationId="{F13E5CD8-F021-3448-87CF-CAD62BA09C3E}"/>
          </ac:picMkLst>
        </pc:picChg>
        <pc:picChg chg="add del mod">
          <ac:chgData name="Kirsten van de Groep" userId="e318276a-e8ff-4d24-a1f6-2db9ed752c80" providerId="ADAL" clId="{535EAF63-C120-6A40-B73C-23FE86174940}" dt="2021-04-08T12:02:57.806" v="6382" actId="931"/>
          <ac:picMkLst>
            <pc:docMk/>
            <pc:sldMk cId="1793199520" sldId="312"/>
            <ac:picMk id="10" creationId="{6EB03BE1-A9CC-0743-8631-470A7504025C}"/>
          </ac:picMkLst>
        </pc:picChg>
        <pc:picChg chg="add del mod">
          <ac:chgData name="Kirsten van de Groep" userId="e318276a-e8ff-4d24-a1f6-2db9ed752c80" providerId="ADAL" clId="{535EAF63-C120-6A40-B73C-23FE86174940}" dt="2021-04-08T12:02:57.806" v="6382" actId="931"/>
          <ac:picMkLst>
            <pc:docMk/>
            <pc:sldMk cId="1793199520" sldId="312"/>
            <ac:picMk id="12" creationId="{33FB793D-34F2-9F40-9948-206F3854692C}"/>
          </ac:picMkLst>
        </pc:picChg>
        <pc:picChg chg="add del mod">
          <ac:chgData name="Kirsten van de Groep" userId="e318276a-e8ff-4d24-a1f6-2db9ed752c80" providerId="ADAL" clId="{535EAF63-C120-6A40-B73C-23FE86174940}" dt="2021-04-08T12:02:57.806" v="6382" actId="931"/>
          <ac:picMkLst>
            <pc:docMk/>
            <pc:sldMk cId="1793199520" sldId="312"/>
            <ac:picMk id="14" creationId="{C69C5E74-EE63-AD49-A700-13DD550034C0}"/>
          </ac:picMkLst>
        </pc:picChg>
        <pc:picChg chg="add del mod">
          <ac:chgData name="Kirsten van de Groep" userId="e318276a-e8ff-4d24-a1f6-2db9ed752c80" providerId="ADAL" clId="{535EAF63-C120-6A40-B73C-23FE86174940}" dt="2021-04-08T12:03:14.176" v="6387" actId="931"/>
          <ac:picMkLst>
            <pc:docMk/>
            <pc:sldMk cId="1793199520" sldId="312"/>
            <ac:picMk id="16" creationId="{2824A65B-A029-674A-8D05-145B72E32002}"/>
          </ac:picMkLst>
        </pc:picChg>
        <pc:picChg chg="ord">
          <ac:chgData name="Kirsten van de Groep" userId="e318276a-e8ff-4d24-a1f6-2db9ed752c80" providerId="ADAL" clId="{535EAF63-C120-6A40-B73C-23FE86174940}" dt="2021-04-08T12:03:31.161" v="6391" actId="26606"/>
          <ac:picMkLst>
            <pc:docMk/>
            <pc:sldMk cId="1793199520" sldId="312"/>
            <ac:picMk id="20" creationId="{00000000-0000-0000-0000-000000000000}"/>
          </ac:picMkLst>
        </pc:picChg>
        <pc:picChg chg="add del mod">
          <ac:chgData name="Kirsten van de Groep" userId="e318276a-e8ff-4d24-a1f6-2db9ed752c80" providerId="ADAL" clId="{535EAF63-C120-6A40-B73C-23FE86174940}" dt="2021-04-08T12:03:14.176" v="6387" actId="931"/>
          <ac:picMkLst>
            <pc:docMk/>
            <pc:sldMk cId="1793199520" sldId="312"/>
            <ac:picMk id="22" creationId="{577A61F0-3287-EC40-AEE3-0E0FFBF2B605}"/>
          </ac:picMkLst>
        </pc:picChg>
        <pc:picChg chg="add del mod">
          <ac:chgData name="Kirsten van de Groep" userId="e318276a-e8ff-4d24-a1f6-2db9ed752c80" providerId="ADAL" clId="{535EAF63-C120-6A40-B73C-23FE86174940}" dt="2021-04-08T12:03:14.176" v="6387" actId="931"/>
          <ac:picMkLst>
            <pc:docMk/>
            <pc:sldMk cId="1793199520" sldId="312"/>
            <ac:picMk id="24" creationId="{9093B441-6C8F-7248-B062-C5C3646E3A0F}"/>
          </ac:picMkLst>
        </pc:picChg>
        <pc:picChg chg="add mod">
          <ac:chgData name="Kirsten van de Groep" userId="e318276a-e8ff-4d24-a1f6-2db9ed752c80" providerId="ADAL" clId="{535EAF63-C120-6A40-B73C-23FE86174940}" dt="2021-04-08T12:05:34.993" v="6415" actId="1076"/>
          <ac:picMkLst>
            <pc:docMk/>
            <pc:sldMk cId="1793199520" sldId="312"/>
            <ac:picMk id="26" creationId="{6FECBE0D-D8B0-774F-980D-FBE92F65EACD}"/>
          </ac:picMkLst>
        </pc:picChg>
        <pc:picChg chg="add mod">
          <ac:chgData name="Kirsten van de Groep" userId="e318276a-e8ff-4d24-a1f6-2db9ed752c80" providerId="ADAL" clId="{535EAF63-C120-6A40-B73C-23FE86174940}" dt="2021-04-08T12:04:14.841" v="6399" actId="1076"/>
          <ac:picMkLst>
            <pc:docMk/>
            <pc:sldMk cId="1793199520" sldId="312"/>
            <ac:picMk id="28" creationId="{C88EC36E-AEEA-9549-8EF9-F80C0B6942ED}"/>
          </ac:picMkLst>
        </pc:picChg>
        <pc:picChg chg="add del mod">
          <ac:chgData name="Kirsten van de Groep" userId="e318276a-e8ff-4d24-a1f6-2db9ed752c80" providerId="ADAL" clId="{535EAF63-C120-6A40-B73C-23FE86174940}" dt="2021-04-08T12:04:33.813" v="6404" actId="478"/>
          <ac:picMkLst>
            <pc:docMk/>
            <pc:sldMk cId="1793199520" sldId="312"/>
            <ac:picMk id="30" creationId="{F6AF9934-031A-2649-97D1-72B507ACD46F}"/>
          </ac:picMkLst>
        </pc:picChg>
        <pc:picChg chg="add del mod">
          <ac:chgData name="Kirsten van de Groep" userId="e318276a-e8ff-4d24-a1f6-2db9ed752c80" providerId="ADAL" clId="{535EAF63-C120-6A40-B73C-23FE86174940}" dt="2021-04-08T12:04:50.661" v="6409" actId="931"/>
          <ac:picMkLst>
            <pc:docMk/>
            <pc:sldMk cId="1793199520" sldId="312"/>
            <ac:picMk id="32" creationId="{8A139D77-A70A-E042-BE06-6D46868E53D4}"/>
          </ac:picMkLst>
        </pc:picChg>
        <pc:picChg chg="add mod">
          <ac:chgData name="Kirsten van de Groep" userId="e318276a-e8ff-4d24-a1f6-2db9ed752c80" providerId="ADAL" clId="{535EAF63-C120-6A40-B73C-23FE86174940}" dt="2021-04-08T12:05:42.226" v="6418" actId="1076"/>
          <ac:picMkLst>
            <pc:docMk/>
            <pc:sldMk cId="1793199520" sldId="312"/>
            <ac:picMk id="34" creationId="{AE13129F-AF11-C148-8E49-586E8CC71642}"/>
          </ac:picMkLst>
        </pc:picChg>
      </pc:sldChg>
      <pc:sldChg chg="modSp add mod">
        <pc:chgData name="Kirsten van de Groep" userId="e318276a-e8ff-4d24-a1f6-2db9ed752c80" providerId="ADAL" clId="{535EAF63-C120-6A40-B73C-23FE86174940}" dt="2021-04-08T12:32:58.683" v="6901" actId="20577"/>
        <pc:sldMkLst>
          <pc:docMk/>
          <pc:sldMk cId="4238484951" sldId="313"/>
        </pc:sldMkLst>
        <pc:spChg chg="mod">
          <ac:chgData name="Kirsten van de Groep" userId="e318276a-e8ff-4d24-a1f6-2db9ed752c80" providerId="ADAL" clId="{535EAF63-C120-6A40-B73C-23FE86174940}" dt="2021-04-08T12:32:58.683" v="6901" actId="20577"/>
          <ac:spMkLst>
            <pc:docMk/>
            <pc:sldMk cId="4238484951" sldId="313"/>
            <ac:spMk id="9" creationId="{D6016DC4-4C3E-5E4D-8DA1-BB324E3EDC1C}"/>
          </ac:spMkLst>
        </pc:spChg>
        <pc:spChg chg="mod">
          <ac:chgData name="Kirsten van de Groep" userId="e318276a-e8ff-4d24-a1f6-2db9ed752c80" providerId="ADAL" clId="{535EAF63-C120-6A40-B73C-23FE86174940}" dt="2021-04-08T11:54:44.469" v="6048" actId="20577"/>
          <ac:spMkLst>
            <pc:docMk/>
            <pc:sldMk cId="4238484951" sldId="313"/>
            <ac:spMk id="18" creationId="{00000000-0000-0000-0000-000000000000}"/>
          </ac:spMkLst>
        </pc:spChg>
      </pc:sldChg>
      <pc:sldChg chg="addSp delSp modSp add del mod">
        <pc:chgData name="Kirsten van de Groep" userId="e318276a-e8ff-4d24-a1f6-2db9ed752c80" providerId="ADAL" clId="{535EAF63-C120-6A40-B73C-23FE86174940}" dt="2021-04-08T12:07:39.233" v="6438" actId="2696"/>
        <pc:sldMkLst>
          <pc:docMk/>
          <pc:sldMk cId="1127620440" sldId="314"/>
        </pc:sldMkLst>
        <pc:spChg chg="del">
          <ac:chgData name="Kirsten van de Groep" userId="e318276a-e8ff-4d24-a1f6-2db9ed752c80" providerId="ADAL" clId="{535EAF63-C120-6A40-B73C-23FE86174940}" dt="2021-04-08T12:06:53.597" v="6430" actId="478"/>
          <ac:spMkLst>
            <pc:docMk/>
            <pc:sldMk cId="1127620440" sldId="314"/>
            <ac:spMk id="9" creationId="{D6016DC4-4C3E-5E4D-8DA1-BB324E3EDC1C}"/>
          </ac:spMkLst>
        </pc:spChg>
        <pc:spChg chg="mod">
          <ac:chgData name="Kirsten van de Groep" userId="e318276a-e8ff-4d24-a1f6-2db9ed752c80" providerId="ADAL" clId="{535EAF63-C120-6A40-B73C-23FE86174940}" dt="2021-04-08T12:07:28.049" v="6435" actId="26606"/>
          <ac:spMkLst>
            <pc:docMk/>
            <pc:sldMk cId="1127620440" sldId="314"/>
            <ac:spMk id="18" creationId="{00000000-0000-0000-0000-000000000000}"/>
          </ac:spMkLst>
        </pc:spChg>
        <pc:spChg chg="add del">
          <ac:chgData name="Kirsten van de Groep" userId="e318276a-e8ff-4d24-a1f6-2db9ed752c80" providerId="ADAL" clId="{535EAF63-C120-6A40-B73C-23FE86174940}" dt="2021-04-08T12:07:28.049" v="6435" actId="26606"/>
          <ac:spMkLst>
            <pc:docMk/>
            <pc:sldMk cId="1127620440" sldId="314"/>
            <ac:spMk id="35" creationId="{003713C1-2FB2-413B-BF91-3AE41726FB7A}"/>
          </ac:spMkLst>
        </pc:spChg>
        <pc:spChg chg="add del">
          <ac:chgData name="Kirsten van de Groep" userId="e318276a-e8ff-4d24-a1f6-2db9ed752c80" providerId="ADAL" clId="{535EAF63-C120-6A40-B73C-23FE86174940}" dt="2021-04-08T12:07:28.049" v="6435" actId="26606"/>
          <ac:spMkLst>
            <pc:docMk/>
            <pc:sldMk cId="1127620440" sldId="314"/>
            <ac:spMk id="37" creationId="{90795B4D-5022-4A7F-A01D-8D880B7CDBE6}"/>
          </ac:spMkLst>
        </pc:spChg>
        <pc:spChg chg="add del">
          <ac:chgData name="Kirsten van de Groep" userId="e318276a-e8ff-4d24-a1f6-2db9ed752c80" providerId="ADAL" clId="{535EAF63-C120-6A40-B73C-23FE86174940}" dt="2021-04-08T12:07:28.049" v="6435" actId="26606"/>
          <ac:spMkLst>
            <pc:docMk/>
            <pc:sldMk cId="1127620440" sldId="314"/>
            <ac:spMk id="39" creationId="{AFD19018-DE7C-4796-ADF2-AD2EB0FC0D9C}"/>
          </ac:spMkLst>
        </pc:spChg>
        <pc:spChg chg="add del">
          <ac:chgData name="Kirsten van de Groep" userId="e318276a-e8ff-4d24-a1f6-2db9ed752c80" providerId="ADAL" clId="{535EAF63-C120-6A40-B73C-23FE86174940}" dt="2021-04-08T12:07:28.049" v="6435" actId="26606"/>
          <ac:spMkLst>
            <pc:docMk/>
            <pc:sldMk cId="1127620440" sldId="314"/>
            <ac:spMk id="41" creationId="{B1A0A2C2-4F85-44AF-8708-8DCA4B550CB8}"/>
          </ac:spMkLst>
        </pc:spChg>
        <pc:spChg chg="add del">
          <ac:chgData name="Kirsten van de Groep" userId="e318276a-e8ff-4d24-a1f6-2db9ed752c80" providerId="ADAL" clId="{535EAF63-C120-6A40-B73C-23FE86174940}" dt="2021-04-08T12:07:28.049" v="6435" actId="26606"/>
          <ac:spMkLst>
            <pc:docMk/>
            <pc:sldMk cId="1127620440" sldId="314"/>
            <ac:spMk id="46" creationId="{C18DD249-7BAF-43E4-96D2-897DF8277025}"/>
          </ac:spMkLst>
        </pc:spChg>
        <pc:spChg chg="add del">
          <ac:chgData name="Kirsten van de Groep" userId="e318276a-e8ff-4d24-a1f6-2db9ed752c80" providerId="ADAL" clId="{535EAF63-C120-6A40-B73C-23FE86174940}" dt="2021-04-08T12:07:28.049" v="6435" actId="26606"/>
          <ac:spMkLst>
            <pc:docMk/>
            <pc:sldMk cId="1127620440" sldId="314"/>
            <ac:spMk id="48" creationId="{93709A93-4FBF-496D-9228-3D3DBCF5064D}"/>
          </ac:spMkLst>
        </pc:spChg>
        <pc:spChg chg="add del">
          <ac:chgData name="Kirsten van de Groep" userId="e318276a-e8ff-4d24-a1f6-2db9ed752c80" providerId="ADAL" clId="{535EAF63-C120-6A40-B73C-23FE86174940}" dt="2021-04-08T12:07:28.049" v="6435" actId="26606"/>
          <ac:spMkLst>
            <pc:docMk/>
            <pc:sldMk cId="1127620440" sldId="314"/>
            <ac:spMk id="50" creationId="{AC6F8F5A-EAFE-459F-8F54-9D86D539F12E}"/>
          </ac:spMkLst>
        </pc:spChg>
        <pc:spChg chg="add del">
          <ac:chgData name="Kirsten van de Groep" userId="e318276a-e8ff-4d24-a1f6-2db9ed752c80" providerId="ADAL" clId="{535EAF63-C120-6A40-B73C-23FE86174940}" dt="2021-04-08T12:07:28.049" v="6435" actId="26606"/>
          <ac:spMkLst>
            <pc:docMk/>
            <pc:sldMk cId="1127620440" sldId="314"/>
            <ac:spMk id="52" creationId="{C3FD65E3-4E8F-40F8-B00F-C3CA65D8A3BE}"/>
          </ac:spMkLst>
        </pc:spChg>
        <pc:spChg chg="add del">
          <ac:chgData name="Kirsten van de Groep" userId="e318276a-e8ff-4d24-a1f6-2db9ed752c80" providerId="ADAL" clId="{535EAF63-C120-6A40-B73C-23FE86174940}" dt="2021-04-08T12:07:28.049" v="6435" actId="26606"/>
          <ac:spMkLst>
            <pc:docMk/>
            <pc:sldMk cId="1127620440" sldId="314"/>
            <ac:spMk id="54" creationId="{5DFA2231-FFDF-4250-983C-D460855A37B8}"/>
          </ac:spMkLst>
        </pc:spChg>
        <pc:picChg chg="add del mod">
          <ac:chgData name="Kirsten van de Groep" userId="e318276a-e8ff-4d24-a1f6-2db9ed752c80" providerId="ADAL" clId="{535EAF63-C120-6A40-B73C-23FE86174940}" dt="2021-04-08T12:06:41.053" v="6427" actId="931"/>
          <ac:picMkLst>
            <pc:docMk/>
            <pc:sldMk cId="1127620440" sldId="314"/>
            <ac:picMk id="3" creationId="{BE6A8B00-5C3D-5C4F-92FD-CA1CF2CF53A3}"/>
          </ac:picMkLst>
        </pc:picChg>
        <pc:picChg chg="add del mod">
          <ac:chgData name="Kirsten van de Groep" userId="e318276a-e8ff-4d24-a1f6-2db9ed752c80" providerId="ADAL" clId="{535EAF63-C120-6A40-B73C-23FE86174940}" dt="2021-04-08T12:06:41.053" v="6427" actId="931"/>
          <ac:picMkLst>
            <pc:docMk/>
            <pc:sldMk cId="1127620440" sldId="314"/>
            <ac:picMk id="5" creationId="{2B084077-6823-5248-AAC8-21554A7C25CE}"/>
          </ac:picMkLst>
        </pc:picChg>
        <pc:picChg chg="add del mod">
          <ac:chgData name="Kirsten van de Groep" userId="e318276a-e8ff-4d24-a1f6-2db9ed752c80" providerId="ADAL" clId="{535EAF63-C120-6A40-B73C-23FE86174940}" dt="2021-04-08T12:06:41.053" v="6427" actId="931"/>
          <ac:picMkLst>
            <pc:docMk/>
            <pc:sldMk cId="1127620440" sldId="314"/>
            <ac:picMk id="7" creationId="{6ECF7992-F7FB-2A4A-8D11-CCEE79C07C99}"/>
          </ac:picMkLst>
        </pc:picChg>
        <pc:picChg chg="add del mod ord">
          <ac:chgData name="Kirsten van de Groep" userId="e318276a-e8ff-4d24-a1f6-2db9ed752c80" providerId="ADAL" clId="{535EAF63-C120-6A40-B73C-23FE86174940}" dt="2021-04-08T12:07:31.880" v="6437" actId="931"/>
          <ac:picMkLst>
            <pc:docMk/>
            <pc:sldMk cId="1127620440" sldId="314"/>
            <ac:picMk id="10" creationId="{34016BF0-4848-9C45-93DA-FA384C80B970}"/>
          </ac:picMkLst>
        </pc:picChg>
        <pc:picChg chg="add del mod ord">
          <ac:chgData name="Kirsten van de Groep" userId="e318276a-e8ff-4d24-a1f6-2db9ed752c80" providerId="ADAL" clId="{535EAF63-C120-6A40-B73C-23FE86174940}" dt="2021-04-08T12:07:31.880" v="6437" actId="931"/>
          <ac:picMkLst>
            <pc:docMk/>
            <pc:sldMk cId="1127620440" sldId="314"/>
            <ac:picMk id="12" creationId="{2D7DC458-DFB8-8148-9693-B04FD80551C2}"/>
          </ac:picMkLst>
        </pc:picChg>
        <pc:picChg chg="add del mod ord">
          <ac:chgData name="Kirsten van de Groep" userId="e318276a-e8ff-4d24-a1f6-2db9ed752c80" providerId="ADAL" clId="{535EAF63-C120-6A40-B73C-23FE86174940}" dt="2021-04-08T12:07:31.880" v="6437" actId="931"/>
          <ac:picMkLst>
            <pc:docMk/>
            <pc:sldMk cId="1127620440" sldId="314"/>
            <ac:picMk id="14" creationId="{BF3D51D7-8D9F-4F46-9D8D-A619F2777041}"/>
          </ac:picMkLst>
        </pc:picChg>
        <pc:picChg chg="del">
          <ac:chgData name="Kirsten van de Groep" userId="e318276a-e8ff-4d24-a1f6-2db9ed752c80" providerId="ADAL" clId="{535EAF63-C120-6A40-B73C-23FE86174940}" dt="2021-04-08T12:06:16.437" v="6420" actId="478"/>
          <ac:picMkLst>
            <pc:docMk/>
            <pc:sldMk cId="1127620440" sldId="314"/>
            <ac:picMk id="26" creationId="{6FECBE0D-D8B0-774F-980D-FBE92F65EACD}"/>
          </ac:picMkLst>
        </pc:picChg>
        <pc:picChg chg="del">
          <ac:chgData name="Kirsten van de Groep" userId="e318276a-e8ff-4d24-a1f6-2db9ed752c80" providerId="ADAL" clId="{535EAF63-C120-6A40-B73C-23FE86174940}" dt="2021-04-08T12:06:19.447" v="6422" actId="478"/>
          <ac:picMkLst>
            <pc:docMk/>
            <pc:sldMk cId="1127620440" sldId="314"/>
            <ac:picMk id="28" creationId="{C88EC36E-AEEA-9549-8EF9-F80C0B6942ED}"/>
          </ac:picMkLst>
        </pc:picChg>
        <pc:picChg chg="del">
          <ac:chgData name="Kirsten van de Groep" userId="e318276a-e8ff-4d24-a1f6-2db9ed752c80" providerId="ADAL" clId="{535EAF63-C120-6A40-B73C-23FE86174940}" dt="2021-04-08T12:06:17.786" v="6421" actId="478"/>
          <ac:picMkLst>
            <pc:docMk/>
            <pc:sldMk cId="1127620440" sldId="314"/>
            <ac:picMk id="34" creationId="{AE13129F-AF11-C148-8E49-586E8CC71642}"/>
          </ac:picMkLst>
        </pc:picChg>
      </pc:sldChg>
      <pc:sldChg chg="addSp delSp modSp new del mod">
        <pc:chgData name="Kirsten van de Groep" userId="e318276a-e8ff-4d24-a1f6-2db9ed752c80" providerId="ADAL" clId="{535EAF63-C120-6A40-B73C-23FE86174940}" dt="2021-04-08T12:08:26.171" v="6449" actId="2696"/>
        <pc:sldMkLst>
          <pc:docMk/>
          <pc:sldMk cId="4183754579" sldId="314"/>
        </pc:sldMkLst>
        <pc:spChg chg="add del">
          <ac:chgData name="Kirsten van de Groep" userId="e318276a-e8ff-4d24-a1f6-2db9ed752c80" providerId="ADAL" clId="{535EAF63-C120-6A40-B73C-23FE86174940}" dt="2021-04-08T12:07:56.947" v="6444" actId="931"/>
          <ac:spMkLst>
            <pc:docMk/>
            <pc:sldMk cId="4183754579" sldId="314"/>
            <ac:spMk id="3" creationId="{C57D2EB2-C482-FF41-A6D9-86774435B555}"/>
          </ac:spMkLst>
        </pc:spChg>
        <pc:picChg chg="add del mod">
          <ac:chgData name="Kirsten van de Groep" userId="e318276a-e8ff-4d24-a1f6-2db9ed752c80" providerId="ADAL" clId="{535EAF63-C120-6A40-B73C-23FE86174940}" dt="2021-04-08T12:07:56.947" v="6444" actId="931"/>
          <ac:picMkLst>
            <pc:docMk/>
            <pc:sldMk cId="4183754579" sldId="314"/>
            <ac:picMk id="5" creationId="{BF6E7B01-1606-204C-A6D5-81BB037435E6}"/>
          </ac:picMkLst>
        </pc:picChg>
        <pc:picChg chg="add del mod">
          <ac:chgData name="Kirsten van de Groep" userId="e318276a-e8ff-4d24-a1f6-2db9ed752c80" providerId="ADAL" clId="{535EAF63-C120-6A40-B73C-23FE86174940}" dt="2021-04-08T12:07:56.947" v="6444" actId="931"/>
          <ac:picMkLst>
            <pc:docMk/>
            <pc:sldMk cId="4183754579" sldId="314"/>
            <ac:picMk id="7" creationId="{6A76A218-7557-3947-89CF-1A7FC183FC8A}"/>
          </ac:picMkLst>
        </pc:picChg>
        <pc:picChg chg="add del mod">
          <ac:chgData name="Kirsten van de Groep" userId="e318276a-e8ff-4d24-a1f6-2db9ed752c80" providerId="ADAL" clId="{535EAF63-C120-6A40-B73C-23FE86174940}" dt="2021-04-08T12:07:56.947" v="6444" actId="931"/>
          <ac:picMkLst>
            <pc:docMk/>
            <pc:sldMk cId="4183754579" sldId="314"/>
            <ac:picMk id="9" creationId="{357F96E0-3758-5442-BDDE-1D0FF1205D45}"/>
          </ac:picMkLst>
        </pc:picChg>
      </pc:sldChg>
      <pc:sldChg chg="addSp delSp modSp add mod ord setBg addAnim delAnim setClrOvrMap">
        <pc:chgData name="Kirsten van de Groep" userId="e318276a-e8ff-4d24-a1f6-2db9ed752c80" providerId="ADAL" clId="{535EAF63-C120-6A40-B73C-23FE86174940}" dt="2021-04-08T12:10:18.418" v="6503" actId="1076"/>
        <pc:sldMkLst>
          <pc:docMk/>
          <pc:sldMk cId="3321871684" sldId="315"/>
        </pc:sldMkLst>
        <pc:spChg chg="del">
          <ac:chgData name="Kirsten van de Groep" userId="e318276a-e8ff-4d24-a1f6-2db9ed752c80" providerId="ADAL" clId="{535EAF63-C120-6A40-B73C-23FE86174940}" dt="2021-04-08T12:08:31.903" v="6451" actId="478"/>
          <ac:spMkLst>
            <pc:docMk/>
            <pc:sldMk cId="3321871684" sldId="315"/>
            <ac:spMk id="11" creationId="{B4F9BA76-6072-CC4B-AD2A-699C256BFEDA}"/>
          </ac:spMkLst>
        </pc:spChg>
        <pc:spChg chg="mod">
          <ac:chgData name="Kirsten van de Groep" userId="e318276a-e8ff-4d24-a1f6-2db9ed752c80" providerId="ADAL" clId="{535EAF63-C120-6A40-B73C-23FE86174940}" dt="2021-04-08T12:09:50.094" v="6495" actId="26606"/>
          <ac:spMkLst>
            <pc:docMk/>
            <pc:sldMk cId="3321871684" sldId="315"/>
            <ac:spMk id="18" creationId="{00000000-0000-0000-0000-000000000000}"/>
          </ac:spMkLst>
        </pc:spChg>
        <pc:spChg chg="ord">
          <ac:chgData name="Kirsten van de Groep" userId="e318276a-e8ff-4d24-a1f6-2db9ed752c80" providerId="ADAL" clId="{535EAF63-C120-6A40-B73C-23FE86174940}" dt="2021-04-08T12:09:40.864" v="6491" actId="26606"/>
          <ac:spMkLst>
            <pc:docMk/>
            <pc:sldMk cId="3321871684" sldId="315"/>
            <ac:spMk id="19" creationId="{00000000-0000-0000-0000-000000000000}"/>
          </ac:spMkLst>
        </pc:spChg>
        <pc:spChg chg="ord">
          <ac:chgData name="Kirsten van de Groep" userId="e318276a-e8ff-4d24-a1f6-2db9ed752c80" providerId="ADAL" clId="{535EAF63-C120-6A40-B73C-23FE86174940}" dt="2021-04-08T12:09:40.864" v="6491" actId="26606"/>
          <ac:spMkLst>
            <pc:docMk/>
            <pc:sldMk cId="3321871684" sldId="315"/>
            <ac:spMk id="21" creationId="{00000000-0000-0000-0000-000000000000}"/>
          </ac:spMkLst>
        </pc:spChg>
        <pc:spChg chg="add del">
          <ac:chgData name="Kirsten van de Groep" userId="e318276a-e8ff-4d24-a1f6-2db9ed752c80" providerId="ADAL" clId="{535EAF63-C120-6A40-B73C-23FE86174940}" dt="2021-04-08T12:09:13.086" v="6481" actId="26606"/>
          <ac:spMkLst>
            <pc:docMk/>
            <pc:sldMk cId="3321871684" sldId="315"/>
            <ac:spMk id="26" creationId="{70155189-D96C-4527-B0EC-654B946BE615}"/>
          </ac:spMkLst>
        </pc:spChg>
        <pc:spChg chg="add del">
          <ac:chgData name="Kirsten van de Groep" userId="e318276a-e8ff-4d24-a1f6-2db9ed752c80" providerId="ADAL" clId="{535EAF63-C120-6A40-B73C-23FE86174940}" dt="2021-04-08T12:09:25.529" v="6487" actId="26606"/>
          <ac:spMkLst>
            <pc:docMk/>
            <pc:sldMk cId="3321871684" sldId="315"/>
            <ac:spMk id="28" creationId="{9A0576B0-CD8C-4661-95C8-A9F2CE7CDDB0}"/>
          </ac:spMkLst>
        </pc:spChg>
        <pc:spChg chg="add del">
          <ac:chgData name="Kirsten van de Groep" userId="e318276a-e8ff-4d24-a1f6-2db9ed752c80" providerId="ADAL" clId="{535EAF63-C120-6A40-B73C-23FE86174940}" dt="2021-04-08T12:09:25.529" v="6487" actId="26606"/>
          <ac:spMkLst>
            <pc:docMk/>
            <pc:sldMk cId="3321871684" sldId="315"/>
            <ac:spMk id="29" creationId="{605494DE-B078-4D87-BB01-C84320618DAD}"/>
          </ac:spMkLst>
        </pc:spChg>
        <pc:spChg chg="add del">
          <ac:chgData name="Kirsten van de Groep" userId="e318276a-e8ff-4d24-a1f6-2db9ed752c80" providerId="ADAL" clId="{535EAF63-C120-6A40-B73C-23FE86174940}" dt="2021-04-08T12:09:25.529" v="6487" actId="26606"/>
          <ac:spMkLst>
            <pc:docMk/>
            <pc:sldMk cId="3321871684" sldId="315"/>
            <ac:spMk id="30" creationId="{3FF60E2B-3919-423C-B1FF-56CDE6681165}"/>
          </ac:spMkLst>
        </pc:spChg>
        <pc:spChg chg="add del">
          <ac:chgData name="Kirsten van de Groep" userId="e318276a-e8ff-4d24-a1f6-2db9ed752c80" providerId="ADAL" clId="{535EAF63-C120-6A40-B73C-23FE86174940}" dt="2021-04-08T12:09:32.797" v="6489" actId="26606"/>
          <ac:spMkLst>
            <pc:docMk/>
            <pc:sldMk cId="3321871684" sldId="315"/>
            <ac:spMk id="32" creationId="{C3FD65E3-4E8F-40F8-B00F-C3CA65D8A3BE}"/>
          </ac:spMkLst>
        </pc:spChg>
        <pc:spChg chg="add del">
          <ac:chgData name="Kirsten van de Groep" userId="e318276a-e8ff-4d24-a1f6-2db9ed752c80" providerId="ADAL" clId="{535EAF63-C120-6A40-B73C-23FE86174940}" dt="2021-04-08T12:09:32.797" v="6489" actId="26606"/>
          <ac:spMkLst>
            <pc:docMk/>
            <pc:sldMk cId="3321871684" sldId="315"/>
            <ac:spMk id="33" creationId="{C18DD249-7BAF-43E4-96D2-897DF8277025}"/>
          </ac:spMkLst>
        </pc:spChg>
        <pc:spChg chg="add del">
          <ac:chgData name="Kirsten van de Groep" userId="e318276a-e8ff-4d24-a1f6-2db9ed752c80" providerId="ADAL" clId="{535EAF63-C120-6A40-B73C-23FE86174940}" dt="2021-04-08T12:09:32.797" v="6489" actId="26606"/>
          <ac:spMkLst>
            <pc:docMk/>
            <pc:sldMk cId="3321871684" sldId="315"/>
            <ac:spMk id="34" creationId="{5DFA2231-FFDF-4250-983C-D460855A37B8}"/>
          </ac:spMkLst>
        </pc:spChg>
        <pc:spChg chg="add del">
          <ac:chgData name="Kirsten van de Groep" userId="e318276a-e8ff-4d24-a1f6-2db9ed752c80" providerId="ADAL" clId="{535EAF63-C120-6A40-B73C-23FE86174940}" dt="2021-04-08T12:09:32.797" v="6489" actId="26606"/>
          <ac:spMkLst>
            <pc:docMk/>
            <pc:sldMk cId="3321871684" sldId="315"/>
            <ac:spMk id="35" creationId="{93709A93-4FBF-496D-9228-3D3DBCF5064D}"/>
          </ac:spMkLst>
        </pc:spChg>
        <pc:spChg chg="add del">
          <ac:chgData name="Kirsten van de Groep" userId="e318276a-e8ff-4d24-a1f6-2db9ed752c80" providerId="ADAL" clId="{535EAF63-C120-6A40-B73C-23FE86174940}" dt="2021-04-08T12:09:32.797" v="6489" actId="26606"/>
          <ac:spMkLst>
            <pc:docMk/>
            <pc:sldMk cId="3321871684" sldId="315"/>
            <ac:spMk id="36" creationId="{AC6F8F5A-EAFE-459F-8F54-9D86D539F12E}"/>
          </ac:spMkLst>
        </pc:spChg>
        <pc:spChg chg="add del">
          <ac:chgData name="Kirsten van de Groep" userId="e318276a-e8ff-4d24-a1f6-2db9ed752c80" providerId="ADAL" clId="{535EAF63-C120-6A40-B73C-23FE86174940}" dt="2021-04-08T12:09:40.864" v="6491" actId="26606"/>
          <ac:spMkLst>
            <pc:docMk/>
            <pc:sldMk cId="3321871684" sldId="315"/>
            <ac:spMk id="38" creationId="{70155189-D96C-4527-B0EC-654B946BE615}"/>
          </ac:spMkLst>
        </pc:spChg>
        <pc:spChg chg="add del">
          <ac:chgData name="Kirsten van de Groep" userId="e318276a-e8ff-4d24-a1f6-2db9ed752c80" providerId="ADAL" clId="{535EAF63-C120-6A40-B73C-23FE86174940}" dt="2021-04-08T12:09:50.094" v="6495" actId="26606"/>
          <ac:spMkLst>
            <pc:docMk/>
            <pc:sldMk cId="3321871684" sldId="315"/>
            <ac:spMk id="40" creationId="{F0FAE728-C5A9-4B0F-B89E-F4BED82505A6}"/>
          </ac:spMkLst>
        </pc:spChg>
        <pc:grpChg chg="add del">
          <ac:chgData name="Kirsten van de Groep" userId="e318276a-e8ff-4d24-a1f6-2db9ed752c80" providerId="ADAL" clId="{535EAF63-C120-6A40-B73C-23FE86174940}" dt="2021-04-08T12:09:50.094" v="6495" actId="26606"/>
          <ac:grpSpMkLst>
            <pc:docMk/>
            <pc:sldMk cId="3321871684" sldId="315"/>
            <ac:grpSpMk id="41" creationId="{F938B951-7EFC-40A2-B198-E73D39DFB3FC}"/>
          </ac:grpSpMkLst>
        </pc:grpChg>
        <pc:picChg chg="add mod ord">
          <ac:chgData name="Kirsten van de Groep" userId="e318276a-e8ff-4d24-a1f6-2db9ed752c80" providerId="ADAL" clId="{535EAF63-C120-6A40-B73C-23FE86174940}" dt="2021-04-08T12:10:18.418" v="6503" actId="1076"/>
          <ac:picMkLst>
            <pc:docMk/>
            <pc:sldMk cId="3321871684" sldId="315"/>
            <ac:picMk id="3" creationId="{5EA0C878-3AAA-E943-9E8C-0F1FCA587E92}"/>
          </ac:picMkLst>
        </pc:picChg>
        <pc:picChg chg="add del mod ord">
          <ac:chgData name="Kirsten van de Groep" userId="e318276a-e8ff-4d24-a1f6-2db9ed752c80" providerId="ADAL" clId="{535EAF63-C120-6A40-B73C-23FE86174940}" dt="2021-04-08T12:10:07.851" v="6500" actId="478"/>
          <ac:picMkLst>
            <pc:docMk/>
            <pc:sldMk cId="3321871684" sldId="315"/>
            <ac:picMk id="5" creationId="{33EF322C-CF01-014C-85E5-0A0054B4BE53}"/>
          </ac:picMkLst>
        </pc:picChg>
        <pc:picChg chg="add del mod ord">
          <ac:chgData name="Kirsten van de Groep" userId="e318276a-e8ff-4d24-a1f6-2db9ed752c80" providerId="ADAL" clId="{535EAF63-C120-6A40-B73C-23FE86174940}" dt="2021-04-08T12:10:09.610" v="6501" actId="478"/>
          <ac:picMkLst>
            <pc:docMk/>
            <pc:sldMk cId="3321871684" sldId="315"/>
            <ac:picMk id="7" creationId="{F07EB689-26BD-B84D-BE6B-9A6EE03DC09B}"/>
          </ac:picMkLst>
        </pc:picChg>
        <pc:picChg chg="del">
          <ac:chgData name="Kirsten van de Groep" userId="e318276a-e8ff-4d24-a1f6-2db9ed752c80" providerId="ADAL" clId="{535EAF63-C120-6A40-B73C-23FE86174940}" dt="2021-04-08T12:08:29.327" v="6450" actId="478"/>
          <ac:picMkLst>
            <pc:docMk/>
            <pc:sldMk cId="3321871684" sldId="315"/>
            <ac:picMk id="10" creationId="{70B93AF2-4ED1-2F49-88C5-5DB2DE6A33A8}"/>
          </ac:picMkLst>
        </pc:picChg>
        <pc:picChg chg="ord">
          <ac:chgData name="Kirsten van de Groep" userId="e318276a-e8ff-4d24-a1f6-2db9ed752c80" providerId="ADAL" clId="{535EAF63-C120-6A40-B73C-23FE86174940}" dt="2021-04-08T12:09:40.864" v="6491" actId="26606"/>
          <ac:picMkLst>
            <pc:docMk/>
            <pc:sldMk cId="3321871684" sldId="315"/>
            <ac:picMk id="20" creationId="{00000000-0000-0000-0000-000000000000}"/>
          </ac:picMkLst>
        </pc:picChg>
      </pc:sldChg>
      <pc:sldChg chg="addSp delSp modSp add mod ord">
        <pc:chgData name="Kirsten van de Groep" userId="e318276a-e8ff-4d24-a1f6-2db9ed752c80" providerId="ADAL" clId="{535EAF63-C120-6A40-B73C-23FE86174940}" dt="2021-04-08T12:32:19.324" v="6817" actId="20578"/>
        <pc:sldMkLst>
          <pc:docMk/>
          <pc:sldMk cId="1443007691" sldId="316"/>
        </pc:sldMkLst>
        <pc:picChg chg="del">
          <ac:chgData name="Kirsten van de Groep" userId="e318276a-e8ff-4d24-a1f6-2db9ed752c80" providerId="ADAL" clId="{535EAF63-C120-6A40-B73C-23FE86174940}" dt="2021-04-08T12:10:31.254" v="6505" actId="478"/>
          <ac:picMkLst>
            <pc:docMk/>
            <pc:sldMk cId="1443007691" sldId="316"/>
            <ac:picMk id="3" creationId="{5EA0C878-3AAA-E943-9E8C-0F1FCA587E92}"/>
          </ac:picMkLst>
        </pc:picChg>
        <pc:picChg chg="add mod">
          <ac:chgData name="Kirsten van de Groep" userId="e318276a-e8ff-4d24-a1f6-2db9ed752c80" providerId="ADAL" clId="{535EAF63-C120-6A40-B73C-23FE86174940}" dt="2021-04-08T12:10:48.195" v="6508" actId="1076"/>
          <ac:picMkLst>
            <pc:docMk/>
            <pc:sldMk cId="1443007691" sldId="316"/>
            <ac:picMk id="4" creationId="{6FB1FDFC-A5B1-9C42-B13D-23AA141F20E5}"/>
          </ac:picMkLst>
        </pc:picChg>
      </pc:sldChg>
      <pc:sldChg chg="addSp delSp modSp add mod ord">
        <pc:chgData name="Kirsten van de Groep" userId="e318276a-e8ff-4d24-a1f6-2db9ed752c80" providerId="ADAL" clId="{535EAF63-C120-6A40-B73C-23FE86174940}" dt="2021-04-08T12:32:12.844" v="6816" actId="20578"/>
        <pc:sldMkLst>
          <pc:docMk/>
          <pc:sldMk cId="454283590" sldId="317"/>
        </pc:sldMkLst>
        <pc:picChg chg="add mod">
          <ac:chgData name="Kirsten van de Groep" userId="e318276a-e8ff-4d24-a1f6-2db9ed752c80" providerId="ADAL" clId="{535EAF63-C120-6A40-B73C-23FE86174940}" dt="2021-04-08T12:11:26.727" v="6513" actId="1076"/>
          <ac:picMkLst>
            <pc:docMk/>
            <pc:sldMk cId="454283590" sldId="317"/>
            <ac:picMk id="3" creationId="{39ACDAF3-5532-7E45-B5E2-FC23E9CF0781}"/>
          </ac:picMkLst>
        </pc:picChg>
        <pc:picChg chg="del">
          <ac:chgData name="Kirsten van de Groep" userId="e318276a-e8ff-4d24-a1f6-2db9ed752c80" providerId="ADAL" clId="{535EAF63-C120-6A40-B73C-23FE86174940}" dt="2021-04-08T12:11:05.768" v="6510" actId="478"/>
          <ac:picMkLst>
            <pc:docMk/>
            <pc:sldMk cId="454283590" sldId="317"/>
            <ac:picMk id="4" creationId="{6FB1FDFC-A5B1-9C42-B13D-23AA141F20E5}"/>
          </ac:picMkLst>
        </pc:picChg>
      </pc:sldChg>
    </pc:docChg>
  </pc:docChgLst>
  <pc:docChgLst>
    <pc:chgData name="Kirsten van de Groep" userId="e318276a-e8ff-4d24-a1f6-2db9ed752c80" providerId="ADAL" clId="{EE1842C2-960C-0445-A063-611D2619335F}"/>
    <pc:docChg chg="undo custSel delSld modSld">
      <pc:chgData name="Kirsten van de Groep" userId="e318276a-e8ff-4d24-a1f6-2db9ed752c80" providerId="ADAL" clId="{EE1842C2-960C-0445-A063-611D2619335F}" dt="2021-09-21T12:22:52.166" v="193" actId="1076"/>
      <pc:docMkLst>
        <pc:docMk/>
      </pc:docMkLst>
      <pc:sldChg chg="modSp mod">
        <pc:chgData name="Kirsten van de Groep" userId="e318276a-e8ff-4d24-a1f6-2db9ed752c80" providerId="ADAL" clId="{EE1842C2-960C-0445-A063-611D2619335F}" dt="2021-09-21T12:15:05.450" v="129" actId="20577"/>
        <pc:sldMkLst>
          <pc:docMk/>
          <pc:sldMk cId="7994133" sldId="256"/>
        </pc:sldMkLst>
        <pc:spChg chg="mod">
          <ac:chgData name="Kirsten van de Groep" userId="e318276a-e8ff-4d24-a1f6-2db9ed752c80" providerId="ADAL" clId="{EE1842C2-960C-0445-A063-611D2619335F}" dt="2021-09-21T12:15:05.450" v="129" actId="20577"/>
          <ac:spMkLst>
            <pc:docMk/>
            <pc:sldMk cId="7994133" sldId="256"/>
            <ac:spMk id="3" creationId="{00000000-0000-0000-0000-000000000000}"/>
          </ac:spMkLst>
        </pc:spChg>
      </pc:sldChg>
      <pc:sldChg chg="del">
        <pc:chgData name="Kirsten van de Groep" userId="e318276a-e8ff-4d24-a1f6-2db9ed752c80" providerId="ADAL" clId="{EE1842C2-960C-0445-A063-611D2619335F}" dt="2021-09-21T12:11:44.730" v="69" actId="2696"/>
        <pc:sldMkLst>
          <pc:docMk/>
          <pc:sldMk cId="1822903226" sldId="265"/>
        </pc:sldMkLst>
      </pc:sldChg>
      <pc:sldChg chg="del">
        <pc:chgData name="Kirsten van de Groep" userId="e318276a-e8ff-4d24-a1f6-2db9ed752c80" providerId="ADAL" clId="{EE1842C2-960C-0445-A063-611D2619335F}" dt="2021-09-21T12:11:44.730" v="69" actId="2696"/>
        <pc:sldMkLst>
          <pc:docMk/>
          <pc:sldMk cId="2509011588" sldId="275"/>
        </pc:sldMkLst>
      </pc:sldChg>
      <pc:sldChg chg="del">
        <pc:chgData name="Kirsten van de Groep" userId="e318276a-e8ff-4d24-a1f6-2db9ed752c80" providerId="ADAL" clId="{EE1842C2-960C-0445-A063-611D2619335F}" dt="2021-09-21T12:11:44.730" v="69" actId="2696"/>
        <pc:sldMkLst>
          <pc:docMk/>
          <pc:sldMk cId="1792279335" sldId="283"/>
        </pc:sldMkLst>
      </pc:sldChg>
      <pc:sldChg chg="del">
        <pc:chgData name="Kirsten van de Groep" userId="e318276a-e8ff-4d24-a1f6-2db9ed752c80" providerId="ADAL" clId="{EE1842C2-960C-0445-A063-611D2619335F}" dt="2021-09-21T12:11:44.730" v="69" actId="2696"/>
        <pc:sldMkLst>
          <pc:docMk/>
          <pc:sldMk cId="3952208703" sldId="284"/>
        </pc:sldMkLst>
      </pc:sldChg>
      <pc:sldChg chg="del">
        <pc:chgData name="Kirsten van de Groep" userId="e318276a-e8ff-4d24-a1f6-2db9ed752c80" providerId="ADAL" clId="{EE1842C2-960C-0445-A063-611D2619335F}" dt="2021-09-21T12:11:44.730" v="69" actId="2696"/>
        <pc:sldMkLst>
          <pc:docMk/>
          <pc:sldMk cId="916711462" sldId="285"/>
        </pc:sldMkLst>
      </pc:sldChg>
      <pc:sldChg chg="del">
        <pc:chgData name="Kirsten van de Groep" userId="e318276a-e8ff-4d24-a1f6-2db9ed752c80" providerId="ADAL" clId="{EE1842C2-960C-0445-A063-611D2619335F}" dt="2021-09-21T12:11:44.730" v="69" actId="2696"/>
        <pc:sldMkLst>
          <pc:docMk/>
          <pc:sldMk cId="1528622434" sldId="286"/>
        </pc:sldMkLst>
      </pc:sldChg>
      <pc:sldChg chg="addSp delSp modSp mod modAnim">
        <pc:chgData name="Kirsten van de Groep" userId="e318276a-e8ff-4d24-a1f6-2db9ed752c80" providerId="ADAL" clId="{EE1842C2-960C-0445-A063-611D2619335F}" dt="2021-09-21T12:21:26.908" v="169" actId="20577"/>
        <pc:sldMkLst>
          <pc:docMk/>
          <pc:sldMk cId="1460397638" sldId="288"/>
        </pc:sldMkLst>
        <pc:spChg chg="mod">
          <ac:chgData name="Kirsten van de Groep" userId="e318276a-e8ff-4d24-a1f6-2db9ed752c80" providerId="ADAL" clId="{EE1842C2-960C-0445-A063-611D2619335F}" dt="2021-09-21T12:19:03.065" v="153" actId="20577"/>
          <ac:spMkLst>
            <pc:docMk/>
            <pc:sldMk cId="1460397638" sldId="288"/>
            <ac:spMk id="8" creationId="{9B6C5AFE-8B03-7D41-B6BC-A224F848008A}"/>
          </ac:spMkLst>
        </pc:spChg>
        <pc:spChg chg="mod">
          <ac:chgData name="Kirsten van de Groep" userId="e318276a-e8ff-4d24-a1f6-2db9ed752c80" providerId="ADAL" clId="{EE1842C2-960C-0445-A063-611D2619335F}" dt="2021-09-21T12:21:16.137" v="165" actId="20577"/>
          <ac:spMkLst>
            <pc:docMk/>
            <pc:sldMk cId="1460397638" sldId="288"/>
            <ac:spMk id="14" creationId="{A7008831-0FDC-8149-857E-A1C2CD6D2035}"/>
          </ac:spMkLst>
        </pc:spChg>
        <pc:spChg chg="mod">
          <ac:chgData name="Kirsten van de Groep" userId="e318276a-e8ff-4d24-a1f6-2db9ed752c80" providerId="ADAL" clId="{EE1842C2-960C-0445-A063-611D2619335F}" dt="2021-09-21T12:21:19.167" v="167" actId="20577"/>
          <ac:spMkLst>
            <pc:docMk/>
            <pc:sldMk cId="1460397638" sldId="288"/>
            <ac:spMk id="15" creationId="{4077EA2E-0B02-614E-AF02-F9E0618F28B8}"/>
          </ac:spMkLst>
        </pc:spChg>
        <pc:spChg chg="mod">
          <ac:chgData name="Kirsten van de Groep" userId="e318276a-e8ff-4d24-a1f6-2db9ed752c80" providerId="ADAL" clId="{EE1842C2-960C-0445-A063-611D2619335F}" dt="2021-09-21T12:21:26.908" v="169" actId="20577"/>
          <ac:spMkLst>
            <pc:docMk/>
            <pc:sldMk cId="1460397638" sldId="288"/>
            <ac:spMk id="16" creationId="{B5A21CC3-B896-3E46-BF6E-47B13991A423}"/>
          </ac:spMkLst>
        </pc:spChg>
        <pc:spChg chg="mod">
          <ac:chgData name="Kirsten van de Groep" userId="e318276a-e8ff-4d24-a1f6-2db9ed752c80" providerId="ADAL" clId="{EE1842C2-960C-0445-A063-611D2619335F}" dt="2021-09-21T12:17:23.929" v="140" actId="20577"/>
          <ac:spMkLst>
            <pc:docMk/>
            <pc:sldMk cId="1460397638" sldId="288"/>
            <ac:spMk id="29" creationId="{BFFB9681-F333-9843-A19D-F3C868517453}"/>
          </ac:spMkLst>
        </pc:spChg>
        <pc:spChg chg="mod">
          <ac:chgData name="Kirsten van de Groep" userId="e318276a-e8ff-4d24-a1f6-2db9ed752c80" providerId="ADAL" clId="{EE1842C2-960C-0445-A063-611D2619335F}" dt="2021-09-21T12:17:11.341" v="136" actId="20577"/>
          <ac:spMkLst>
            <pc:docMk/>
            <pc:sldMk cId="1460397638" sldId="288"/>
            <ac:spMk id="30" creationId="{ED642AFD-3881-124B-BB83-FE5073452092}"/>
          </ac:spMkLst>
        </pc:spChg>
        <pc:picChg chg="add del mod">
          <ac:chgData name="Kirsten van de Groep" userId="e318276a-e8ff-4d24-a1f6-2db9ed752c80" providerId="ADAL" clId="{EE1842C2-960C-0445-A063-611D2619335F}" dt="2021-09-21T12:20:30.088" v="155" actId="931"/>
          <ac:picMkLst>
            <pc:docMk/>
            <pc:sldMk cId="1460397638" sldId="288"/>
            <ac:picMk id="3" creationId="{7661B6A3-77C7-304C-9C89-3778F63FAAE3}"/>
          </ac:picMkLst>
        </pc:picChg>
        <pc:picChg chg="add mod">
          <ac:chgData name="Kirsten van de Groep" userId="e318276a-e8ff-4d24-a1f6-2db9ed752c80" providerId="ADAL" clId="{EE1842C2-960C-0445-A063-611D2619335F}" dt="2021-09-21T12:20:47.734" v="158" actId="1076"/>
          <ac:picMkLst>
            <pc:docMk/>
            <pc:sldMk cId="1460397638" sldId="288"/>
            <ac:picMk id="5" creationId="{57E4AA86-2651-824A-845E-2E3F2BD26BED}"/>
          </ac:picMkLst>
        </pc:picChg>
        <pc:picChg chg="mod">
          <ac:chgData name="Kirsten van de Groep" userId="e318276a-e8ff-4d24-a1f6-2db9ed752c80" providerId="ADAL" clId="{EE1842C2-960C-0445-A063-611D2619335F}" dt="2021-09-21T12:20:52.637" v="160" actId="1076"/>
          <ac:picMkLst>
            <pc:docMk/>
            <pc:sldMk cId="1460397638" sldId="288"/>
            <ac:picMk id="34" creationId="{6390DF5F-8C34-344B-93D7-AEBBA2C7FA54}"/>
          </ac:picMkLst>
        </pc:picChg>
        <pc:picChg chg="del">
          <ac:chgData name="Kirsten van de Groep" userId="e318276a-e8ff-4d24-a1f6-2db9ed752c80" providerId="ADAL" clId="{EE1842C2-960C-0445-A063-611D2619335F}" dt="2021-09-21T12:17:04.739" v="131" actId="478"/>
          <ac:picMkLst>
            <pc:docMk/>
            <pc:sldMk cId="1460397638" sldId="288"/>
            <ac:picMk id="35" creationId="{7CE2B209-E828-2A42-9BFB-39FB8F9D5820}"/>
          </ac:picMkLst>
        </pc:picChg>
        <pc:picChg chg="mod">
          <ac:chgData name="Kirsten van de Groep" userId="e318276a-e8ff-4d24-a1f6-2db9ed752c80" providerId="ADAL" clId="{EE1842C2-960C-0445-A063-611D2619335F}" dt="2021-09-21T12:20:55.128" v="161" actId="14100"/>
          <ac:picMkLst>
            <pc:docMk/>
            <pc:sldMk cId="1460397638" sldId="288"/>
            <ac:picMk id="64" creationId="{D8F6F82F-82BC-F44C-9173-32172901C345}"/>
          </ac:picMkLst>
        </pc:picChg>
      </pc:sldChg>
      <pc:sldChg chg="del">
        <pc:chgData name="Kirsten van de Groep" userId="e318276a-e8ff-4d24-a1f6-2db9ed752c80" providerId="ADAL" clId="{EE1842C2-960C-0445-A063-611D2619335F}" dt="2021-09-21T12:11:44.730" v="69" actId="2696"/>
        <pc:sldMkLst>
          <pc:docMk/>
          <pc:sldMk cId="1835282198" sldId="295"/>
        </pc:sldMkLst>
      </pc:sldChg>
      <pc:sldChg chg="del">
        <pc:chgData name="Kirsten van de Groep" userId="e318276a-e8ff-4d24-a1f6-2db9ed752c80" providerId="ADAL" clId="{EE1842C2-960C-0445-A063-611D2619335F}" dt="2021-09-21T12:11:44.730" v="69" actId="2696"/>
        <pc:sldMkLst>
          <pc:docMk/>
          <pc:sldMk cId="3317088316" sldId="296"/>
        </pc:sldMkLst>
      </pc:sldChg>
      <pc:sldChg chg="del">
        <pc:chgData name="Kirsten van de Groep" userId="e318276a-e8ff-4d24-a1f6-2db9ed752c80" providerId="ADAL" clId="{EE1842C2-960C-0445-A063-611D2619335F}" dt="2021-09-21T12:11:44.730" v="69" actId="2696"/>
        <pc:sldMkLst>
          <pc:docMk/>
          <pc:sldMk cId="479647367" sldId="297"/>
        </pc:sldMkLst>
      </pc:sldChg>
      <pc:sldChg chg="del">
        <pc:chgData name="Kirsten van de Groep" userId="e318276a-e8ff-4d24-a1f6-2db9ed752c80" providerId="ADAL" clId="{EE1842C2-960C-0445-A063-611D2619335F}" dt="2021-09-21T12:11:44.730" v="69" actId="2696"/>
        <pc:sldMkLst>
          <pc:docMk/>
          <pc:sldMk cId="3466276455" sldId="298"/>
        </pc:sldMkLst>
      </pc:sldChg>
      <pc:sldChg chg="del">
        <pc:chgData name="Kirsten van de Groep" userId="e318276a-e8ff-4d24-a1f6-2db9ed752c80" providerId="ADAL" clId="{EE1842C2-960C-0445-A063-611D2619335F}" dt="2021-09-21T12:11:44.730" v="69" actId="2696"/>
        <pc:sldMkLst>
          <pc:docMk/>
          <pc:sldMk cId="513131523" sldId="299"/>
        </pc:sldMkLst>
      </pc:sldChg>
      <pc:sldChg chg="del">
        <pc:chgData name="Kirsten van de Groep" userId="e318276a-e8ff-4d24-a1f6-2db9ed752c80" providerId="ADAL" clId="{EE1842C2-960C-0445-A063-611D2619335F}" dt="2021-09-21T12:11:44.730" v="69" actId="2696"/>
        <pc:sldMkLst>
          <pc:docMk/>
          <pc:sldMk cId="1977551520" sldId="300"/>
        </pc:sldMkLst>
      </pc:sldChg>
      <pc:sldChg chg="del">
        <pc:chgData name="Kirsten van de Groep" userId="e318276a-e8ff-4d24-a1f6-2db9ed752c80" providerId="ADAL" clId="{EE1842C2-960C-0445-A063-611D2619335F}" dt="2021-09-21T12:11:44.730" v="69" actId="2696"/>
        <pc:sldMkLst>
          <pc:docMk/>
          <pc:sldMk cId="3235695253" sldId="301"/>
        </pc:sldMkLst>
      </pc:sldChg>
      <pc:sldChg chg="del">
        <pc:chgData name="Kirsten van de Groep" userId="e318276a-e8ff-4d24-a1f6-2db9ed752c80" providerId="ADAL" clId="{EE1842C2-960C-0445-A063-611D2619335F}" dt="2021-09-21T12:11:44.730" v="69" actId="2696"/>
        <pc:sldMkLst>
          <pc:docMk/>
          <pc:sldMk cId="3213096702" sldId="302"/>
        </pc:sldMkLst>
      </pc:sldChg>
      <pc:sldChg chg="addSp delSp modSp mod">
        <pc:chgData name="Kirsten van de Groep" userId="e318276a-e8ff-4d24-a1f6-2db9ed752c80" providerId="ADAL" clId="{EE1842C2-960C-0445-A063-611D2619335F}" dt="2021-09-21T12:22:52.166" v="193" actId="1076"/>
        <pc:sldMkLst>
          <pc:docMk/>
          <pc:sldMk cId="3310903744" sldId="307"/>
        </pc:sldMkLst>
        <pc:spChg chg="mod">
          <ac:chgData name="Kirsten van de Groep" userId="e318276a-e8ff-4d24-a1f6-2db9ed752c80" providerId="ADAL" clId="{EE1842C2-960C-0445-A063-611D2619335F}" dt="2021-09-21T12:22:43.594" v="191" actId="1076"/>
          <ac:spMkLst>
            <pc:docMk/>
            <pc:sldMk cId="3310903744" sldId="307"/>
            <ac:spMk id="14" creationId="{69F3238F-B30A-794E-BAC8-60A8F22D6BEA}"/>
          </ac:spMkLst>
        </pc:spChg>
        <pc:spChg chg="mod">
          <ac:chgData name="Kirsten van de Groep" userId="e318276a-e8ff-4d24-a1f6-2db9ed752c80" providerId="ADAL" clId="{EE1842C2-960C-0445-A063-611D2619335F}" dt="2021-09-21T12:22:10.985" v="187" actId="1076"/>
          <ac:spMkLst>
            <pc:docMk/>
            <pc:sldMk cId="3310903744" sldId="307"/>
            <ac:spMk id="15" creationId="{B34234AF-15CE-2547-A6D4-6B2190A37210}"/>
          </ac:spMkLst>
        </pc:spChg>
        <pc:spChg chg="mod">
          <ac:chgData name="Kirsten van de Groep" userId="e318276a-e8ff-4d24-a1f6-2db9ed752c80" providerId="ADAL" clId="{EE1842C2-960C-0445-A063-611D2619335F}" dt="2021-09-21T12:22:52.166" v="193" actId="1076"/>
          <ac:spMkLst>
            <pc:docMk/>
            <pc:sldMk cId="3310903744" sldId="307"/>
            <ac:spMk id="17" creationId="{223410D9-1842-664F-8B35-91003102F11A}"/>
          </ac:spMkLst>
        </pc:spChg>
        <pc:picChg chg="add mod">
          <ac:chgData name="Kirsten van de Groep" userId="e318276a-e8ff-4d24-a1f6-2db9ed752c80" providerId="ADAL" clId="{EE1842C2-960C-0445-A063-611D2619335F}" dt="2021-09-21T12:22:07.164" v="186" actId="14100"/>
          <ac:picMkLst>
            <pc:docMk/>
            <pc:sldMk cId="3310903744" sldId="307"/>
            <ac:picMk id="3" creationId="{5EAF532C-EE85-2D40-BEFD-EDB981D2DBA0}"/>
          </ac:picMkLst>
        </pc:picChg>
        <pc:picChg chg="del">
          <ac:chgData name="Kirsten van de Groep" userId="e318276a-e8ff-4d24-a1f6-2db9ed752c80" providerId="ADAL" clId="{EE1842C2-960C-0445-A063-611D2619335F}" dt="2021-09-21T12:16:54.339" v="130" actId="478"/>
          <ac:picMkLst>
            <pc:docMk/>
            <pc:sldMk cId="3310903744" sldId="307"/>
            <ac:picMk id="11" creationId="{10CD73D7-15ED-324F-BE9A-1D12A97BE432}"/>
          </ac:picMkLst>
        </pc:picChg>
        <pc:picChg chg="mod">
          <ac:chgData name="Kirsten van de Groep" userId="e318276a-e8ff-4d24-a1f6-2db9ed752c80" providerId="ADAL" clId="{EE1842C2-960C-0445-A063-611D2619335F}" dt="2021-09-21T12:22:13.992" v="188" actId="1076"/>
          <ac:picMkLst>
            <pc:docMk/>
            <pc:sldMk cId="3310903744" sldId="307"/>
            <ac:picMk id="12" creationId="{4BA84E26-32F9-3C41-BE03-F0553B83B5E6}"/>
          </ac:picMkLst>
        </pc:picChg>
        <pc:picChg chg="mod">
          <ac:chgData name="Kirsten van de Groep" userId="e318276a-e8ff-4d24-a1f6-2db9ed752c80" providerId="ADAL" clId="{EE1842C2-960C-0445-A063-611D2619335F}" dt="2021-09-21T12:22:47.566" v="192" actId="1076"/>
          <ac:picMkLst>
            <pc:docMk/>
            <pc:sldMk cId="3310903744" sldId="307"/>
            <ac:picMk id="13" creationId="{A540EC80-B1E7-6F42-897C-4432E661FC2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E4ED-3AC5-2D42-91BE-8D0ED77D98AE}" type="datetimeFigureOut">
              <a:rPr lang="nl-NL" smtClean="0"/>
              <a:t>21-09-21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EABF3-8745-D542-88D9-CF5FDEF658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278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E4ED-3AC5-2D42-91BE-8D0ED77D98AE}" type="datetimeFigureOut">
              <a:rPr lang="nl-NL" smtClean="0"/>
              <a:t>21-09-21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EABF3-8745-D542-88D9-CF5FDEF658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0191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E4ED-3AC5-2D42-91BE-8D0ED77D98AE}" type="datetimeFigureOut">
              <a:rPr lang="nl-NL" smtClean="0"/>
              <a:t>21-09-21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EABF3-8745-D542-88D9-CF5FDEF658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8861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E4ED-3AC5-2D42-91BE-8D0ED77D98AE}" type="datetimeFigureOut">
              <a:rPr lang="nl-NL" smtClean="0"/>
              <a:t>21-09-21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EABF3-8745-D542-88D9-CF5FDEF658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E4ED-3AC5-2D42-91BE-8D0ED77D98AE}" type="datetimeFigureOut">
              <a:rPr lang="nl-NL" smtClean="0"/>
              <a:t>21-09-21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EABF3-8745-D542-88D9-CF5FDEF658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918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E4ED-3AC5-2D42-91BE-8D0ED77D98AE}" type="datetimeFigureOut">
              <a:rPr lang="nl-NL" smtClean="0"/>
              <a:t>21-09-21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EABF3-8745-D542-88D9-CF5FDEF658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86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E4ED-3AC5-2D42-91BE-8D0ED77D98AE}" type="datetimeFigureOut">
              <a:rPr lang="nl-NL" smtClean="0"/>
              <a:t>21-09-21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EABF3-8745-D542-88D9-CF5FDEF658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209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E4ED-3AC5-2D42-91BE-8D0ED77D98AE}" type="datetimeFigureOut">
              <a:rPr lang="nl-NL" smtClean="0"/>
              <a:t>21-09-21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EABF3-8745-D542-88D9-CF5FDEF658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6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E4ED-3AC5-2D42-91BE-8D0ED77D98AE}" type="datetimeFigureOut">
              <a:rPr lang="nl-NL" smtClean="0"/>
              <a:t>21-09-21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EABF3-8745-D542-88D9-CF5FDEF658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1862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E4ED-3AC5-2D42-91BE-8D0ED77D98AE}" type="datetimeFigureOut">
              <a:rPr lang="nl-NL" smtClean="0"/>
              <a:t>21-09-21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EABF3-8745-D542-88D9-CF5FDEF658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50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E4ED-3AC5-2D42-91BE-8D0ED77D98AE}" type="datetimeFigureOut">
              <a:rPr lang="nl-NL" smtClean="0"/>
              <a:t>21-09-21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EABF3-8745-D542-88D9-CF5FDEF658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7809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0E4ED-3AC5-2D42-91BE-8D0ED77D98AE}" type="datetimeFigureOut">
              <a:rPr lang="nl-NL" smtClean="0"/>
              <a:t>21-09-21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EABF3-8745-D542-88D9-CF5FDEF658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1375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://www.iesf.com/join-ies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rot="2045124">
            <a:off x="5420202" y="-355614"/>
            <a:ext cx="9695945" cy="11834636"/>
          </a:xfrm>
          <a:prstGeom prst="rect">
            <a:avLst/>
          </a:prstGeom>
          <a:solidFill>
            <a:srgbClr val="192C4F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045336" y="3844637"/>
            <a:ext cx="7332229" cy="2297979"/>
          </a:xfrm>
        </p:spPr>
        <p:txBody>
          <a:bodyPr>
            <a:normAutofit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Marketing</a:t>
            </a:r>
          </a:p>
          <a:p>
            <a:r>
              <a:rPr lang="nl-NL" sz="3600" dirty="0" err="1">
                <a:solidFill>
                  <a:schemeClr val="bg1"/>
                </a:solidFill>
              </a:rPr>
              <a:t>Results</a:t>
            </a:r>
            <a:r>
              <a:rPr lang="nl-NL" sz="3600" dirty="0">
                <a:solidFill>
                  <a:schemeClr val="bg1"/>
                </a:solidFill>
              </a:rPr>
              <a:t> 2021 / </a:t>
            </a:r>
            <a:r>
              <a:rPr lang="nl-NL" sz="3600" dirty="0" err="1">
                <a:solidFill>
                  <a:schemeClr val="bg1"/>
                </a:solidFill>
              </a:rPr>
              <a:t>Plans</a:t>
            </a:r>
            <a:r>
              <a:rPr lang="nl-NL" sz="3600" dirty="0">
                <a:solidFill>
                  <a:schemeClr val="bg1"/>
                </a:solidFill>
              </a:rPr>
              <a:t> 2022</a:t>
            </a:r>
          </a:p>
          <a:p>
            <a:endParaRPr lang="nl-NL" sz="1900" dirty="0">
              <a:solidFill>
                <a:schemeClr val="bg1"/>
              </a:solidFill>
            </a:endParaRPr>
          </a:p>
          <a:p>
            <a:r>
              <a:rPr lang="nl-NL" sz="1700" i="1" dirty="0">
                <a:solidFill>
                  <a:schemeClr val="bg1"/>
                </a:solidFill>
              </a:rPr>
              <a:t>AGM Barcelona – </a:t>
            </a:r>
            <a:r>
              <a:rPr lang="nl-NL" sz="1700" i="1" dirty="0" err="1">
                <a:solidFill>
                  <a:schemeClr val="bg1"/>
                </a:solidFill>
              </a:rPr>
              <a:t>October</a:t>
            </a:r>
            <a:r>
              <a:rPr lang="nl-NL" sz="1700" i="1" dirty="0">
                <a:solidFill>
                  <a:schemeClr val="bg1"/>
                </a:solidFill>
              </a:rPr>
              <a:t> 6th 2021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598" y="2293352"/>
            <a:ext cx="1965071" cy="1058386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0" y="6765010"/>
            <a:ext cx="12192000" cy="92990"/>
          </a:xfrm>
          <a:prstGeom prst="rect">
            <a:avLst/>
          </a:prstGeom>
          <a:solidFill>
            <a:srgbClr val="1671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100"/>
    </mc:Choice>
    <mc:Fallback xmlns="">
      <p:transition spd="slow" advTm="571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 Título"/>
          <p:cNvSpPr txBox="1">
            <a:spLocks/>
          </p:cNvSpPr>
          <p:nvPr/>
        </p:nvSpPr>
        <p:spPr>
          <a:xfrm>
            <a:off x="883403" y="400665"/>
            <a:ext cx="10416153" cy="733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3600" b="0" kern="1200" dirty="0">
                <a:solidFill>
                  <a:schemeClr val="tx2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 algn="l"/>
            <a:r>
              <a:rPr lang="en-GB" sz="2800"/>
              <a:t>Marketing facts &amp; figures</a:t>
            </a:r>
            <a:endParaRPr lang="en-GB" sz="2800" dirty="0"/>
          </a:p>
        </p:txBody>
      </p:sp>
      <p:sp>
        <p:nvSpPr>
          <p:cNvPr id="19" name="18 Rectángulo"/>
          <p:cNvSpPr/>
          <p:nvPr/>
        </p:nvSpPr>
        <p:spPr>
          <a:xfrm>
            <a:off x="0" y="508598"/>
            <a:ext cx="705173" cy="464949"/>
          </a:xfrm>
          <a:prstGeom prst="rect">
            <a:avLst/>
          </a:prstGeom>
          <a:solidFill>
            <a:srgbClr val="1671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" name="Picture 4" descr="C:\Users\Margarita\Desktop\IESF\logo typ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9801" y="167639"/>
            <a:ext cx="970662" cy="59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20 Rectángulo"/>
          <p:cNvSpPr/>
          <p:nvPr/>
        </p:nvSpPr>
        <p:spPr>
          <a:xfrm>
            <a:off x="0" y="6765010"/>
            <a:ext cx="12192000" cy="92990"/>
          </a:xfrm>
          <a:prstGeom prst="rect">
            <a:avLst/>
          </a:prstGeom>
          <a:solidFill>
            <a:srgbClr val="1671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Afbeelding 2" descr="Afbeelding met tafel&#10;&#10;Automatisch gegenereerde beschrijving">
            <a:extLst>
              <a:ext uri="{FF2B5EF4-FFF2-40B4-BE49-F238E27FC236}">
                <a16:creationId xmlns:a16="http://schemas.microsoft.com/office/drawing/2014/main" id="{5EA0C878-3AAA-E943-9E8C-0F1FCA587E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610" y="1318825"/>
            <a:ext cx="11098853" cy="48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871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 Título"/>
          <p:cNvSpPr txBox="1">
            <a:spLocks/>
          </p:cNvSpPr>
          <p:nvPr/>
        </p:nvSpPr>
        <p:spPr>
          <a:xfrm>
            <a:off x="883403" y="400665"/>
            <a:ext cx="10416153" cy="733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3600" b="0" kern="1200" dirty="0">
                <a:solidFill>
                  <a:schemeClr val="tx2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 algn="l"/>
            <a:r>
              <a:rPr lang="en-GB" sz="2800" dirty="0"/>
              <a:t>IESF Marketing goals 2021 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0" y="508598"/>
            <a:ext cx="705173" cy="464949"/>
          </a:xfrm>
          <a:prstGeom prst="rect">
            <a:avLst/>
          </a:prstGeom>
          <a:solidFill>
            <a:srgbClr val="1671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" name="Picture 4" descr="C:\Users\Margarita\Desktop\IESF\logo typ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9801" y="167639"/>
            <a:ext cx="970662" cy="59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20 Rectángulo"/>
          <p:cNvSpPr/>
          <p:nvPr/>
        </p:nvSpPr>
        <p:spPr>
          <a:xfrm>
            <a:off x="0" y="6765010"/>
            <a:ext cx="12192000" cy="92990"/>
          </a:xfrm>
          <a:prstGeom prst="rect">
            <a:avLst/>
          </a:prstGeom>
          <a:solidFill>
            <a:srgbClr val="1671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2 CuadroTexto">
            <a:extLst>
              <a:ext uri="{FF2B5EF4-FFF2-40B4-BE49-F238E27FC236}">
                <a16:creationId xmlns:a16="http://schemas.microsoft.com/office/drawing/2014/main" id="{D6016DC4-4C3E-5E4D-8DA1-BB324E3EDC1C}"/>
              </a:ext>
            </a:extLst>
          </p:cNvPr>
          <p:cNvSpPr txBox="1"/>
          <p:nvPr/>
        </p:nvSpPr>
        <p:spPr>
          <a:xfrm>
            <a:off x="883403" y="1643845"/>
            <a:ext cx="1080377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Duplicate the number of publications according to the Marketing Planning for 2021 to: </a:t>
            </a:r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30 publications 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minimum from various sorts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Increase number of followers LinkedIn page with </a:t>
            </a:r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1000 members 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2021</a:t>
            </a:r>
            <a:b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Maintaining the level of clicks and shares around </a:t>
            </a:r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40 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month (both organic and sponsored)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Maintaining the high engagement rates for our content around </a:t>
            </a:r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 – 7%</a:t>
            </a:r>
          </a:p>
          <a:p>
            <a:pPr lvl="1"/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Also share and generate IESF publications with business media worldwide </a:t>
            </a:r>
            <a:b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detailed plan and budget will be presented to you at the AGM</a:t>
            </a:r>
          </a:p>
        </p:txBody>
      </p:sp>
    </p:spTree>
    <p:extLst>
      <p:ext uri="{BB962C8B-B14F-4D97-AF65-F5344CB8AC3E}">
        <p14:creationId xmlns:p14="http://schemas.microsoft.com/office/powerpoint/2010/main" val="4238484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 Título"/>
          <p:cNvSpPr txBox="1">
            <a:spLocks/>
          </p:cNvSpPr>
          <p:nvPr/>
        </p:nvSpPr>
        <p:spPr>
          <a:xfrm>
            <a:off x="883403" y="400665"/>
            <a:ext cx="10416153" cy="733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3600" b="0" kern="1200" dirty="0">
                <a:solidFill>
                  <a:schemeClr val="tx2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 algn="l"/>
            <a:r>
              <a:rPr lang="en-GB" sz="2800" dirty="0"/>
              <a:t>IESF Marketing 2021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0" y="508598"/>
            <a:ext cx="705173" cy="464949"/>
          </a:xfrm>
          <a:prstGeom prst="rect">
            <a:avLst/>
          </a:prstGeom>
          <a:solidFill>
            <a:srgbClr val="1671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" name="Picture 4" descr="C:\Users\Margarita\Desktop\IESF\logo typ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9801" y="167639"/>
            <a:ext cx="970662" cy="59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20 Rectángulo"/>
          <p:cNvSpPr/>
          <p:nvPr/>
        </p:nvSpPr>
        <p:spPr>
          <a:xfrm>
            <a:off x="0" y="6765010"/>
            <a:ext cx="12192000" cy="92990"/>
          </a:xfrm>
          <a:prstGeom prst="rect">
            <a:avLst/>
          </a:prstGeom>
          <a:solidFill>
            <a:srgbClr val="1671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2 CuadroTexto">
            <a:extLst>
              <a:ext uri="{FF2B5EF4-FFF2-40B4-BE49-F238E27FC236}">
                <a16:creationId xmlns:a16="http://schemas.microsoft.com/office/drawing/2014/main" id="{D6016DC4-4C3E-5E4D-8DA1-BB324E3EDC1C}"/>
              </a:ext>
            </a:extLst>
          </p:cNvPr>
          <p:cNvSpPr txBox="1"/>
          <p:nvPr/>
        </p:nvSpPr>
        <p:spPr>
          <a:xfrm>
            <a:off x="883403" y="1133666"/>
            <a:ext cx="9517897" cy="4309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Share your ideas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Share your existing content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Share your local business media titles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Share &amp; Like IESF updates with your network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global calendar will be shared with you via e-mail &amp; Kirsten will contact each partner upfront if your content is coming up</a:t>
            </a:r>
          </a:p>
          <a:p>
            <a:pPr lvl="1"/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4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5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1 Título"/>
          <p:cNvSpPr txBox="1">
            <a:spLocks/>
          </p:cNvSpPr>
          <p:nvPr/>
        </p:nvSpPr>
        <p:spPr>
          <a:xfrm>
            <a:off x="638881" y="417576"/>
            <a:ext cx="10909640" cy="1249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3600" b="0" kern="1200" dirty="0">
                <a:solidFill>
                  <a:schemeClr val="tx2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IESF Content Planning Marketing 2021 preview </a:t>
            </a:r>
          </a:p>
        </p:txBody>
      </p:sp>
      <p:sp>
        <p:nvSpPr>
          <p:cNvPr id="28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 descr="Afbeelding met tafel&#10;&#10;Automatisch gegenereerde beschrijving">
            <a:extLst>
              <a:ext uri="{FF2B5EF4-FFF2-40B4-BE49-F238E27FC236}">
                <a16:creationId xmlns:a16="http://schemas.microsoft.com/office/drawing/2014/main" id="{ADE68295-A154-114E-8863-6A78E0862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2896423"/>
            <a:ext cx="11548872" cy="3060451"/>
          </a:xfrm>
          <a:prstGeom prst="rect">
            <a:avLst/>
          </a:prstGeom>
        </p:spPr>
      </p:pic>
      <p:sp>
        <p:nvSpPr>
          <p:cNvPr id="19" name="18 Rectángulo"/>
          <p:cNvSpPr/>
          <p:nvPr/>
        </p:nvSpPr>
        <p:spPr>
          <a:xfrm>
            <a:off x="0" y="508598"/>
            <a:ext cx="705173" cy="464949"/>
          </a:xfrm>
          <a:prstGeom prst="rect">
            <a:avLst/>
          </a:prstGeom>
          <a:solidFill>
            <a:srgbClr val="1671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" name="Picture 4" descr="C:\Users\Margarita\Desktop\IESF\logo ty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9801" y="167639"/>
            <a:ext cx="970662" cy="59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20 Rectángulo"/>
          <p:cNvSpPr/>
          <p:nvPr/>
        </p:nvSpPr>
        <p:spPr>
          <a:xfrm>
            <a:off x="0" y="6765010"/>
            <a:ext cx="12192000" cy="92990"/>
          </a:xfrm>
          <a:prstGeom prst="rect">
            <a:avLst/>
          </a:prstGeom>
          <a:solidFill>
            <a:srgbClr val="1671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506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 Título"/>
          <p:cNvSpPr txBox="1">
            <a:spLocks/>
          </p:cNvSpPr>
          <p:nvPr/>
        </p:nvSpPr>
        <p:spPr>
          <a:xfrm>
            <a:off x="883403" y="400665"/>
            <a:ext cx="10416153" cy="733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3600" b="0" kern="1200" dirty="0">
                <a:solidFill>
                  <a:schemeClr val="tx2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 algn="l"/>
            <a:r>
              <a:rPr lang="en-GB" sz="2800" dirty="0"/>
              <a:t>IESF Marketing 2021 – examples 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0" y="508598"/>
            <a:ext cx="705173" cy="464949"/>
          </a:xfrm>
          <a:prstGeom prst="rect">
            <a:avLst/>
          </a:prstGeom>
          <a:solidFill>
            <a:srgbClr val="1671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" name="Picture 4" descr="C:\Users\Margarita\Desktop\IESF\logo typ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9801" y="167639"/>
            <a:ext cx="970662" cy="59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20 Rectángulo"/>
          <p:cNvSpPr/>
          <p:nvPr/>
        </p:nvSpPr>
        <p:spPr>
          <a:xfrm>
            <a:off x="0" y="6765010"/>
            <a:ext cx="12192000" cy="92990"/>
          </a:xfrm>
          <a:prstGeom prst="rect">
            <a:avLst/>
          </a:prstGeom>
          <a:solidFill>
            <a:srgbClr val="1671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1DE349E-4B7D-9C46-9B55-42CCFD7020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4160" y="1338384"/>
            <a:ext cx="3597840" cy="1687263"/>
          </a:xfrm>
          <a:prstGeom prst="rect">
            <a:avLst/>
          </a:prstGeom>
        </p:spPr>
      </p:pic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CDB14A84-5E33-9F47-9A24-3660E4A438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868" y="3518497"/>
            <a:ext cx="7931994" cy="1914867"/>
          </a:xfrm>
          <a:prstGeom prst="rect">
            <a:avLst/>
          </a:prstGeom>
        </p:spPr>
      </p:pic>
      <p:pic>
        <p:nvPicPr>
          <p:cNvPr id="8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id="{5E630DC8-91AA-984E-A09F-EC85869981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868" y="1340047"/>
            <a:ext cx="7956238" cy="1914867"/>
          </a:xfrm>
          <a:prstGeom prst="rect">
            <a:avLst/>
          </a:prstGeom>
        </p:spPr>
      </p:pic>
      <p:pic>
        <p:nvPicPr>
          <p:cNvPr id="9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DA75F4DC-EF83-BD4F-9B5B-63408E266C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01523" y="3254914"/>
            <a:ext cx="3134225" cy="300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553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F61BC46A-A344-4140-9CB9-1896D1392E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97" b="394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3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18" name="1 Título"/>
          <p:cNvSpPr txBox="1">
            <a:spLocks/>
          </p:cNvSpPr>
          <p:nvPr/>
        </p:nvSpPr>
        <p:spPr>
          <a:xfrm>
            <a:off x="8022021" y="3231931"/>
            <a:ext cx="3852041" cy="183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3600" b="0" kern="1200" dirty="0">
                <a:solidFill>
                  <a:schemeClr val="tx2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000">
                <a:solidFill>
                  <a:schemeClr val="tx1"/>
                </a:solidFill>
                <a:ea typeface="+mj-ea"/>
                <a:cs typeface="+mj-cs"/>
              </a:rPr>
              <a:t>Consultants exchange</a:t>
            </a:r>
          </a:p>
        </p:txBody>
      </p:sp>
      <p:cxnSp>
        <p:nvCxnSpPr>
          <p:cNvPr id="24" name="Straight Connector 27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Rectángulo"/>
          <p:cNvSpPr/>
          <p:nvPr/>
        </p:nvSpPr>
        <p:spPr>
          <a:xfrm>
            <a:off x="0" y="508598"/>
            <a:ext cx="705173" cy="464949"/>
          </a:xfrm>
          <a:prstGeom prst="rect">
            <a:avLst/>
          </a:prstGeom>
          <a:solidFill>
            <a:srgbClr val="1671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" name="Picture 4" descr="C:\Users\Margarita\Desktop\IESF\logo ty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979" y="3231931"/>
            <a:ext cx="970662" cy="59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20 Rectángulo"/>
          <p:cNvSpPr/>
          <p:nvPr/>
        </p:nvSpPr>
        <p:spPr>
          <a:xfrm>
            <a:off x="0" y="6765010"/>
            <a:ext cx="12192000" cy="92990"/>
          </a:xfrm>
          <a:prstGeom prst="rect">
            <a:avLst/>
          </a:prstGeom>
          <a:solidFill>
            <a:srgbClr val="1671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021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rot="2045124">
            <a:off x="5420202" y="-355614"/>
            <a:ext cx="9695945" cy="11834636"/>
          </a:xfrm>
          <a:prstGeom prst="rect">
            <a:avLst/>
          </a:prstGeom>
          <a:solidFill>
            <a:srgbClr val="192C4F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045336" y="3844637"/>
            <a:ext cx="7332229" cy="2297979"/>
          </a:xfrm>
        </p:spPr>
        <p:txBody>
          <a:bodyPr>
            <a:normAutofit/>
          </a:bodyPr>
          <a:lstStyle/>
          <a:p>
            <a:r>
              <a:rPr lang="nl-NL" sz="3600" dirty="0" err="1">
                <a:solidFill>
                  <a:schemeClr val="bg1"/>
                </a:solidFill>
              </a:rPr>
              <a:t>Any</a:t>
            </a:r>
            <a:r>
              <a:rPr lang="nl-NL" sz="3600" dirty="0">
                <a:solidFill>
                  <a:schemeClr val="bg1"/>
                </a:solidFill>
              </a:rPr>
              <a:t> </a:t>
            </a:r>
            <a:r>
              <a:rPr lang="nl-NL" sz="3600" dirty="0" err="1">
                <a:solidFill>
                  <a:schemeClr val="bg1"/>
                </a:solidFill>
              </a:rPr>
              <a:t>comments</a:t>
            </a:r>
            <a:r>
              <a:rPr lang="nl-NL" sz="3600" dirty="0">
                <a:solidFill>
                  <a:schemeClr val="bg1"/>
                </a:solidFill>
              </a:rPr>
              <a:t>?</a:t>
            </a:r>
          </a:p>
          <a:p>
            <a:endParaRPr lang="nl-NL" sz="1900" dirty="0">
              <a:solidFill>
                <a:schemeClr val="bg1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598" y="2293352"/>
            <a:ext cx="1965071" cy="1058386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0" y="6765010"/>
            <a:ext cx="12192000" cy="92990"/>
          </a:xfrm>
          <a:prstGeom prst="rect">
            <a:avLst/>
          </a:prstGeom>
          <a:solidFill>
            <a:srgbClr val="1671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24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100"/>
    </mc:Choice>
    <mc:Fallback xmlns="">
      <p:transition spd="slow" advTm="571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2C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0" y="3218551"/>
            <a:ext cx="12191999" cy="1655762"/>
          </a:xfrm>
        </p:spPr>
        <p:txBody>
          <a:bodyPr>
            <a:normAutofit/>
          </a:bodyPr>
          <a:lstStyle/>
          <a:p>
            <a:r>
              <a:rPr lang="nl-NL" sz="1800" dirty="0">
                <a:solidFill>
                  <a:schemeClr val="bg1"/>
                </a:solidFill>
                <a:latin typeface="Lucida Calligraphy" panose="03010101010101010101" pitchFamily="66" charset="0"/>
              </a:rPr>
              <a:t>If you have any questions, do not hesitate to </a:t>
            </a:r>
          </a:p>
          <a:p>
            <a:r>
              <a:rPr lang="nl-NL" sz="1800" dirty="0">
                <a:solidFill>
                  <a:schemeClr val="bg1"/>
                </a:solidFill>
                <a:latin typeface="Lucida Calligraphy" panose="03010101010101010101" pitchFamily="66" charset="0"/>
              </a:rPr>
              <a:t>contact your Executive Assistant </a:t>
            </a:r>
            <a:r>
              <a:rPr lang="nl-NL" sz="1800" dirty="0">
                <a:solidFill>
                  <a:schemeClr val="bg1"/>
                </a:solidFill>
                <a:latin typeface="Lucida Calligraphy" panose="03010101010101010101" pitchFamily="66" charset="0"/>
                <a:sym typeface="Wingdings" panose="05000000000000000000" pitchFamily="2" charset="2"/>
              </a:rPr>
              <a:t></a:t>
            </a:r>
            <a:endParaRPr lang="nl-NL" sz="18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endParaRPr lang="nl-NL" sz="18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r>
              <a:rPr lang="nl-NL" sz="1800" dirty="0" err="1">
                <a:solidFill>
                  <a:schemeClr val="bg1"/>
                </a:solidFill>
                <a:latin typeface="Lucida Calligraphy" panose="03010101010101010101" pitchFamily="66" charset="0"/>
              </a:rPr>
              <a:t>kirsten@vandegroep.nl</a:t>
            </a:r>
            <a:endParaRPr lang="nl-NL" sz="18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133" y="1999052"/>
            <a:ext cx="1473044" cy="79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619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 Título"/>
          <p:cNvSpPr txBox="1">
            <a:spLocks/>
          </p:cNvSpPr>
          <p:nvPr/>
        </p:nvSpPr>
        <p:spPr>
          <a:xfrm>
            <a:off x="883403" y="400665"/>
            <a:ext cx="10416153" cy="733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3600" b="0" kern="1200" dirty="0">
                <a:solidFill>
                  <a:schemeClr val="tx2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 algn="l"/>
            <a:r>
              <a:rPr lang="en-GB" sz="2800" dirty="0"/>
              <a:t>Partnership Development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0" y="508598"/>
            <a:ext cx="705173" cy="464949"/>
          </a:xfrm>
          <a:prstGeom prst="rect">
            <a:avLst/>
          </a:prstGeom>
          <a:solidFill>
            <a:srgbClr val="1671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" name="Picture 4" descr="C:\Users\Margarita\Desktop\IESF\logo typ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9801" y="167639"/>
            <a:ext cx="970662" cy="59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20 Rectángulo"/>
          <p:cNvSpPr/>
          <p:nvPr/>
        </p:nvSpPr>
        <p:spPr>
          <a:xfrm>
            <a:off x="0" y="6765010"/>
            <a:ext cx="12192000" cy="92990"/>
          </a:xfrm>
          <a:prstGeom prst="rect">
            <a:avLst/>
          </a:prstGeom>
          <a:solidFill>
            <a:srgbClr val="1671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49F974E6-79F3-3641-ABC9-693F1BB25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0" y="1625911"/>
            <a:ext cx="5638800" cy="323995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solidFill>
                  <a:srgbClr val="1671BA"/>
                </a:solidFill>
              </a:rPr>
              <a:t>AMERICAS – EMEA – ASIAPAC </a:t>
            </a:r>
          </a:p>
        </p:txBody>
      </p:sp>
      <p:pic>
        <p:nvPicPr>
          <p:cNvPr id="8" name="Picture 2" descr="C:\Users\Margarita\Downloads\mundial (2).png">
            <a:extLst>
              <a:ext uri="{FF2B5EF4-FFF2-40B4-BE49-F238E27FC236}">
                <a16:creationId xmlns:a16="http://schemas.microsoft.com/office/drawing/2014/main" id="{4452FE8F-D48D-634B-A43A-A2B795E20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378" y="2606093"/>
            <a:ext cx="2080388" cy="208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5">
            <a:extLst>
              <a:ext uri="{FF2B5EF4-FFF2-40B4-BE49-F238E27FC236}">
                <a16:creationId xmlns:a16="http://schemas.microsoft.com/office/drawing/2014/main" id="{E2ACEB7C-A9F7-2F4B-AE93-39897105AF55}"/>
              </a:ext>
            </a:extLst>
          </p:cNvPr>
          <p:cNvSpPr/>
          <p:nvPr/>
        </p:nvSpPr>
        <p:spPr>
          <a:xfrm>
            <a:off x="1600202" y="5055879"/>
            <a:ext cx="81427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 dirty="0">
                <a:solidFill>
                  <a:srgbClr val="0781C3"/>
                </a:solidFill>
              </a:rPr>
              <a:t>“Since 2002, successfully delivering</a:t>
            </a:r>
          </a:p>
          <a:p>
            <a:pPr algn="ctr"/>
            <a:r>
              <a:rPr lang="en-US" sz="2800" i="1" dirty="0">
                <a:solidFill>
                  <a:srgbClr val="0781C3"/>
                </a:solidFill>
              </a:rPr>
              <a:t> </a:t>
            </a:r>
            <a:r>
              <a:rPr lang="en-US" sz="2800" b="1" i="1" dirty="0">
                <a:solidFill>
                  <a:srgbClr val="0781C3"/>
                </a:solidFill>
              </a:rPr>
              <a:t>local</a:t>
            </a:r>
            <a:r>
              <a:rPr lang="en-US" sz="2800" i="1" dirty="0">
                <a:solidFill>
                  <a:srgbClr val="0781C3"/>
                </a:solidFill>
              </a:rPr>
              <a:t> executive talent through a </a:t>
            </a:r>
            <a:r>
              <a:rPr lang="en-US" sz="2800" b="1" i="1" dirty="0">
                <a:solidFill>
                  <a:srgbClr val="0781C3"/>
                </a:solidFill>
              </a:rPr>
              <a:t>global</a:t>
            </a:r>
            <a:r>
              <a:rPr lang="en-US" sz="2800" i="1" dirty="0">
                <a:solidFill>
                  <a:srgbClr val="0781C3"/>
                </a:solidFill>
              </a:rPr>
              <a:t> network of IESF partners”</a:t>
            </a:r>
          </a:p>
        </p:txBody>
      </p:sp>
    </p:spTree>
    <p:extLst>
      <p:ext uri="{BB962C8B-B14F-4D97-AF65-F5344CB8AC3E}">
        <p14:creationId xmlns:p14="http://schemas.microsoft.com/office/powerpoint/2010/main" val="386759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 Título"/>
          <p:cNvSpPr txBox="1">
            <a:spLocks/>
          </p:cNvSpPr>
          <p:nvPr/>
        </p:nvSpPr>
        <p:spPr>
          <a:xfrm>
            <a:off x="883403" y="400665"/>
            <a:ext cx="10416153" cy="733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3600" b="0" kern="1200" dirty="0">
                <a:solidFill>
                  <a:schemeClr val="tx2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 algn="l"/>
            <a:r>
              <a:rPr lang="en-GB" sz="2800" dirty="0"/>
              <a:t>Example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0" y="508598"/>
            <a:ext cx="705173" cy="464949"/>
          </a:xfrm>
          <a:prstGeom prst="rect">
            <a:avLst/>
          </a:prstGeom>
          <a:solidFill>
            <a:srgbClr val="1671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" name="Picture 4" descr="C:\Users\Margarita\Desktop\IESF\logo typ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9801" y="167639"/>
            <a:ext cx="970662" cy="59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20 Rectángulo"/>
          <p:cNvSpPr/>
          <p:nvPr/>
        </p:nvSpPr>
        <p:spPr>
          <a:xfrm>
            <a:off x="0" y="6765010"/>
            <a:ext cx="12192000" cy="92990"/>
          </a:xfrm>
          <a:prstGeom prst="rect">
            <a:avLst/>
          </a:prstGeom>
          <a:solidFill>
            <a:srgbClr val="1671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Picture 2" descr="C:\Users\Margarita\Downloads\reino-unido.png">
            <a:extLst>
              <a:ext uri="{FF2B5EF4-FFF2-40B4-BE49-F238E27FC236}">
                <a16:creationId xmlns:a16="http://schemas.microsoft.com/office/drawing/2014/main" id="{4BA84E26-32F9-3C41-BE03-F0553B83B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474" y="2110635"/>
            <a:ext cx="1795463" cy="179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Margarita\Downloads\emiratos-arabes-unidos.png">
            <a:extLst>
              <a:ext uri="{FF2B5EF4-FFF2-40B4-BE49-F238E27FC236}">
                <a16:creationId xmlns:a16="http://schemas.microsoft.com/office/drawing/2014/main" id="{A540EC80-B1E7-6F42-897C-4432E661F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419" y="2073815"/>
            <a:ext cx="1795463" cy="179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2 Marcador de contenido">
            <a:extLst>
              <a:ext uri="{FF2B5EF4-FFF2-40B4-BE49-F238E27FC236}">
                <a16:creationId xmlns:a16="http://schemas.microsoft.com/office/drawing/2014/main" id="{69F3238F-B30A-794E-BAC8-60A8F22D6BEA}"/>
              </a:ext>
            </a:extLst>
          </p:cNvPr>
          <p:cNvSpPr txBox="1">
            <a:spLocks/>
          </p:cNvSpPr>
          <p:nvPr/>
        </p:nvSpPr>
        <p:spPr>
          <a:xfrm>
            <a:off x="3138729" y="4259995"/>
            <a:ext cx="2952750" cy="5583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Calibri" panose="020F0502020204030204" pitchFamily="34" charset="0"/>
              <a:buChar char="›"/>
              <a:defRPr sz="2800" kern="1200">
                <a:solidFill>
                  <a:srgbClr val="0781C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alibri" panose="020F0502020204030204" pitchFamily="34" charset="0"/>
              <a:buChar char="›"/>
              <a:defRPr sz="2400" kern="1200">
                <a:solidFill>
                  <a:srgbClr val="0781C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alibri" panose="020F0502020204030204" pitchFamily="34" charset="0"/>
              <a:buChar char="›"/>
              <a:defRPr sz="2000" kern="1200">
                <a:solidFill>
                  <a:srgbClr val="0781C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alibri" panose="020F0502020204030204" pitchFamily="34" charset="0"/>
              <a:buChar char="›"/>
              <a:defRPr sz="1800" kern="1200">
                <a:solidFill>
                  <a:srgbClr val="0781C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alibri" panose="020F0502020204030204" pitchFamily="34" charset="0"/>
              <a:buChar char="›"/>
              <a:defRPr sz="1800" kern="1200">
                <a:solidFill>
                  <a:srgbClr val="0781C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Calibri" panose="020F0502020204030204" pitchFamily="34" charset="0"/>
              <a:buNone/>
            </a:pPr>
            <a:r>
              <a:rPr lang="en-GB" dirty="0"/>
              <a:t>UK</a:t>
            </a:r>
          </a:p>
        </p:txBody>
      </p:sp>
      <p:sp>
        <p:nvSpPr>
          <p:cNvPr id="15" name="2 Marcador de contenido">
            <a:extLst>
              <a:ext uri="{FF2B5EF4-FFF2-40B4-BE49-F238E27FC236}">
                <a16:creationId xmlns:a16="http://schemas.microsoft.com/office/drawing/2014/main" id="{B34234AF-15CE-2547-A6D4-6B2190A37210}"/>
              </a:ext>
            </a:extLst>
          </p:cNvPr>
          <p:cNvSpPr txBox="1">
            <a:spLocks/>
          </p:cNvSpPr>
          <p:nvPr/>
        </p:nvSpPr>
        <p:spPr>
          <a:xfrm>
            <a:off x="638283" y="4254697"/>
            <a:ext cx="2952750" cy="5583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Calibri" panose="020F0502020204030204" pitchFamily="34" charset="0"/>
              <a:buChar char="›"/>
              <a:defRPr sz="2800" kern="1200">
                <a:solidFill>
                  <a:srgbClr val="0781C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alibri" panose="020F0502020204030204" pitchFamily="34" charset="0"/>
              <a:buChar char="›"/>
              <a:defRPr sz="2400" kern="1200">
                <a:solidFill>
                  <a:srgbClr val="0781C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alibri" panose="020F0502020204030204" pitchFamily="34" charset="0"/>
              <a:buChar char="›"/>
              <a:defRPr sz="2000" kern="1200">
                <a:solidFill>
                  <a:srgbClr val="0781C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alibri" panose="020F0502020204030204" pitchFamily="34" charset="0"/>
              <a:buChar char="›"/>
              <a:defRPr sz="1800" kern="1200">
                <a:solidFill>
                  <a:srgbClr val="0781C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alibri" panose="020F0502020204030204" pitchFamily="34" charset="0"/>
              <a:buChar char="›"/>
              <a:defRPr sz="1800" kern="1200">
                <a:solidFill>
                  <a:srgbClr val="0781C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Calibri" panose="020F0502020204030204" pitchFamily="34" charset="0"/>
              <a:buNone/>
            </a:pPr>
            <a:r>
              <a:rPr lang="en-GB" dirty="0"/>
              <a:t>Australia</a:t>
            </a:r>
          </a:p>
        </p:txBody>
      </p:sp>
      <p:sp>
        <p:nvSpPr>
          <p:cNvPr id="17" name="2 Marcador de contenido">
            <a:extLst>
              <a:ext uri="{FF2B5EF4-FFF2-40B4-BE49-F238E27FC236}">
                <a16:creationId xmlns:a16="http://schemas.microsoft.com/office/drawing/2014/main" id="{223410D9-1842-664F-8B35-91003102F11A}"/>
              </a:ext>
            </a:extLst>
          </p:cNvPr>
          <p:cNvSpPr txBox="1">
            <a:spLocks/>
          </p:cNvSpPr>
          <p:nvPr/>
        </p:nvSpPr>
        <p:spPr>
          <a:xfrm>
            <a:off x="5421980" y="4174166"/>
            <a:ext cx="2952750" cy="5583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Calibri" panose="020F0502020204030204" pitchFamily="34" charset="0"/>
              <a:buChar char="›"/>
              <a:defRPr sz="2800" kern="1200">
                <a:solidFill>
                  <a:srgbClr val="0781C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alibri" panose="020F0502020204030204" pitchFamily="34" charset="0"/>
              <a:buChar char="›"/>
              <a:defRPr sz="2400" kern="1200">
                <a:solidFill>
                  <a:srgbClr val="0781C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alibri" panose="020F0502020204030204" pitchFamily="34" charset="0"/>
              <a:buChar char="›"/>
              <a:defRPr sz="2000" kern="1200">
                <a:solidFill>
                  <a:srgbClr val="0781C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alibri" panose="020F0502020204030204" pitchFamily="34" charset="0"/>
              <a:buChar char="›"/>
              <a:defRPr sz="1800" kern="1200">
                <a:solidFill>
                  <a:srgbClr val="0781C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alibri" panose="020F0502020204030204" pitchFamily="34" charset="0"/>
              <a:buChar char="›"/>
              <a:defRPr sz="1800" kern="1200">
                <a:solidFill>
                  <a:srgbClr val="0781C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Calibri" panose="020F0502020204030204" pitchFamily="34" charset="0"/>
              <a:buNone/>
            </a:pPr>
            <a:r>
              <a:rPr lang="en-GB" dirty="0"/>
              <a:t>UAE</a:t>
            </a:r>
          </a:p>
        </p:txBody>
      </p:sp>
      <p:sp>
        <p:nvSpPr>
          <p:cNvPr id="22" name="2 Marcador de contenido">
            <a:extLst>
              <a:ext uri="{FF2B5EF4-FFF2-40B4-BE49-F238E27FC236}">
                <a16:creationId xmlns:a16="http://schemas.microsoft.com/office/drawing/2014/main" id="{1E78B65F-3B85-A046-A1E3-899E92FD7DD6}"/>
              </a:ext>
            </a:extLst>
          </p:cNvPr>
          <p:cNvSpPr txBox="1">
            <a:spLocks/>
          </p:cNvSpPr>
          <p:nvPr/>
        </p:nvSpPr>
        <p:spPr>
          <a:xfrm>
            <a:off x="1200028" y="5271851"/>
            <a:ext cx="10148728" cy="9459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Calibri" panose="020F0502020204030204" pitchFamily="34" charset="0"/>
              <a:buChar char="›"/>
              <a:defRPr sz="2800" kern="1200">
                <a:solidFill>
                  <a:srgbClr val="0781C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alibri" panose="020F0502020204030204" pitchFamily="34" charset="0"/>
              <a:buChar char="›"/>
              <a:defRPr sz="2400" kern="1200">
                <a:solidFill>
                  <a:srgbClr val="0781C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alibri" panose="020F0502020204030204" pitchFamily="34" charset="0"/>
              <a:buChar char="›"/>
              <a:defRPr sz="2000" kern="1200">
                <a:solidFill>
                  <a:srgbClr val="0781C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alibri" panose="020F0502020204030204" pitchFamily="34" charset="0"/>
              <a:buChar char="›"/>
              <a:defRPr sz="1800" kern="1200">
                <a:solidFill>
                  <a:srgbClr val="0781C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alibri" panose="020F0502020204030204" pitchFamily="34" charset="0"/>
              <a:buChar char="›"/>
              <a:defRPr sz="1800" kern="1200">
                <a:solidFill>
                  <a:srgbClr val="0781C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GB" sz="2400" dirty="0"/>
              <a:t>Approach – targeted search and additional focused Linked In campaign</a:t>
            </a:r>
            <a:br>
              <a:rPr lang="en-GB" sz="2400" dirty="0"/>
            </a:br>
            <a:r>
              <a:rPr lang="en-GB" sz="2400" dirty="0"/>
              <a:t>If you know potential partners, please share with Kirsten 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GB" sz="2400" dirty="0"/>
          </a:p>
          <a:p>
            <a:pPr marL="0" indent="0">
              <a:buFont typeface="Calibri" panose="020F0502020204030204" pitchFamily="34" charset="0"/>
              <a:buNone/>
            </a:pPr>
            <a:br>
              <a:rPr lang="en-GB" sz="2400" dirty="0"/>
            </a:br>
            <a:endParaRPr lang="en-GB" sz="24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EAF532C-EE85-2D40-BEFD-EDB981D2DB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7367" y="2191166"/>
            <a:ext cx="1795463" cy="179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903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 Título"/>
          <p:cNvSpPr txBox="1">
            <a:spLocks/>
          </p:cNvSpPr>
          <p:nvPr/>
        </p:nvSpPr>
        <p:spPr>
          <a:xfrm>
            <a:off x="883403" y="400665"/>
            <a:ext cx="10416153" cy="733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3600" b="0" kern="1200" dirty="0">
                <a:solidFill>
                  <a:schemeClr val="tx2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 algn="l"/>
            <a:r>
              <a:rPr lang="en-GB" sz="2800" dirty="0"/>
              <a:t>Our search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0" y="508598"/>
            <a:ext cx="705173" cy="464949"/>
          </a:xfrm>
          <a:prstGeom prst="rect">
            <a:avLst/>
          </a:prstGeom>
          <a:solidFill>
            <a:srgbClr val="1671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" name="Picture 4" descr="C:\Users\Margarita\Desktop\IESF\logo typ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9801" y="167639"/>
            <a:ext cx="970662" cy="59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20 Rectángulo"/>
          <p:cNvSpPr/>
          <p:nvPr/>
        </p:nvSpPr>
        <p:spPr>
          <a:xfrm>
            <a:off x="0" y="6765010"/>
            <a:ext cx="12192000" cy="92990"/>
          </a:xfrm>
          <a:prstGeom prst="rect">
            <a:avLst/>
          </a:prstGeom>
          <a:solidFill>
            <a:srgbClr val="1671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2 Marcador de contenido">
            <a:extLst>
              <a:ext uri="{FF2B5EF4-FFF2-40B4-BE49-F238E27FC236}">
                <a16:creationId xmlns:a16="http://schemas.microsoft.com/office/drawing/2014/main" id="{9B6C5AFE-8B03-7D41-B6BC-A224F8480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28" y="1984631"/>
            <a:ext cx="2952750" cy="5583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/>
              <a:t>Australia</a:t>
            </a:r>
          </a:p>
        </p:txBody>
      </p:sp>
      <p:sp>
        <p:nvSpPr>
          <p:cNvPr id="10" name="4 Rectángulo">
            <a:extLst>
              <a:ext uri="{FF2B5EF4-FFF2-40B4-BE49-F238E27FC236}">
                <a16:creationId xmlns:a16="http://schemas.microsoft.com/office/drawing/2014/main" id="{C31D23C5-BD56-2A40-8C42-89C9999AA76C}"/>
              </a:ext>
            </a:extLst>
          </p:cNvPr>
          <p:cNvSpPr/>
          <p:nvPr/>
        </p:nvSpPr>
        <p:spPr>
          <a:xfrm>
            <a:off x="529124" y="2757252"/>
            <a:ext cx="3415553" cy="734291"/>
          </a:xfrm>
          <a:prstGeom prst="rect">
            <a:avLst/>
          </a:prstGeom>
          <a:solidFill>
            <a:schemeClr val="tx2">
              <a:lumMod val="75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5 Rectángulo">
            <a:extLst>
              <a:ext uri="{FF2B5EF4-FFF2-40B4-BE49-F238E27FC236}">
                <a16:creationId xmlns:a16="http://schemas.microsoft.com/office/drawing/2014/main" id="{03FC6409-165F-1D4A-9E06-EA6F6F88AD5F}"/>
              </a:ext>
            </a:extLst>
          </p:cNvPr>
          <p:cNvSpPr/>
          <p:nvPr/>
        </p:nvSpPr>
        <p:spPr>
          <a:xfrm>
            <a:off x="895982" y="3597784"/>
            <a:ext cx="2762518" cy="734291"/>
          </a:xfrm>
          <a:prstGeom prst="rect">
            <a:avLst/>
          </a:prstGeom>
          <a:solidFill>
            <a:schemeClr val="tx2">
              <a:lumMod val="60000"/>
              <a:lumOff val="40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6 Rectángulo">
            <a:extLst>
              <a:ext uri="{FF2B5EF4-FFF2-40B4-BE49-F238E27FC236}">
                <a16:creationId xmlns:a16="http://schemas.microsoft.com/office/drawing/2014/main" id="{0204E0A8-47E6-9A49-9CC1-132E8CFA732E}"/>
              </a:ext>
            </a:extLst>
          </p:cNvPr>
          <p:cNvSpPr/>
          <p:nvPr/>
        </p:nvSpPr>
        <p:spPr>
          <a:xfrm>
            <a:off x="1241818" y="4471994"/>
            <a:ext cx="2070847" cy="734291"/>
          </a:xfrm>
          <a:prstGeom prst="rect">
            <a:avLst/>
          </a:prstGeom>
          <a:solidFill>
            <a:schemeClr val="tx2">
              <a:lumMod val="40000"/>
              <a:lumOff val="6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7 Rectángulo">
            <a:extLst>
              <a:ext uri="{FF2B5EF4-FFF2-40B4-BE49-F238E27FC236}">
                <a16:creationId xmlns:a16="http://schemas.microsoft.com/office/drawing/2014/main" id="{B418FBBE-2E24-0447-B33A-A8640FC2C2C1}"/>
              </a:ext>
            </a:extLst>
          </p:cNvPr>
          <p:cNvSpPr/>
          <p:nvPr/>
        </p:nvSpPr>
        <p:spPr>
          <a:xfrm>
            <a:off x="1564549" y="5328632"/>
            <a:ext cx="1358152" cy="734291"/>
          </a:xfrm>
          <a:prstGeom prst="rect">
            <a:avLst/>
          </a:prstGeom>
          <a:solidFill>
            <a:schemeClr val="tx2">
              <a:lumMod val="20000"/>
              <a:lumOff val="8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8 CuadroTexto">
            <a:extLst>
              <a:ext uri="{FF2B5EF4-FFF2-40B4-BE49-F238E27FC236}">
                <a16:creationId xmlns:a16="http://schemas.microsoft.com/office/drawing/2014/main" id="{A7008831-0FDC-8149-857E-A1C2CD6D2035}"/>
              </a:ext>
            </a:extLst>
          </p:cNvPr>
          <p:cNvSpPr txBox="1"/>
          <p:nvPr/>
        </p:nvSpPr>
        <p:spPr>
          <a:xfrm>
            <a:off x="529123" y="2845212"/>
            <a:ext cx="3415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781C3"/>
                </a:solidFill>
              </a:rPr>
              <a:t>Prospects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15" name="9 CuadroTexto">
            <a:extLst>
              <a:ext uri="{FF2B5EF4-FFF2-40B4-BE49-F238E27FC236}">
                <a16:creationId xmlns:a16="http://schemas.microsoft.com/office/drawing/2014/main" id="{4077EA2E-0B02-614E-AF02-F9E0618F28B8}"/>
              </a:ext>
            </a:extLst>
          </p:cNvPr>
          <p:cNvSpPr txBox="1"/>
          <p:nvPr/>
        </p:nvSpPr>
        <p:spPr>
          <a:xfrm>
            <a:off x="901397" y="3641763"/>
            <a:ext cx="2757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Interviews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16" name="10 CuadroTexto">
            <a:extLst>
              <a:ext uri="{FF2B5EF4-FFF2-40B4-BE49-F238E27FC236}">
                <a16:creationId xmlns:a16="http://schemas.microsoft.com/office/drawing/2014/main" id="{B5A21CC3-B896-3E46-BF6E-47B13991A423}"/>
              </a:ext>
            </a:extLst>
          </p:cNvPr>
          <p:cNvSpPr txBox="1"/>
          <p:nvPr/>
        </p:nvSpPr>
        <p:spPr>
          <a:xfrm>
            <a:off x="1241819" y="4559954"/>
            <a:ext cx="2070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Shortlisted</a:t>
            </a:r>
          </a:p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7" name="11 CuadroTexto">
            <a:extLst>
              <a:ext uri="{FF2B5EF4-FFF2-40B4-BE49-F238E27FC236}">
                <a16:creationId xmlns:a16="http://schemas.microsoft.com/office/drawing/2014/main" id="{9761D667-7AF2-BD47-B805-4880B7EB5186}"/>
              </a:ext>
            </a:extLst>
          </p:cNvPr>
          <p:cNvSpPr txBox="1"/>
          <p:nvPr/>
        </p:nvSpPr>
        <p:spPr>
          <a:xfrm>
            <a:off x="1564549" y="5416592"/>
            <a:ext cx="135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Success</a:t>
            </a:r>
          </a:p>
        </p:txBody>
      </p:sp>
      <p:sp>
        <p:nvSpPr>
          <p:cNvPr id="23" name="2 Marcador de contenido">
            <a:extLst>
              <a:ext uri="{FF2B5EF4-FFF2-40B4-BE49-F238E27FC236}">
                <a16:creationId xmlns:a16="http://schemas.microsoft.com/office/drawing/2014/main" id="{FE4AA472-782F-7A4C-9E7C-6CCA2E04CED3}"/>
              </a:ext>
            </a:extLst>
          </p:cNvPr>
          <p:cNvSpPr txBox="1">
            <a:spLocks/>
          </p:cNvSpPr>
          <p:nvPr/>
        </p:nvSpPr>
        <p:spPr>
          <a:xfrm>
            <a:off x="5019247" y="2054721"/>
            <a:ext cx="2952750" cy="5583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Calibri" panose="020F0502020204030204" pitchFamily="34" charset="0"/>
              <a:buChar char="›"/>
              <a:defRPr sz="2800" kern="1200">
                <a:solidFill>
                  <a:srgbClr val="0781C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alibri" panose="020F0502020204030204" pitchFamily="34" charset="0"/>
              <a:buChar char="›"/>
              <a:defRPr sz="2400" kern="1200">
                <a:solidFill>
                  <a:srgbClr val="0781C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alibri" panose="020F0502020204030204" pitchFamily="34" charset="0"/>
              <a:buChar char="›"/>
              <a:defRPr sz="2000" kern="1200">
                <a:solidFill>
                  <a:srgbClr val="0781C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alibri" panose="020F0502020204030204" pitchFamily="34" charset="0"/>
              <a:buChar char="›"/>
              <a:defRPr sz="1800" kern="1200">
                <a:solidFill>
                  <a:srgbClr val="0781C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alibri" panose="020F0502020204030204" pitchFamily="34" charset="0"/>
              <a:buChar char="›"/>
              <a:defRPr sz="1800" kern="1200">
                <a:solidFill>
                  <a:srgbClr val="0781C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Calibri" panose="020F0502020204030204" pitchFamily="34" charset="0"/>
              <a:buNone/>
            </a:pPr>
            <a:endParaRPr lang="en-GB" dirty="0"/>
          </a:p>
        </p:txBody>
      </p:sp>
      <p:sp>
        <p:nvSpPr>
          <p:cNvPr id="24" name="14 Rectángulo">
            <a:extLst>
              <a:ext uri="{FF2B5EF4-FFF2-40B4-BE49-F238E27FC236}">
                <a16:creationId xmlns:a16="http://schemas.microsoft.com/office/drawing/2014/main" id="{3363FECE-4F58-7041-BBFE-435CA2FE3069}"/>
              </a:ext>
            </a:extLst>
          </p:cNvPr>
          <p:cNvSpPr/>
          <p:nvPr/>
        </p:nvSpPr>
        <p:spPr>
          <a:xfrm>
            <a:off x="4563711" y="2757046"/>
            <a:ext cx="3415553" cy="734291"/>
          </a:xfrm>
          <a:prstGeom prst="rect">
            <a:avLst/>
          </a:prstGeom>
          <a:solidFill>
            <a:schemeClr val="tx2">
              <a:lumMod val="75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15 Rectángulo">
            <a:extLst>
              <a:ext uri="{FF2B5EF4-FFF2-40B4-BE49-F238E27FC236}">
                <a16:creationId xmlns:a16="http://schemas.microsoft.com/office/drawing/2014/main" id="{952511C3-24C9-3E44-A2AF-319AB2E8BC87}"/>
              </a:ext>
            </a:extLst>
          </p:cNvPr>
          <p:cNvSpPr/>
          <p:nvPr/>
        </p:nvSpPr>
        <p:spPr>
          <a:xfrm>
            <a:off x="4870906" y="3597784"/>
            <a:ext cx="2762518" cy="734291"/>
          </a:xfrm>
          <a:prstGeom prst="rect">
            <a:avLst/>
          </a:prstGeom>
          <a:solidFill>
            <a:schemeClr val="tx2">
              <a:lumMod val="60000"/>
              <a:lumOff val="40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16 Rectángulo">
            <a:extLst>
              <a:ext uri="{FF2B5EF4-FFF2-40B4-BE49-F238E27FC236}">
                <a16:creationId xmlns:a16="http://schemas.microsoft.com/office/drawing/2014/main" id="{B1E9B1AD-42C3-0D4D-A5E7-456D4590553D}"/>
              </a:ext>
            </a:extLst>
          </p:cNvPr>
          <p:cNvSpPr/>
          <p:nvPr/>
        </p:nvSpPr>
        <p:spPr>
          <a:xfrm>
            <a:off x="5216741" y="4448851"/>
            <a:ext cx="2070847" cy="734291"/>
          </a:xfrm>
          <a:prstGeom prst="rect">
            <a:avLst/>
          </a:prstGeom>
          <a:solidFill>
            <a:schemeClr val="tx2">
              <a:lumMod val="40000"/>
              <a:lumOff val="6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17 Rectángulo">
            <a:extLst>
              <a:ext uri="{FF2B5EF4-FFF2-40B4-BE49-F238E27FC236}">
                <a16:creationId xmlns:a16="http://schemas.microsoft.com/office/drawing/2014/main" id="{106BC0EC-FC0E-D14F-B954-7BA4DED8DCF6}"/>
              </a:ext>
            </a:extLst>
          </p:cNvPr>
          <p:cNvSpPr/>
          <p:nvPr/>
        </p:nvSpPr>
        <p:spPr>
          <a:xfrm>
            <a:off x="5627703" y="5316912"/>
            <a:ext cx="1358152" cy="734291"/>
          </a:xfrm>
          <a:prstGeom prst="rect">
            <a:avLst/>
          </a:prstGeom>
          <a:solidFill>
            <a:schemeClr val="tx2">
              <a:lumMod val="20000"/>
              <a:lumOff val="8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18 CuadroTexto">
            <a:extLst>
              <a:ext uri="{FF2B5EF4-FFF2-40B4-BE49-F238E27FC236}">
                <a16:creationId xmlns:a16="http://schemas.microsoft.com/office/drawing/2014/main" id="{506400BE-9870-DA4A-96C4-93432DF109C2}"/>
              </a:ext>
            </a:extLst>
          </p:cNvPr>
          <p:cNvSpPr txBox="1"/>
          <p:nvPr/>
        </p:nvSpPr>
        <p:spPr>
          <a:xfrm>
            <a:off x="4660844" y="2867201"/>
            <a:ext cx="3415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781C3"/>
                </a:solidFill>
              </a:rPr>
              <a:t>Prospects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29" name="19 CuadroTexto">
            <a:extLst>
              <a:ext uri="{FF2B5EF4-FFF2-40B4-BE49-F238E27FC236}">
                <a16:creationId xmlns:a16="http://schemas.microsoft.com/office/drawing/2014/main" id="{BFFB9681-F333-9843-A19D-F3C868517453}"/>
              </a:ext>
            </a:extLst>
          </p:cNvPr>
          <p:cNvSpPr txBox="1"/>
          <p:nvPr/>
        </p:nvSpPr>
        <p:spPr>
          <a:xfrm>
            <a:off x="4892935" y="3641352"/>
            <a:ext cx="2757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Interviews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0" name="20 CuadroTexto">
            <a:extLst>
              <a:ext uri="{FF2B5EF4-FFF2-40B4-BE49-F238E27FC236}">
                <a16:creationId xmlns:a16="http://schemas.microsoft.com/office/drawing/2014/main" id="{ED642AFD-3881-124B-BB83-FE5073452092}"/>
              </a:ext>
            </a:extLst>
          </p:cNvPr>
          <p:cNvSpPr txBox="1"/>
          <p:nvPr/>
        </p:nvSpPr>
        <p:spPr>
          <a:xfrm>
            <a:off x="5256925" y="4554203"/>
            <a:ext cx="2070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Shortlisted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1" name="21 CuadroTexto">
            <a:extLst>
              <a:ext uri="{FF2B5EF4-FFF2-40B4-BE49-F238E27FC236}">
                <a16:creationId xmlns:a16="http://schemas.microsoft.com/office/drawing/2014/main" id="{A8955921-6119-1A4A-9080-0B206C40A7F7}"/>
              </a:ext>
            </a:extLst>
          </p:cNvPr>
          <p:cNvSpPr txBox="1"/>
          <p:nvPr/>
        </p:nvSpPr>
        <p:spPr>
          <a:xfrm>
            <a:off x="5573088" y="5428774"/>
            <a:ext cx="135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Success</a:t>
            </a:r>
          </a:p>
        </p:txBody>
      </p:sp>
      <p:sp>
        <p:nvSpPr>
          <p:cNvPr id="33" name="2 Marcador de contenido">
            <a:extLst>
              <a:ext uri="{FF2B5EF4-FFF2-40B4-BE49-F238E27FC236}">
                <a16:creationId xmlns:a16="http://schemas.microsoft.com/office/drawing/2014/main" id="{E0E7296A-ED94-624B-86B9-043F20BEF9CB}"/>
              </a:ext>
            </a:extLst>
          </p:cNvPr>
          <p:cNvSpPr txBox="1">
            <a:spLocks/>
          </p:cNvSpPr>
          <p:nvPr/>
        </p:nvSpPr>
        <p:spPr>
          <a:xfrm>
            <a:off x="4892246" y="2048653"/>
            <a:ext cx="2952750" cy="5583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GB" dirty="0"/>
              <a:t>UK</a:t>
            </a:r>
          </a:p>
        </p:txBody>
      </p:sp>
      <p:pic>
        <p:nvPicPr>
          <p:cNvPr id="34" name="Picture 2" descr="C:\Users\Margarita\Downloads\reino-unido.png">
            <a:extLst>
              <a:ext uri="{FF2B5EF4-FFF2-40B4-BE49-F238E27FC236}">
                <a16:creationId xmlns:a16="http://schemas.microsoft.com/office/drawing/2014/main" id="{6390DF5F-8C34-344B-93D7-AEBBA2C7F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709" y="1899739"/>
            <a:ext cx="646330" cy="64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2 Marcador de contenido">
            <a:extLst>
              <a:ext uri="{FF2B5EF4-FFF2-40B4-BE49-F238E27FC236}">
                <a16:creationId xmlns:a16="http://schemas.microsoft.com/office/drawing/2014/main" id="{38481C63-B9B9-0E44-9E40-F0A66AF03E25}"/>
              </a:ext>
            </a:extLst>
          </p:cNvPr>
          <p:cNvSpPr txBox="1">
            <a:spLocks/>
          </p:cNvSpPr>
          <p:nvPr/>
        </p:nvSpPr>
        <p:spPr>
          <a:xfrm>
            <a:off x="8779925" y="2048970"/>
            <a:ext cx="2952750" cy="5583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GB"/>
              <a:t>UAE</a:t>
            </a:r>
            <a:endParaRPr lang="en-GB" dirty="0"/>
          </a:p>
        </p:txBody>
      </p:sp>
      <p:sp>
        <p:nvSpPr>
          <p:cNvPr id="56" name="4 Rectángulo">
            <a:extLst>
              <a:ext uri="{FF2B5EF4-FFF2-40B4-BE49-F238E27FC236}">
                <a16:creationId xmlns:a16="http://schemas.microsoft.com/office/drawing/2014/main" id="{63F7ECAE-C92A-574A-8ED8-1436344A0737}"/>
              </a:ext>
            </a:extLst>
          </p:cNvPr>
          <p:cNvSpPr/>
          <p:nvPr/>
        </p:nvSpPr>
        <p:spPr>
          <a:xfrm>
            <a:off x="8541799" y="2751501"/>
            <a:ext cx="3415553" cy="734291"/>
          </a:xfrm>
          <a:prstGeom prst="rect">
            <a:avLst/>
          </a:prstGeom>
          <a:solidFill>
            <a:schemeClr val="tx2">
              <a:lumMod val="75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5 Rectángulo">
            <a:extLst>
              <a:ext uri="{FF2B5EF4-FFF2-40B4-BE49-F238E27FC236}">
                <a16:creationId xmlns:a16="http://schemas.microsoft.com/office/drawing/2014/main" id="{5EFB3BE7-120B-B743-A56A-4CA7CA307C2B}"/>
              </a:ext>
            </a:extLst>
          </p:cNvPr>
          <p:cNvSpPr/>
          <p:nvPr/>
        </p:nvSpPr>
        <p:spPr>
          <a:xfrm>
            <a:off x="8908657" y="3592033"/>
            <a:ext cx="2762518" cy="734291"/>
          </a:xfrm>
          <a:prstGeom prst="rect">
            <a:avLst/>
          </a:prstGeom>
          <a:solidFill>
            <a:schemeClr val="tx2">
              <a:lumMod val="60000"/>
              <a:lumOff val="40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6 Rectángulo">
            <a:extLst>
              <a:ext uri="{FF2B5EF4-FFF2-40B4-BE49-F238E27FC236}">
                <a16:creationId xmlns:a16="http://schemas.microsoft.com/office/drawing/2014/main" id="{842D3C68-8659-E748-B609-A996AC5F0DBD}"/>
              </a:ext>
            </a:extLst>
          </p:cNvPr>
          <p:cNvSpPr/>
          <p:nvPr/>
        </p:nvSpPr>
        <p:spPr>
          <a:xfrm>
            <a:off x="9254493" y="4466243"/>
            <a:ext cx="2070847" cy="734291"/>
          </a:xfrm>
          <a:prstGeom prst="rect">
            <a:avLst/>
          </a:prstGeom>
          <a:solidFill>
            <a:schemeClr val="tx2">
              <a:lumMod val="40000"/>
              <a:lumOff val="6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7 Rectángulo">
            <a:extLst>
              <a:ext uri="{FF2B5EF4-FFF2-40B4-BE49-F238E27FC236}">
                <a16:creationId xmlns:a16="http://schemas.microsoft.com/office/drawing/2014/main" id="{2E98EE87-07DF-F24A-AFEC-1D1D18ED3F17}"/>
              </a:ext>
            </a:extLst>
          </p:cNvPr>
          <p:cNvSpPr/>
          <p:nvPr/>
        </p:nvSpPr>
        <p:spPr>
          <a:xfrm>
            <a:off x="9577224" y="5322881"/>
            <a:ext cx="1358152" cy="734291"/>
          </a:xfrm>
          <a:prstGeom prst="rect">
            <a:avLst/>
          </a:prstGeom>
          <a:solidFill>
            <a:schemeClr val="tx2">
              <a:lumMod val="20000"/>
              <a:lumOff val="8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8 CuadroTexto">
            <a:extLst>
              <a:ext uri="{FF2B5EF4-FFF2-40B4-BE49-F238E27FC236}">
                <a16:creationId xmlns:a16="http://schemas.microsoft.com/office/drawing/2014/main" id="{1F9B404B-1DFC-7046-83D0-F9BBAEE4266E}"/>
              </a:ext>
            </a:extLst>
          </p:cNvPr>
          <p:cNvSpPr txBox="1"/>
          <p:nvPr/>
        </p:nvSpPr>
        <p:spPr>
          <a:xfrm>
            <a:off x="8541798" y="2839461"/>
            <a:ext cx="3415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781C3"/>
                </a:solidFill>
              </a:rPr>
              <a:t>Prospects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61" name="9 CuadroTexto">
            <a:extLst>
              <a:ext uri="{FF2B5EF4-FFF2-40B4-BE49-F238E27FC236}">
                <a16:creationId xmlns:a16="http://schemas.microsoft.com/office/drawing/2014/main" id="{C0EC172B-ACD8-BB49-A871-17B3467B384A}"/>
              </a:ext>
            </a:extLst>
          </p:cNvPr>
          <p:cNvSpPr txBox="1"/>
          <p:nvPr/>
        </p:nvSpPr>
        <p:spPr>
          <a:xfrm>
            <a:off x="8914072" y="3636012"/>
            <a:ext cx="2757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Interviews</a:t>
            </a:r>
          </a:p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2" name="10 CuadroTexto">
            <a:extLst>
              <a:ext uri="{FF2B5EF4-FFF2-40B4-BE49-F238E27FC236}">
                <a16:creationId xmlns:a16="http://schemas.microsoft.com/office/drawing/2014/main" id="{E813025D-6375-8C44-97A7-746BB03FEBCA}"/>
              </a:ext>
            </a:extLst>
          </p:cNvPr>
          <p:cNvSpPr txBox="1"/>
          <p:nvPr/>
        </p:nvSpPr>
        <p:spPr>
          <a:xfrm>
            <a:off x="9254494" y="4554203"/>
            <a:ext cx="2070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Shortlisted</a:t>
            </a:r>
          </a:p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3" name="11 CuadroTexto">
            <a:extLst>
              <a:ext uri="{FF2B5EF4-FFF2-40B4-BE49-F238E27FC236}">
                <a16:creationId xmlns:a16="http://schemas.microsoft.com/office/drawing/2014/main" id="{93F61A22-EAF9-B046-BDB7-22C1AA0D62A6}"/>
              </a:ext>
            </a:extLst>
          </p:cNvPr>
          <p:cNvSpPr txBox="1"/>
          <p:nvPr/>
        </p:nvSpPr>
        <p:spPr>
          <a:xfrm>
            <a:off x="9577224" y="5410841"/>
            <a:ext cx="135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Success</a:t>
            </a:r>
          </a:p>
        </p:txBody>
      </p:sp>
      <p:pic>
        <p:nvPicPr>
          <p:cNvPr id="64" name="Picture 4" descr="C:\Users\Margarita\Downloads\emiratos-arabes-unidos.png">
            <a:extLst>
              <a:ext uri="{FF2B5EF4-FFF2-40B4-BE49-F238E27FC236}">
                <a16:creationId xmlns:a16="http://schemas.microsoft.com/office/drawing/2014/main" id="{D8F6F82F-82BC-F44C-9173-32172901C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6920" y="1880986"/>
            <a:ext cx="642636" cy="64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7E4AA86-2651-824A-845E-2E3F2BD26B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4650" y="1887147"/>
            <a:ext cx="646331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39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0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23" grpId="0" build="p"/>
      <p:bldP spid="24" grpId="0" animBg="1"/>
      <p:bldP spid="25" grpId="0" animBg="1"/>
      <p:bldP spid="26" grpId="0" animBg="1"/>
      <p:bldP spid="27" grpId="0" animBg="1"/>
      <p:bldP spid="28" grpId="0"/>
      <p:bldP spid="29" grpId="0"/>
      <p:bldP spid="30" grpId="0"/>
      <p:bldP spid="31" grpId="0"/>
      <p:bldP spid="33" grpId="0" build="p"/>
      <p:bldP spid="55" grpId="0" build="p"/>
      <p:bldP spid="56" grpId="0" animBg="1"/>
      <p:bldP spid="57" grpId="0" animBg="1"/>
      <p:bldP spid="58" grpId="0" animBg="1"/>
      <p:bldP spid="59" grpId="0" animBg="1"/>
      <p:bldP spid="60" grpId="0"/>
      <p:bldP spid="61" grpId="0"/>
      <p:bldP spid="62" grpId="0"/>
      <p:bldP spid="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 Título"/>
          <p:cNvSpPr txBox="1">
            <a:spLocks/>
          </p:cNvSpPr>
          <p:nvPr/>
        </p:nvSpPr>
        <p:spPr>
          <a:xfrm>
            <a:off x="883403" y="400665"/>
            <a:ext cx="10416153" cy="733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3600" b="0" kern="1200" dirty="0">
                <a:solidFill>
                  <a:schemeClr val="tx2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 algn="l"/>
            <a:r>
              <a:rPr lang="en-GB" sz="2800" dirty="0"/>
              <a:t>Join IESF – website &amp; Linked In 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0" y="508598"/>
            <a:ext cx="705173" cy="464949"/>
          </a:xfrm>
          <a:prstGeom prst="rect">
            <a:avLst/>
          </a:prstGeom>
          <a:solidFill>
            <a:srgbClr val="1671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" name="Picture 4" descr="C:\Users\Margarita\Desktop\IESF\logo typ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9801" y="167639"/>
            <a:ext cx="970662" cy="59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20 Rectángulo"/>
          <p:cNvSpPr/>
          <p:nvPr/>
        </p:nvSpPr>
        <p:spPr>
          <a:xfrm>
            <a:off x="0" y="6765010"/>
            <a:ext cx="12192000" cy="92990"/>
          </a:xfrm>
          <a:prstGeom prst="rect">
            <a:avLst/>
          </a:prstGeom>
          <a:solidFill>
            <a:srgbClr val="1671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Afbeelding 2" descr="Afbeelding met tekst, vliegtuig, startbaan, licht&#10;&#10;Automatisch gegenereerde beschrijving">
            <a:extLst>
              <a:ext uri="{FF2B5EF4-FFF2-40B4-BE49-F238E27FC236}">
                <a16:creationId xmlns:a16="http://schemas.microsoft.com/office/drawing/2014/main" id="{7A25250A-C8FA-FB44-AA58-87D7341D5A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7613" y="1976117"/>
            <a:ext cx="5221844" cy="3213442"/>
          </a:xfrm>
          <a:prstGeom prst="rect">
            <a:avLst/>
          </a:prstGeom>
        </p:spPr>
      </p:pic>
      <p:sp>
        <p:nvSpPr>
          <p:cNvPr id="23" name="Rectangle 15">
            <a:extLst>
              <a:ext uri="{FF2B5EF4-FFF2-40B4-BE49-F238E27FC236}">
                <a16:creationId xmlns:a16="http://schemas.microsoft.com/office/drawing/2014/main" id="{A5E17B82-31CE-284D-A013-33F5C94DE426}"/>
              </a:ext>
            </a:extLst>
          </p:cNvPr>
          <p:cNvSpPr/>
          <p:nvPr/>
        </p:nvSpPr>
        <p:spPr>
          <a:xfrm>
            <a:off x="988745" y="5770400"/>
            <a:ext cx="81427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rgbClr val="0781C3"/>
                </a:solidFill>
                <a:hlinkClick r:id="rId4"/>
              </a:rPr>
              <a:t>www.iesf.com/join-iesf</a:t>
            </a:r>
            <a:r>
              <a:rPr lang="en-US" sz="2800" i="1" dirty="0">
                <a:solidFill>
                  <a:srgbClr val="0781C3"/>
                </a:solidFill>
              </a:rPr>
              <a:t> </a:t>
            </a:r>
          </a:p>
        </p:txBody>
      </p:sp>
      <p:pic>
        <p:nvPicPr>
          <p:cNvPr id="24" name="Afbeelding 23">
            <a:extLst>
              <a:ext uri="{FF2B5EF4-FFF2-40B4-BE49-F238E27FC236}">
                <a16:creationId xmlns:a16="http://schemas.microsoft.com/office/drawing/2014/main" id="{5B0CCB69-351E-A941-848B-183EE04C45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403" y="1133666"/>
            <a:ext cx="5329801" cy="447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24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 Título"/>
          <p:cNvSpPr txBox="1">
            <a:spLocks/>
          </p:cNvSpPr>
          <p:nvPr/>
        </p:nvSpPr>
        <p:spPr>
          <a:xfrm>
            <a:off x="858114" y="0"/>
            <a:ext cx="3685032" cy="1608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3600" b="0" kern="1200" dirty="0">
                <a:solidFill>
                  <a:schemeClr val="tx2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ea typeface="+mj-ea"/>
                <a:cs typeface="+mj-cs"/>
              </a:rPr>
              <a:t>IESF Marketing</a:t>
            </a:r>
          </a:p>
        </p:txBody>
      </p:sp>
      <p:sp>
        <p:nvSpPr>
          <p:cNvPr id="11" name="2 CuadroTexto">
            <a:extLst>
              <a:ext uri="{FF2B5EF4-FFF2-40B4-BE49-F238E27FC236}">
                <a16:creationId xmlns:a16="http://schemas.microsoft.com/office/drawing/2014/main" id="{B4F9BA76-6072-CC4B-AD2A-699C256BFEDA}"/>
              </a:ext>
            </a:extLst>
          </p:cNvPr>
          <p:cNvSpPr txBox="1"/>
          <p:nvPr/>
        </p:nvSpPr>
        <p:spPr>
          <a:xfrm>
            <a:off x="4864100" y="338328"/>
            <a:ext cx="6675627" cy="1605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228600">
              <a:lnSpc>
                <a:spcPct val="90000"/>
              </a:lnSpc>
              <a:spcAft>
                <a:spcPts val="600"/>
              </a:spcAft>
            </a:pPr>
            <a:r>
              <a:rPr lang="en-US" sz="1600" dirty="0"/>
              <a:t>Content Marketing Strategy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Brand Awareness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Brand Loyalty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Customer Education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Customer Engagement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Partnership development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5AAE9118-0436-4488-AC4A-C14DF6A7B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2211010"/>
            <a:ext cx="12192002" cy="464699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ounded Rectangle 26">
            <a:extLst>
              <a:ext uri="{FF2B5EF4-FFF2-40B4-BE49-F238E27FC236}">
                <a16:creationId xmlns:a16="http://schemas.microsoft.com/office/drawing/2014/main" id="{1B10F861-B8F1-49C7-BD58-EAB20CEE7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64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70B93AF2-4ED1-2F49-88C5-5DB2DE6A3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114" y="2742397"/>
            <a:ext cx="4540468" cy="3291840"/>
          </a:xfrm>
          <a:prstGeom prst="rect">
            <a:avLst/>
          </a:prstGeom>
        </p:spPr>
      </p:pic>
      <p:sp>
        <p:nvSpPr>
          <p:cNvPr id="30" name="Rounded Rectangle 16">
            <a:extLst>
              <a:ext uri="{FF2B5EF4-FFF2-40B4-BE49-F238E27FC236}">
                <a16:creationId xmlns:a16="http://schemas.microsoft.com/office/drawing/2014/main" id="{61F6E425-22AB-4DA2-8FAC-58ADB58EF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4749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BAFF73E8-E8EB-B345-A9E9-DD50DD058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6484" y="2989285"/>
            <a:ext cx="4974336" cy="2798064"/>
          </a:xfrm>
          <a:prstGeom prst="rect">
            <a:avLst/>
          </a:prstGeom>
        </p:spPr>
      </p:pic>
      <p:sp>
        <p:nvSpPr>
          <p:cNvPr id="19" name="18 Rectángulo"/>
          <p:cNvSpPr/>
          <p:nvPr/>
        </p:nvSpPr>
        <p:spPr>
          <a:xfrm>
            <a:off x="0" y="508598"/>
            <a:ext cx="705173" cy="464949"/>
          </a:xfrm>
          <a:prstGeom prst="rect">
            <a:avLst/>
          </a:prstGeom>
          <a:solidFill>
            <a:srgbClr val="1671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" name="Picture 4" descr="C:\Users\Margarita\Desktop\IESF\logo typ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9801" y="167639"/>
            <a:ext cx="970662" cy="59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20 Rectángulo"/>
          <p:cNvSpPr/>
          <p:nvPr/>
        </p:nvSpPr>
        <p:spPr>
          <a:xfrm>
            <a:off x="0" y="6765010"/>
            <a:ext cx="12192000" cy="92990"/>
          </a:xfrm>
          <a:prstGeom prst="rect">
            <a:avLst/>
          </a:prstGeom>
          <a:solidFill>
            <a:srgbClr val="1671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520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 Título"/>
          <p:cNvSpPr txBox="1">
            <a:spLocks/>
          </p:cNvSpPr>
          <p:nvPr/>
        </p:nvSpPr>
        <p:spPr>
          <a:xfrm>
            <a:off x="838200" y="723578"/>
            <a:ext cx="4595071" cy="1645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3600" b="0" kern="1200" dirty="0">
                <a:solidFill>
                  <a:schemeClr val="tx2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4400">
                <a:solidFill>
                  <a:schemeClr val="tx1"/>
                </a:solidFill>
                <a:ea typeface="+mj-ea"/>
                <a:cs typeface="+mj-cs"/>
              </a:rPr>
              <a:t>IESF Marketing facts &amp; figures </a:t>
            </a:r>
          </a:p>
        </p:txBody>
      </p:sp>
      <p:sp>
        <p:nvSpPr>
          <p:cNvPr id="9" name="2 CuadroTexto">
            <a:extLst>
              <a:ext uri="{FF2B5EF4-FFF2-40B4-BE49-F238E27FC236}">
                <a16:creationId xmlns:a16="http://schemas.microsoft.com/office/drawing/2014/main" id="{D6016DC4-4C3E-5E4D-8DA1-BB324E3EDC1C}"/>
              </a:ext>
            </a:extLst>
          </p:cNvPr>
          <p:cNvSpPr txBox="1"/>
          <p:nvPr/>
        </p:nvSpPr>
        <p:spPr>
          <a:xfrm>
            <a:off x="838200" y="2548467"/>
            <a:ext cx="4595071" cy="3628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Number of publications 2020: 11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Number of publications 2021 so far: 6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Number of followers on IESF LinkedIn company page: 2200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03713C1-2FB2-413B-BF91-3AE41726F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0991" y="3474720"/>
            <a:ext cx="6100914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0795B4D-5022-4A7F-A01D-8D880B7CD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99584" y="0"/>
            <a:ext cx="6192415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FD19018-DE7C-4796-ADF2-AD2EB0FC0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300228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Afbeelding 25" descr="Afbeelding met tekst&#10;&#10;Automatisch gegenereerde beschrijving">
            <a:extLst>
              <a:ext uri="{FF2B5EF4-FFF2-40B4-BE49-F238E27FC236}">
                <a16:creationId xmlns:a16="http://schemas.microsoft.com/office/drawing/2014/main" id="{6FECBE0D-D8B0-774F-980D-FBE92F65E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6326" y="321734"/>
            <a:ext cx="1753481" cy="2739814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B1A0A2C2-4F85-44AF-8708-8DCA4B550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9624" y="0"/>
            <a:ext cx="300228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Afbeelding 27">
            <a:extLst>
              <a:ext uri="{FF2B5EF4-FFF2-40B4-BE49-F238E27FC236}">
                <a16:creationId xmlns:a16="http://schemas.microsoft.com/office/drawing/2014/main" id="{C88EC36E-AEEA-9549-8EF9-F80C0B694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4091" y="3914794"/>
            <a:ext cx="5200391" cy="2262168"/>
          </a:xfrm>
          <a:prstGeom prst="rect">
            <a:avLst/>
          </a:prstGeom>
        </p:spPr>
      </p:pic>
      <p:sp>
        <p:nvSpPr>
          <p:cNvPr id="19" name="18 Rectángulo"/>
          <p:cNvSpPr/>
          <p:nvPr/>
        </p:nvSpPr>
        <p:spPr>
          <a:xfrm>
            <a:off x="0" y="508598"/>
            <a:ext cx="705173" cy="464949"/>
          </a:xfrm>
          <a:prstGeom prst="rect">
            <a:avLst/>
          </a:prstGeom>
          <a:solidFill>
            <a:srgbClr val="1671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" name="Picture 4" descr="C:\Users\Margarita\Desktop\IESF\logo typ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9801" y="167639"/>
            <a:ext cx="970662" cy="59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20 Rectángulo"/>
          <p:cNvSpPr/>
          <p:nvPr/>
        </p:nvSpPr>
        <p:spPr>
          <a:xfrm>
            <a:off x="0" y="6765010"/>
            <a:ext cx="12192000" cy="92990"/>
          </a:xfrm>
          <a:prstGeom prst="rect">
            <a:avLst/>
          </a:prstGeom>
          <a:solidFill>
            <a:srgbClr val="1671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4" name="Afbeelding 33">
            <a:extLst>
              <a:ext uri="{FF2B5EF4-FFF2-40B4-BE49-F238E27FC236}">
                <a16:creationId xmlns:a16="http://schemas.microsoft.com/office/drawing/2014/main" id="{AE13129F-AF11-C148-8E49-586E8CC716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6800" y="1202450"/>
            <a:ext cx="3056449" cy="116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1995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 Título"/>
          <p:cNvSpPr txBox="1">
            <a:spLocks/>
          </p:cNvSpPr>
          <p:nvPr/>
        </p:nvSpPr>
        <p:spPr>
          <a:xfrm>
            <a:off x="883403" y="400665"/>
            <a:ext cx="10416153" cy="733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3600" b="0" kern="1200" dirty="0">
                <a:solidFill>
                  <a:schemeClr val="tx2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 algn="l"/>
            <a:r>
              <a:rPr lang="en-GB" sz="2800"/>
              <a:t>Marketing facts &amp; figures</a:t>
            </a:r>
            <a:endParaRPr lang="en-GB" sz="2800" dirty="0"/>
          </a:p>
        </p:txBody>
      </p:sp>
      <p:sp>
        <p:nvSpPr>
          <p:cNvPr id="19" name="18 Rectángulo"/>
          <p:cNvSpPr/>
          <p:nvPr/>
        </p:nvSpPr>
        <p:spPr>
          <a:xfrm>
            <a:off x="0" y="508598"/>
            <a:ext cx="705173" cy="464949"/>
          </a:xfrm>
          <a:prstGeom prst="rect">
            <a:avLst/>
          </a:prstGeom>
          <a:solidFill>
            <a:srgbClr val="1671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" name="Picture 4" descr="C:\Users\Margarita\Desktop\IESF\logo typ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9801" y="167639"/>
            <a:ext cx="970662" cy="59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20 Rectángulo"/>
          <p:cNvSpPr/>
          <p:nvPr/>
        </p:nvSpPr>
        <p:spPr>
          <a:xfrm>
            <a:off x="0" y="6765010"/>
            <a:ext cx="12192000" cy="92990"/>
          </a:xfrm>
          <a:prstGeom prst="rect">
            <a:avLst/>
          </a:prstGeom>
          <a:solidFill>
            <a:srgbClr val="1671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FB1FDFC-A5B1-9C42-B13D-23AA141F20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648" y="1275390"/>
            <a:ext cx="10416153" cy="430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007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 Título"/>
          <p:cNvSpPr txBox="1">
            <a:spLocks/>
          </p:cNvSpPr>
          <p:nvPr/>
        </p:nvSpPr>
        <p:spPr>
          <a:xfrm>
            <a:off x="883403" y="400665"/>
            <a:ext cx="10416153" cy="733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3600" b="0" kern="1200" dirty="0">
                <a:solidFill>
                  <a:schemeClr val="tx2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 algn="l"/>
            <a:r>
              <a:rPr lang="en-GB" sz="2800"/>
              <a:t>Marketing facts &amp; figures</a:t>
            </a:r>
            <a:endParaRPr lang="en-GB" sz="2800" dirty="0"/>
          </a:p>
        </p:txBody>
      </p:sp>
      <p:sp>
        <p:nvSpPr>
          <p:cNvPr id="19" name="18 Rectángulo"/>
          <p:cNvSpPr/>
          <p:nvPr/>
        </p:nvSpPr>
        <p:spPr>
          <a:xfrm>
            <a:off x="0" y="508598"/>
            <a:ext cx="705173" cy="464949"/>
          </a:xfrm>
          <a:prstGeom prst="rect">
            <a:avLst/>
          </a:prstGeom>
          <a:solidFill>
            <a:srgbClr val="1671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" name="Picture 4" descr="C:\Users\Margarita\Desktop\IESF\logo typ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9801" y="167639"/>
            <a:ext cx="970662" cy="59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20 Rectángulo"/>
          <p:cNvSpPr/>
          <p:nvPr/>
        </p:nvSpPr>
        <p:spPr>
          <a:xfrm>
            <a:off x="0" y="6765010"/>
            <a:ext cx="12192000" cy="92990"/>
          </a:xfrm>
          <a:prstGeom prst="rect">
            <a:avLst/>
          </a:prstGeom>
          <a:solidFill>
            <a:srgbClr val="1671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9ACDAF3-5532-7E45-B5E2-FC23E9CF0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772" y="1246893"/>
            <a:ext cx="10881360" cy="467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283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F0803E9C45AE4890E122A375039BBB" ma:contentTypeVersion="13" ma:contentTypeDescription="Een nieuw document maken." ma:contentTypeScope="" ma:versionID="668a31bc59b41bbeb8813c8526833df5">
  <xsd:schema xmlns:xsd="http://www.w3.org/2001/XMLSchema" xmlns:xs="http://www.w3.org/2001/XMLSchema" xmlns:p="http://schemas.microsoft.com/office/2006/metadata/properties" xmlns:ns2="39037b3a-58c5-4739-b967-2ec55eaec155" xmlns:ns3="c3b34ef7-1beb-4b5e-98b2-1bebdd48eb34" targetNamespace="http://schemas.microsoft.com/office/2006/metadata/properties" ma:root="true" ma:fieldsID="57ae75636d8af49c167887425c119b83" ns2:_="" ns3:_="">
    <xsd:import namespace="39037b3a-58c5-4739-b967-2ec55eaec155"/>
    <xsd:import namespace="c3b34ef7-1beb-4b5e-98b2-1bebdd48eb3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037b3a-58c5-4739-b967-2ec55eaec15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b34ef7-1beb-4b5e-98b2-1bebdd48eb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16328F-0947-44C4-A892-B0EA9FBDA339}">
  <ds:schemaRefs>
    <ds:schemaRef ds:uri="http://purl.org/dc/elements/1.1/"/>
    <ds:schemaRef ds:uri="c3b34ef7-1beb-4b5e-98b2-1bebdd48eb34"/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39037b3a-58c5-4739-b967-2ec55eaec155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4B61231-3B06-435E-87BA-DBD1C0B0C5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A33BE06-9A7E-4351-B3CC-74CFF83775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037b3a-58c5-4739-b967-2ec55eaec155"/>
    <ds:schemaRef ds:uri="c3b34ef7-1beb-4b5e-98b2-1bebdd48eb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10298</TotalTime>
  <Words>332</Words>
  <Application>Microsoft Macintosh PowerPoint</Application>
  <PresentationFormat>Breedbeeld</PresentationFormat>
  <Paragraphs>80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Lucida Calligraphy</vt:lpstr>
      <vt:lpstr>Office-thema</vt:lpstr>
      <vt:lpstr>PowerPoint-presentatie</vt:lpstr>
      <vt:lpstr>AMERICAS – EMEA – ASIAPAC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Microsoft Office-gebruiker</dc:creator>
  <cp:lastModifiedBy>Kirsten van de Groep</cp:lastModifiedBy>
  <cp:revision>121</cp:revision>
  <dcterms:created xsi:type="dcterms:W3CDTF">2017-09-27T09:32:41Z</dcterms:created>
  <dcterms:modified xsi:type="dcterms:W3CDTF">2021-09-21T12:23:00Z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0x01010031F0803E9C45AE4890E122A375039BBB</vt:lpwstr>
  </property>
</Properties>
</file>