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49" r:id="rId5"/>
    <p:sldMasterId id="2147483761" r:id="rId6"/>
    <p:sldMasterId id="2147483782" r:id="rId7"/>
    <p:sldMasterId id="2147483796" r:id="rId8"/>
  </p:sldMasterIdLst>
  <p:notesMasterIdLst>
    <p:notesMasterId r:id="rId27"/>
  </p:notesMasterIdLst>
  <p:sldIdLst>
    <p:sldId id="257" r:id="rId9"/>
    <p:sldId id="265" r:id="rId10"/>
    <p:sldId id="266" r:id="rId11"/>
    <p:sldId id="612" r:id="rId12"/>
    <p:sldId id="619" r:id="rId13"/>
    <p:sldId id="620" r:id="rId14"/>
    <p:sldId id="621" r:id="rId15"/>
    <p:sldId id="263" r:id="rId16"/>
    <p:sldId id="264" r:id="rId17"/>
    <p:sldId id="622" r:id="rId18"/>
    <p:sldId id="623" r:id="rId19"/>
    <p:sldId id="624" r:id="rId20"/>
    <p:sldId id="625" r:id="rId21"/>
    <p:sldId id="626" r:id="rId22"/>
    <p:sldId id="627" r:id="rId23"/>
    <p:sldId id="259" r:id="rId24"/>
    <p:sldId id="628" r:id="rId25"/>
    <p:sldId id="618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732C78-1E4C-9A48-80A0-30A084D5E37C}" v="127" dt="2023-03-21T13:45:43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56"/>
    <p:restoredTop sz="96296"/>
  </p:normalViewPr>
  <p:slideViewPr>
    <p:cSldViewPr snapToGrid="0">
      <p:cViewPr varScale="1">
        <p:scale>
          <a:sx n="127" d="100"/>
          <a:sy n="127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van de Groep" userId="e318276a-e8ff-4d24-a1f6-2db9ed752c80" providerId="ADAL" clId="{42732C78-1E4C-9A48-80A0-30A084D5E37C}"/>
    <pc:docChg chg="custSel addSld delSld modSld sldOrd delMainMaster">
      <pc:chgData name="Kirsten van de Groep" userId="e318276a-e8ff-4d24-a1f6-2db9ed752c80" providerId="ADAL" clId="{42732C78-1E4C-9A48-80A0-30A084D5E37C}" dt="2023-03-21T13:45:43.339" v="578" actId="20577"/>
      <pc:docMkLst>
        <pc:docMk/>
      </pc:docMkLst>
      <pc:sldChg chg="addSp delSp add del setBg delDesignElem">
        <pc:chgData name="Kirsten van de Groep" userId="e318276a-e8ff-4d24-a1f6-2db9ed752c80" providerId="ADAL" clId="{42732C78-1E4C-9A48-80A0-30A084D5E37C}" dt="2023-03-21T13:27:49.307" v="540" actId="2696"/>
        <pc:sldMkLst>
          <pc:docMk/>
          <pc:sldMk cId="3461677396" sldId="256"/>
        </pc:sldMkLst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3461677396" sldId="256"/>
            <ac:spMk id="10" creationId="{665DBBEF-238B-476B-96AB-8AAC3224ECEA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3461677396" sldId="256"/>
            <ac:spMk id="12" creationId="{3FCFB1DE-0B7E-48CC-BA90-B2AB0889F9D6}"/>
          </ac:spMkLst>
        </pc:spChg>
      </pc:sldChg>
      <pc:sldChg chg="addSp delSp add del setBg delDesignElem">
        <pc:chgData name="Kirsten van de Groep" userId="e318276a-e8ff-4d24-a1f6-2db9ed752c80" providerId="ADAL" clId="{42732C78-1E4C-9A48-80A0-30A084D5E37C}" dt="2023-03-21T13:27:49.339" v="543" actId="2696"/>
        <pc:sldMkLst>
          <pc:docMk/>
          <pc:sldMk cId="687816953" sldId="258"/>
        </pc:sldMkLst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687816953" sldId="258"/>
            <ac:spMk id="17" creationId="{665DBBEF-238B-476B-96AB-8AAC3224ECEA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687816953" sldId="258"/>
            <ac:spMk id="19" creationId="{3FCFB1DE-0B7E-48CC-BA90-B2AB0889F9D6}"/>
          </ac:spMkLst>
        </pc:spChg>
      </pc:sldChg>
      <pc:sldChg chg="add del modNotes">
        <pc:chgData name="Kirsten van de Groep" userId="e318276a-e8ff-4d24-a1f6-2db9ed752c80" providerId="ADAL" clId="{42732C78-1E4C-9A48-80A0-30A084D5E37C}" dt="2023-03-20T14:02:20.801" v="514"/>
        <pc:sldMkLst>
          <pc:docMk/>
          <pc:sldMk cId="0" sldId="259"/>
        </pc:sldMkLst>
      </pc:sldChg>
      <pc:sldChg chg="addSp delSp add del setBg delDesignElem">
        <pc:chgData name="Kirsten van de Groep" userId="e318276a-e8ff-4d24-a1f6-2db9ed752c80" providerId="ADAL" clId="{42732C78-1E4C-9A48-80A0-30A084D5E37C}" dt="2023-03-21T13:27:49.320" v="541" actId="2696"/>
        <pc:sldMkLst>
          <pc:docMk/>
          <pc:sldMk cId="655863236" sldId="260"/>
        </pc:sldMkLst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655863236" sldId="260"/>
            <ac:spMk id="17" creationId="{743AA782-23D1-4521-8CAD-47662984AA08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655863236" sldId="260"/>
            <ac:spMk id="19" creationId="{71877DBC-BB60-40F0-AC93-2ACDBAAE60CE}"/>
          </ac:spMkLst>
        </pc:spChg>
      </pc:sldChg>
      <pc:sldChg chg="addSp delSp add del setBg delDesignElem">
        <pc:chgData name="Kirsten van de Groep" userId="e318276a-e8ff-4d24-a1f6-2db9ed752c80" providerId="ADAL" clId="{42732C78-1E4C-9A48-80A0-30A084D5E37C}" dt="2023-03-21T13:27:49.330" v="542" actId="2696"/>
        <pc:sldMkLst>
          <pc:docMk/>
          <pc:sldMk cId="931755880" sldId="261"/>
        </pc:sldMkLst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931755880" sldId="261"/>
            <ac:spMk id="17" creationId="{665DBBEF-238B-476B-96AB-8AAC3224ECEA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931755880" sldId="261"/>
            <ac:spMk id="19" creationId="{3FCFB1DE-0B7E-48CC-BA90-B2AB0889F9D6}"/>
          </ac:spMkLst>
        </pc:spChg>
      </pc:sldChg>
      <pc:sldChg chg="addSp delSp add del setBg delDesignElem">
        <pc:chgData name="Kirsten van de Groep" userId="e318276a-e8ff-4d24-a1f6-2db9ed752c80" providerId="ADAL" clId="{42732C78-1E4C-9A48-80A0-30A084D5E37C}" dt="2023-03-21T13:27:49.348" v="544" actId="2696"/>
        <pc:sldMkLst>
          <pc:docMk/>
          <pc:sldMk cId="989002156" sldId="262"/>
        </pc:sldMkLst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989002156" sldId="262"/>
            <ac:spMk id="31" creationId="{743AA782-23D1-4521-8CAD-47662984AA08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989002156" sldId="262"/>
            <ac:spMk id="33" creationId="{650D18FE-0824-4A46-B22C-A86B52E5780A}"/>
          </ac:spMkLst>
        </pc:spChg>
      </pc:sldChg>
      <pc:sldChg chg="add del">
        <pc:chgData name="Kirsten van de Groep" userId="e318276a-e8ff-4d24-a1f6-2db9ed752c80" providerId="ADAL" clId="{42732C78-1E4C-9A48-80A0-30A084D5E37C}" dt="2023-03-20T10:44:12.521" v="436"/>
        <pc:sldMkLst>
          <pc:docMk/>
          <pc:sldMk cId="2443016453" sldId="263"/>
        </pc:sldMkLst>
      </pc:sldChg>
      <pc:sldChg chg="add del">
        <pc:chgData name="Kirsten van de Groep" userId="e318276a-e8ff-4d24-a1f6-2db9ed752c80" providerId="ADAL" clId="{42732C78-1E4C-9A48-80A0-30A084D5E37C}" dt="2023-03-20T10:44:12.521" v="436"/>
        <pc:sldMkLst>
          <pc:docMk/>
          <pc:sldMk cId="2090362556" sldId="264"/>
        </pc:sldMkLst>
      </pc:sldChg>
      <pc:sldChg chg="modSp">
        <pc:chgData name="Kirsten van de Groep" userId="e318276a-e8ff-4d24-a1f6-2db9ed752c80" providerId="ADAL" clId="{42732C78-1E4C-9A48-80A0-30A084D5E37C}" dt="2023-03-21T13:45:43.339" v="578" actId="20577"/>
        <pc:sldMkLst>
          <pc:docMk/>
          <pc:sldMk cId="1822903226" sldId="265"/>
        </pc:sldMkLst>
        <pc:spChg chg="mod">
          <ac:chgData name="Kirsten van de Groep" userId="e318276a-e8ff-4d24-a1f6-2db9ed752c80" providerId="ADAL" clId="{42732C78-1E4C-9A48-80A0-30A084D5E37C}" dt="2023-03-21T13:45:43.339" v="578" actId="20577"/>
          <ac:spMkLst>
            <pc:docMk/>
            <pc:sldMk cId="1822903226" sldId="265"/>
            <ac:spMk id="3" creationId="{00000000-0000-0000-0000-000000000000}"/>
          </ac:spMkLst>
        </pc:spChg>
      </pc:sldChg>
      <pc:sldChg chg="delSp modSp mod">
        <pc:chgData name="Kirsten van de Groep" userId="e318276a-e8ff-4d24-a1f6-2db9ed752c80" providerId="ADAL" clId="{42732C78-1E4C-9A48-80A0-30A084D5E37C}" dt="2023-03-21T13:27:20.066" v="538" actId="14100"/>
        <pc:sldMkLst>
          <pc:docMk/>
          <pc:sldMk cId="4181619608" sldId="266"/>
        </pc:sldMkLst>
        <pc:spChg chg="mod">
          <ac:chgData name="Kirsten van de Groep" userId="e318276a-e8ff-4d24-a1f6-2db9ed752c80" providerId="ADAL" clId="{42732C78-1E4C-9A48-80A0-30A084D5E37C}" dt="2023-03-21T13:27:08.432" v="534" actId="1076"/>
          <ac:spMkLst>
            <pc:docMk/>
            <pc:sldMk cId="4181619608" sldId="266"/>
            <ac:spMk id="3" creationId="{00000000-0000-0000-0000-000000000000}"/>
          </ac:spMkLst>
        </pc:spChg>
        <pc:picChg chg="mod">
          <ac:chgData name="Kirsten van de Groep" userId="e318276a-e8ff-4d24-a1f6-2db9ed752c80" providerId="ADAL" clId="{42732C78-1E4C-9A48-80A0-30A084D5E37C}" dt="2023-03-21T13:26:47.781" v="528" actId="1076"/>
          <ac:picMkLst>
            <pc:docMk/>
            <pc:sldMk cId="4181619608" sldId="266"/>
            <ac:picMk id="1026" creationId="{0BB31EDF-5BCA-05B8-5BD6-6F6921F99FFE}"/>
          </ac:picMkLst>
        </pc:picChg>
        <pc:picChg chg="mod">
          <ac:chgData name="Kirsten van de Groep" userId="e318276a-e8ff-4d24-a1f6-2db9ed752c80" providerId="ADAL" clId="{42732C78-1E4C-9A48-80A0-30A084D5E37C}" dt="2023-03-21T13:27:15.615" v="537" actId="1076"/>
          <ac:picMkLst>
            <pc:docMk/>
            <pc:sldMk cId="4181619608" sldId="266"/>
            <ac:picMk id="1030" creationId="{8732E917-5F1D-6DBB-6D88-78EC5DD25C96}"/>
          </ac:picMkLst>
        </pc:picChg>
        <pc:picChg chg="del">
          <ac:chgData name="Kirsten van de Groep" userId="e318276a-e8ff-4d24-a1f6-2db9ed752c80" providerId="ADAL" clId="{42732C78-1E4C-9A48-80A0-30A084D5E37C}" dt="2023-03-21T13:26:15.661" v="520" actId="478"/>
          <ac:picMkLst>
            <pc:docMk/>
            <pc:sldMk cId="4181619608" sldId="266"/>
            <ac:picMk id="1032" creationId="{B3094C7B-36ED-ACA5-364D-974CBA7E7FBD}"/>
          </ac:picMkLst>
        </pc:picChg>
        <pc:picChg chg="del">
          <ac:chgData name="Kirsten van de Groep" userId="e318276a-e8ff-4d24-a1f6-2db9ed752c80" providerId="ADAL" clId="{42732C78-1E4C-9A48-80A0-30A084D5E37C}" dt="2023-03-21T13:26:21.826" v="522" actId="478"/>
          <ac:picMkLst>
            <pc:docMk/>
            <pc:sldMk cId="4181619608" sldId="266"/>
            <ac:picMk id="1036" creationId="{1D9CE2F4-6515-4BC3-980A-634D209854D2}"/>
          </ac:picMkLst>
        </pc:picChg>
        <pc:picChg chg="mod">
          <ac:chgData name="Kirsten van de Groep" userId="e318276a-e8ff-4d24-a1f6-2db9ed752c80" providerId="ADAL" clId="{42732C78-1E4C-9A48-80A0-30A084D5E37C}" dt="2023-03-21T13:26:54.331" v="530" actId="1076"/>
          <ac:picMkLst>
            <pc:docMk/>
            <pc:sldMk cId="4181619608" sldId="266"/>
            <ac:picMk id="1038" creationId="{1380C2AD-06CC-DB6F-6AE5-60959BBF61FA}"/>
          </ac:picMkLst>
        </pc:picChg>
        <pc:picChg chg="mod">
          <ac:chgData name="Kirsten van de Groep" userId="e318276a-e8ff-4d24-a1f6-2db9ed752c80" providerId="ADAL" clId="{42732C78-1E4C-9A48-80A0-30A084D5E37C}" dt="2023-03-21T13:27:20.066" v="538" actId="14100"/>
          <ac:picMkLst>
            <pc:docMk/>
            <pc:sldMk cId="4181619608" sldId="266"/>
            <ac:picMk id="1042" creationId="{65D66F0D-C50D-A0B5-51C5-4D227A26828A}"/>
          </ac:picMkLst>
        </pc:picChg>
      </pc:sldChg>
      <pc:sldChg chg="del">
        <pc:chgData name="Kirsten van de Groep" userId="e318276a-e8ff-4d24-a1f6-2db9ed752c80" providerId="ADAL" clId="{42732C78-1E4C-9A48-80A0-30A084D5E37C}" dt="2023-03-20T10:44:03.104" v="430" actId="2696"/>
        <pc:sldMkLst>
          <pc:docMk/>
          <pc:sldMk cId="4108883649" sldId="606"/>
        </pc:sldMkLst>
      </pc:sldChg>
      <pc:sldChg chg="del">
        <pc:chgData name="Kirsten van de Groep" userId="e318276a-e8ff-4d24-a1f6-2db9ed752c80" providerId="ADAL" clId="{42732C78-1E4C-9A48-80A0-30A084D5E37C}" dt="2023-03-20T10:44:03.114" v="431" actId="2696"/>
        <pc:sldMkLst>
          <pc:docMk/>
          <pc:sldMk cId="4076826980" sldId="607"/>
        </pc:sldMkLst>
      </pc:sldChg>
      <pc:sldChg chg="del">
        <pc:chgData name="Kirsten van de Groep" userId="e318276a-e8ff-4d24-a1f6-2db9ed752c80" providerId="ADAL" clId="{42732C78-1E4C-9A48-80A0-30A084D5E37C}" dt="2023-03-20T10:44:03.127" v="433" actId="2696"/>
        <pc:sldMkLst>
          <pc:docMk/>
          <pc:sldMk cId="1992178001" sldId="608"/>
        </pc:sldMkLst>
      </pc:sldChg>
      <pc:sldChg chg="del">
        <pc:chgData name="Kirsten van de Groep" userId="e318276a-e8ff-4d24-a1f6-2db9ed752c80" providerId="ADAL" clId="{42732C78-1E4C-9A48-80A0-30A084D5E37C}" dt="2023-03-20T10:44:03.121" v="432" actId="2696"/>
        <pc:sldMkLst>
          <pc:docMk/>
          <pc:sldMk cId="2719450632" sldId="609"/>
        </pc:sldMkLst>
      </pc:sldChg>
      <pc:sldChg chg="del">
        <pc:chgData name="Kirsten van de Groep" userId="e318276a-e8ff-4d24-a1f6-2db9ed752c80" providerId="ADAL" clId="{42732C78-1E4C-9A48-80A0-30A084D5E37C}" dt="2023-03-20T08:24:06.096" v="9" actId="2696"/>
        <pc:sldMkLst>
          <pc:docMk/>
          <pc:sldMk cId="870186655" sldId="610"/>
        </pc:sldMkLst>
      </pc:sldChg>
      <pc:sldChg chg="addSp del mod">
        <pc:chgData name="Kirsten van de Groep" userId="e318276a-e8ff-4d24-a1f6-2db9ed752c80" providerId="ADAL" clId="{42732C78-1E4C-9A48-80A0-30A084D5E37C}" dt="2023-03-20T08:51:49.249" v="15" actId="2696"/>
        <pc:sldMkLst>
          <pc:docMk/>
          <pc:sldMk cId="3645654780" sldId="611"/>
        </pc:sldMkLst>
        <pc:spChg chg="add">
          <ac:chgData name="Kirsten van de Groep" userId="e318276a-e8ff-4d24-a1f6-2db9ed752c80" providerId="ADAL" clId="{42732C78-1E4C-9A48-80A0-30A084D5E37C}" dt="2023-03-20T08:50:23.723" v="10" actId="22"/>
          <ac:spMkLst>
            <pc:docMk/>
            <pc:sldMk cId="3645654780" sldId="611"/>
            <ac:spMk id="3" creationId="{DA9066E5-50FE-39C3-0F6F-39532381AEAE}"/>
          </ac:spMkLst>
        </pc:spChg>
        <pc:spChg chg="add">
          <ac:chgData name="Kirsten van de Groep" userId="e318276a-e8ff-4d24-a1f6-2db9ed752c80" providerId="ADAL" clId="{42732C78-1E4C-9A48-80A0-30A084D5E37C}" dt="2023-03-20T08:50:29.605" v="11" actId="22"/>
          <ac:spMkLst>
            <pc:docMk/>
            <pc:sldMk cId="3645654780" sldId="611"/>
            <ac:spMk id="5" creationId="{1004FDC9-D447-8349-4314-59DAC3827955}"/>
          </ac:spMkLst>
        </pc:spChg>
      </pc:sldChg>
      <pc:sldChg chg="modSp mod">
        <pc:chgData name="Kirsten van de Groep" userId="e318276a-e8ff-4d24-a1f6-2db9ed752c80" providerId="ADAL" clId="{42732C78-1E4C-9A48-80A0-30A084D5E37C}" dt="2023-03-21T13:43:44.848" v="562" actId="20577"/>
        <pc:sldMkLst>
          <pc:docMk/>
          <pc:sldMk cId="1315641836" sldId="612"/>
        </pc:sldMkLst>
        <pc:spChg chg="mod">
          <ac:chgData name="Kirsten van de Groep" userId="e318276a-e8ff-4d24-a1f6-2db9ed752c80" providerId="ADAL" clId="{42732C78-1E4C-9A48-80A0-30A084D5E37C}" dt="2023-03-21T13:43:44.848" v="562" actId="20577"/>
          <ac:spMkLst>
            <pc:docMk/>
            <pc:sldMk cId="1315641836" sldId="612"/>
            <ac:spMk id="3" creationId="{00000000-0000-0000-0000-000000000000}"/>
          </ac:spMkLst>
        </pc:spChg>
      </pc:sldChg>
      <pc:sldChg chg="addSp delSp add del setBg delDesignElem">
        <pc:chgData name="Kirsten van de Groep" userId="e318276a-e8ff-4d24-a1f6-2db9ed752c80" providerId="ADAL" clId="{42732C78-1E4C-9A48-80A0-30A084D5E37C}" dt="2023-03-21T13:27:49.293" v="539" actId="2696"/>
        <pc:sldMkLst>
          <pc:docMk/>
          <pc:sldMk cId="112677101" sldId="613"/>
        </pc:sldMkLst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112677101" sldId="613"/>
            <ac:spMk id="21" creationId="{FFD48BC7-DC40-47DE-87EE-9F4B6ECB9ABB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112677101" sldId="613"/>
            <ac:spMk id="22" creationId="{E502BBC7-2C76-46F3-BC24-5985BC13DB88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112677101" sldId="613"/>
            <ac:spMk id="23" creationId="{C7F28D52-2A5F-4D23-81AE-7CB8B591C7AF}"/>
          </ac:spMkLst>
        </pc:spChg>
        <pc:spChg chg="add del">
          <ac:chgData name="Kirsten van de Groep" userId="e318276a-e8ff-4d24-a1f6-2db9ed752c80" providerId="ADAL" clId="{42732C78-1E4C-9A48-80A0-30A084D5E37C}" dt="2023-03-20T08:23:59.400" v="7"/>
          <ac:spMkLst>
            <pc:docMk/>
            <pc:sldMk cId="112677101" sldId="613"/>
            <ac:spMk id="24" creationId="{3629484E-3792-4B3D-89AD-7C8A1ED0E0D4}"/>
          </ac:spMkLst>
        </pc:spChg>
      </pc:sldChg>
      <pc:sldChg chg="add del">
        <pc:chgData name="Kirsten van de Groep" userId="e318276a-e8ff-4d24-a1f6-2db9ed752c80" providerId="ADAL" clId="{42732C78-1E4C-9A48-80A0-30A084D5E37C}" dt="2023-03-20T14:02:10.146" v="441" actId="2696"/>
        <pc:sldMkLst>
          <pc:docMk/>
          <pc:sldMk cId="0" sldId="614"/>
        </pc:sldMkLst>
      </pc:sldChg>
      <pc:sldChg chg="add del">
        <pc:chgData name="Kirsten van de Groep" userId="e318276a-e8ff-4d24-a1f6-2db9ed752c80" providerId="ADAL" clId="{42732C78-1E4C-9A48-80A0-30A084D5E37C}" dt="2023-03-20T14:02:10.186" v="463" actId="2696"/>
        <pc:sldMkLst>
          <pc:docMk/>
          <pc:sldMk cId="0" sldId="615"/>
        </pc:sldMkLst>
      </pc:sldChg>
      <pc:sldChg chg="add del">
        <pc:chgData name="Kirsten van de Groep" userId="e318276a-e8ff-4d24-a1f6-2db9ed752c80" providerId="ADAL" clId="{42732C78-1E4C-9A48-80A0-30A084D5E37C}" dt="2023-03-20T14:02:10.199" v="465" actId="2696"/>
        <pc:sldMkLst>
          <pc:docMk/>
          <pc:sldMk cId="0" sldId="616"/>
        </pc:sldMkLst>
      </pc:sldChg>
      <pc:sldChg chg="add del ord">
        <pc:chgData name="Kirsten van de Groep" userId="e318276a-e8ff-4d24-a1f6-2db9ed752c80" providerId="ADAL" clId="{42732C78-1E4C-9A48-80A0-30A084D5E37C}" dt="2023-03-20T14:02:10.227" v="497" actId="2696"/>
        <pc:sldMkLst>
          <pc:docMk/>
          <pc:sldMk cId="0" sldId="617"/>
        </pc:sldMkLst>
      </pc:sldChg>
      <pc:sldChg chg="modSp add mod ord">
        <pc:chgData name="Kirsten van de Groep" userId="e318276a-e8ff-4d24-a1f6-2db9ed752c80" providerId="ADAL" clId="{42732C78-1E4C-9A48-80A0-30A084D5E37C}" dt="2023-03-20T08:57:37.766" v="429" actId="20577"/>
        <pc:sldMkLst>
          <pc:docMk/>
          <pc:sldMk cId="3358728583" sldId="618"/>
        </pc:sldMkLst>
        <pc:spChg chg="mod">
          <ac:chgData name="Kirsten van de Groep" userId="e318276a-e8ff-4d24-a1f6-2db9ed752c80" providerId="ADAL" clId="{42732C78-1E4C-9A48-80A0-30A084D5E37C}" dt="2023-03-20T08:57:37.766" v="429" actId="20577"/>
          <ac:spMkLst>
            <pc:docMk/>
            <pc:sldMk cId="3358728583" sldId="618"/>
            <ac:spMk id="3" creationId="{00000000-0000-0000-0000-000000000000}"/>
          </ac:spMkLst>
        </pc:spChg>
      </pc:sldChg>
      <pc:sldChg chg="delSp add del mod">
        <pc:chgData name="Kirsten van de Groep" userId="e318276a-e8ff-4d24-a1f6-2db9ed752c80" providerId="ADAL" clId="{42732C78-1E4C-9A48-80A0-30A084D5E37C}" dt="2023-03-20T10:44:35.082" v="440" actId="478"/>
        <pc:sldMkLst>
          <pc:docMk/>
          <pc:sldMk cId="3703741413" sldId="619"/>
        </pc:sldMkLst>
        <pc:grpChg chg="del">
          <ac:chgData name="Kirsten van de Groep" userId="e318276a-e8ff-4d24-a1f6-2db9ed752c80" providerId="ADAL" clId="{42732C78-1E4C-9A48-80A0-30A084D5E37C}" dt="2023-03-20T10:44:24.796" v="437" actId="478"/>
          <ac:grpSpMkLst>
            <pc:docMk/>
            <pc:sldMk cId="3703741413" sldId="619"/>
            <ac:grpSpMk id="10" creationId="{E5A0EF6B-D878-19C6-2D10-7CF9ECD245C2}"/>
          </ac:grpSpMkLst>
        </pc:grpChg>
        <pc:inkChg chg="del">
          <ac:chgData name="Kirsten van de Groep" userId="e318276a-e8ff-4d24-a1f6-2db9ed752c80" providerId="ADAL" clId="{42732C78-1E4C-9A48-80A0-30A084D5E37C}" dt="2023-03-20T10:44:28.717" v="438" actId="478"/>
          <ac:inkMkLst>
            <pc:docMk/>
            <pc:sldMk cId="3703741413" sldId="619"/>
            <ac:inkMk id="6" creationId="{E4EA116C-2455-199F-49FD-0284CED35ADA}"/>
          </ac:inkMkLst>
        </pc:inkChg>
        <pc:inkChg chg="del">
          <ac:chgData name="Kirsten van de Groep" userId="e318276a-e8ff-4d24-a1f6-2db9ed752c80" providerId="ADAL" clId="{42732C78-1E4C-9A48-80A0-30A084D5E37C}" dt="2023-03-20T10:44:35.082" v="440" actId="478"/>
          <ac:inkMkLst>
            <pc:docMk/>
            <pc:sldMk cId="3703741413" sldId="619"/>
            <ac:inkMk id="7" creationId="{5BDEFC73-572B-A70A-74EA-68C9FEC4E6AF}"/>
          </ac:inkMkLst>
        </pc:inkChg>
        <pc:inkChg chg="del">
          <ac:chgData name="Kirsten van de Groep" userId="e318276a-e8ff-4d24-a1f6-2db9ed752c80" providerId="ADAL" clId="{42732C78-1E4C-9A48-80A0-30A084D5E37C}" dt="2023-03-20T10:44:33.488" v="439" actId="478"/>
          <ac:inkMkLst>
            <pc:docMk/>
            <pc:sldMk cId="3703741413" sldId="619"/>
            <ac:inkMk id="13" creationId="{99E204CC-1946-BABC-BC22-921EEE2C0F4F}"/>
          </ac:inkMkLst>
        </pc:inkChg>
      </pc:sldChg>
      <pc:sldChg chg="add del">
        <pc:chgData name="Kirsten van de Groep" userId="e318276a-e8ff-4d24-a1f6-2db9ed752c80" providerId="ADAL" clId="{42732C78-1E4C-9A48-80A0-30A084D5E37C}" dt="2023-03-20T10:44:12.521" v="436"/>
        <pc:sldMkLst>
          <pc:docMk/>
          <pc:sldMk cId="2757160399" sldId="620"/>
        </pc:sldMkLst>
      </pc:sldChg>
      <pc:sldChg chg="add del">
        <pc:chgData name="Kirsten van de Groep" userId="e318276a-e8ff-4d24-a1f6-2db9ed752c80" providerId="ADAL" clId="{42732C78-1E4C-9A48-80A0-30A084D5E37C}" dt="2023-03-20T10:44:12.521" v="436"/>
        <pc:sldMkLst>
          <pc:docMk/>
          <pc:sldMk cId="2207688875" sldId="621"/>
        </pc:sldMkLst>
      </pc:sldChg>
      <pc:sldChg chg="add del">
        <pc:chgData name="Kirsten van de Groep" userId="e318276a-e8ff-4d24-a1f6-2db9ed752c80" providerId="ADAL" clId="{42732C78-1E4C-9A48-80A0-30A084D5E37C}" dt="2023-03-20T10:44:12.521" v="436"/>
        <pc:sldMkLst>
          <pc:docMk/>
          <pc:sldMk cId="3605183829" sldId="622"/>
        </pc:sldMkLst>
      </pc:sldChg>
      <pc:sldChg chg="add del">
        <pc:chgData name="Kirsten van de Groep" userId="e318276a-e8ff-4d24-a1f6-2db9ed752c80" providerId="ADAL" clId="{42732C78-1E4C-9A48-80A0-30A084D5E37C}" dt="2023-03-20T10:44:12.521" v="436"/>
        <pc:sldMkLst>
          <pc:docMk/>
          <pc:sldMk cId="2739647638" sldId="623"/>
        </pc:sldMkLst>
      </pc:sldChg>
      <pc:sldChg chg="add del">
        <pc:chgData name="Kirsten van de Groep" userId="e318276a-e8ff-4d24-a1f6-2db9ed752c80" providerId="ADAL" clId="{42732C78-1E4C-9A48-80A0-30A084D5E37C}" dt="2023-03-20T10:44:12.521" v="436"/>
        <pc:sldMkLst>
          <pc:docMk/>
          <pc:sldMk cId="1142261678" sldId="624"/>
        </pc:sldMkLst>
      </pc:sldChg>
      <pc:sldChg chg="add del">
        <pc:chgData name="Kirsten van de Groep" userId="e318276a-e8ff-4d24-a1f6-2db9ed752c80" providerId="ADAL" clId="{42732C78-1E4C-9A48-80A0-30A084D5E37C}" dt="2023-03-20T14:02:20.801" v="514"/>
        <pc:sldMkLst>
          <pc:docMk/>
          <pc:sldMk cId="0" sldId="625"/>
        </pc:sldMkLst>
      </pc:sldChg>
      <pc:sldChg chg="add del">
        <pc:chgData name="Kirsten van de Groep" userId="e318276a-e8ff-4d24-a1f6-2db9ed752c80" providerId="ADAL" clId="{42732C78-1E4C-9A48-80A0-30A084D5E37C}" dt="2023-03-20T14:02:20.801" v="514"/>
        <pc:sldMkLst>
          <pc:docMk/>
          <pc:sldMk cId="0" sldId="626"/>
        </pc:sldMkLst>
      </pc:sldChg>
      <pc:sldChg chg="add del">
        <pc:chgData name="Kirsten van de Groep" userId="e318276a-e8ff-4d24-a1f6-2db9ed752c80" providerId="ADAL" clId="{42732C78-1E4C-9A48-80A0-30A084D5E37C}" dt="2023-03-20T14:02:20.801" v="514"/>
        <pc:sldMkLst>
          <pc:docMk/>
          <pc:sldMk cId="0" sldId="627"/>
        </pc:sldMkLst>
      </pc:sldChg>
      <pc:sldChg chg="add del">
        <pc:chgData name="Kirsten van de Groep" userId="e318276a-e8ff-4d24-a1f6-2db9ed752c80" providerId="ADAL" clId="{42732C78-1E4C-9A48-80A0-30A084D5E37C}" dt="2023-03-20T14:02:20.801" v="514"/>
        <pc:sldMkLst>
          <pc:docMk/>
          <pc:sldMk cId="0" sldId="628"/>
        </pc:sldMkLst>
      </pc:sldChg>
      <pc:sldMasterChg chg="del delSldLayout">
        <pc:chgData name="Kirsten van de Groep" userId="e318276a-e8ff-4d24-a1f6-2db9ed752c80" providerId="ADAL" clId="{42732C78-1E4C-9A48-80A0-30A084D5E37C}" dt="2023-03-21T13:27:49.355" v="556" actId="2696"/>
        <pc:sldMasterMkLst>
          <pc:docMk/>
          <pc:sldMasterMk cId="4071346126" sldId="2147483672"/>
        </pc:sldMasterMkLst>
        <pc:sldLayoutChg chg="del">
          <pc:chgData name="Kirsten van de Groep" userId="e318276a-e8ff-4d24-a1f6-2db9ed752c80" providerId="ADAL" clId="{42732C78-1E4C-9A48-80A0-30A084D5E37C}" dt="2023-03-21T13:27:49.349" v="545" actId="2696"/>
          <pc:sldLayoutMkLst>
            <pc:docMk/>
            <pc:sldMasterMk cId="4071346126" sldId="2147483672"/>
            <pc:sldLayoutMk cId="3912367544" sldId="2147483673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0" v="546" actId="2696"/>
          <pc:sldLayoutMkLst>
            <pc:docMk/>
            <pc:sldMasterMk cId="4071346126" sldId="2147483672"/>
            <pc:sldLayoutMk cId="3278059554" sldId="2147483674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0" v="547" actId="2696"/>
          <pc:sldLayoutMkLst>
            <pc:docMk/>
            <pc:sldMasterMk cId="4071346126" sldId="2147483672"/>
            <pc:sldLayoutMk cId="4091546455" sldId="2147483675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1" v="548" actId="2696"/>
          <pc:sldLayoutMkLst>
            <pc:docMk/>
            <pc:sldMasterMk cId="4071346126" sldId="2147483672"/>
            <pc:sldLayoutMk cId="237764883" sldId="2147483676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2" v="549" actId="2696"/>
          <pc:sldLayoutMkLst>
            <pc:docMk/>
            <pc:sldMasterMk cId="4071346126" sldId="2147483672"/>
            <pc:sldLayoutMk cId="814335569" sldId="2147483677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2" v="550" actId="2696"/>
          <pc:sldLayoutMkLst>
            <pc:docMk/>
            <pc:sldMasterMk cId="4071346126" sldId="2147483672"/>
            <pc:sldLayoutMk cId="2209748383" sldId="2147483678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2" v="551" actId="2696"/>
          <pc:sldLayoutMkLst>
            <pc:docMk/>
            <pc:sldMasterMk cId="4071346126" sldId="2147483672"/>
            <pc:sldLayoutMk cId="4247842226" sldId="2147483679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3" v="552" actId="2696"/>
          <pc:sldLayoutMkLst>
            <pc:docMk/>
            <pc:sldMasterMk cId="4071346126" sldId="2147483672"/>
            <pc:sldLayoutMk cId="777625657" sldId="2147483680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3" v="553" actId="2696"/>
          <pc:sldLayoutMkLst>
            <pc:docMk/>
            <pc:sldMasterMk cId="4071346126" sldId="2147483672"/>
            <pc:sldLayoutMk cId="777269190" sldId="2147483681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4" v="554" actId="2696"/>
          <pc:sldLayoutMkLst>
            <pc:docMk/>
            <pc:sldMasterMk cId="4071346126" sldId="2147483672"/>
            <pc:sldLayoutMk cId="363925282" sldId="2147483682"/>
          </pc:sldLayoutMkLst>
        </pc:sldLayoutChg>
        <pc:sldLayoutChg chg="del">
          <pc:chgData name="Kirsten van de Groep" userId="e318276a-e8ff-4d24-a1f6-2db9ed752c80" providerId="ADAL" clId="{42732C78-1E4C-9A48-80A0-30A084D5E37C}" dt="2023-03-21T13:27:49.354" v="555" actId="2696"/>
          <pc:sldLayoutMkLst>
            <pc:docMk/>
            <pc:sldMasterMk cId="4071346126" sldId="2147483672"/>
            <pc:sldLayoutMk cId="455744593" sldId="2147483683"/>
          </pc:sldLayoutMkLst>
        </pc:sldLayoutChg>
      </pc:sldMasterChg>
      <pc:sldMasterChg chg="del delSldLayout">
        <pc:chgData name="Kirsten van de Groep" userId="e318276a-e8ff-4d24-a1f6-2db9ed752c80" providerId="ADAL" clId="{42732C78-1E4C-9A48-80A0-30A084D5E37C}" dt="2023-03-20T14:02:10.171" v="462" actId="2696"/>
        <pc:sldMasterMkLst>
          <pc:docMk/>
          <pc:sldMasterMk cId="1461713225" sldId="2147483684"/>
        </pc:sldMasterMkLst>
        <pc:sldLayoutChg chg="del">
          <pc:chgData name="Kirsten van de Groep" userId="e318276a-e8ff-4d24-a1f6-2db9ed752c80" providerId="ADAL" clId="{42732C78-1E4C-9A48-80A0-30A084D5E37C}" dt="2023-03-20T14:02:10.151" v="442" actId="2696"/>
          <pc:sldLayoutMkLst>
            <pc:docMk/>
            <pc:sldMasterMk cId="1461713225" sldId="2147483684"/>
            <pc:sldLayoutMk cId="3318876040" sldId="2147483685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2" v="443" actId="2696"/>
          <pc:sldLayoutMkLst>
            <pc:docMk/>
            <pc:sldMasterMk cId="1461713225" sldId="2147483684"/>
            <pc:sldLayoutMk cId="1050116673" sldId="2147483686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3" v="444" actId="2696"/>
          <pc:sldLayoutMkLst>
            <pc:docMk/>
            <pc:sldMasterMk cId="1461713225" sldId="2147483684"/>
            <pc:sldLayoutMk cId="466803725" sldId="2147483687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4" v="445" actId="2696"/>
          <pc:sldLayoutMkLst>
            <pc:docMk/>
            <pc:sldMasterMk cId="1461713225" sldId="2147483684"/>
            <pc:sldLayoutMk cId="2358996905" sldId="2147483688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5" v="446" actId="2696"/>
          <pc:sldLayoutMkLst>
            <pc:docMk/>
            <pc:sldMasterMk cId="1461713225" sldId="2147483684"/>
            <pc:sldLayoutMk cId="529760660" sldId="2147483689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6" v="447" actId="2696"/>
          <pc:sldLayoutMkLst>
            <pc:docMk/>
            <pc:sldMasterMk cId="1461713225" sldId="2147483684"/>
            <pc:sldLayoutMk cId="3484065267" sldId="2147483690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8" v="448" actId="2696"/>
          <pc:sldLayoutMkLst>
            <pc:docMk/>
            <pc:sldMasterMk cId="1461713225" sldId="2147483684"/>
            <pc:sldLayoutMk cId="1682273433" sldId="2147483691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9" v="449" actId="2696"/>
          <pc:sldLayoutMkLst>
            <pc:docMk/>
            <pc:sldMasterMk cId="1461713225" sldId="2147483684"/>
            <pc:sldLayoutMk cId="3781812878" sldId="2147483692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59" v="450" actId="2696"/>
          <pc:sldLayoutMkLst>
            <pc:docMk/>
            <pc:sldMasterMk cId="1461713225" sldId="2147483684"/>
            <pc:sldLayoutMk cId="2615895829" sldId="2147483693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1" v="451" actId="2696"/>
          <pc:sldLayoutMkLst>
            <pc:docMk/>
            <pc:sldMasterMk cId="1461713225" sldId="2147483684"/>
            <pc:sldLayoutMk cId="1740926429" sldId="2147483694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1" v="452" actId="2696"/>
          <pc:sldLayoutMkLst>
            <pc:docMk/>
            <pc:sldMasterMk cId="1461713225" sldId="2147483684"/>
            <pc:sldLayoutMk cId="3205620236" sldId="2147483695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2" v="453" actId="2696"/>
          <pc:sldLayoutMkLst>
            <pc:docMk/>
            <pc:sldMasterMk cId="1461713225" sldId="2147483684"/>
            <pc:sldLayoutMk cId="3619969174" sldId="2147483696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3" v="454" actId="2696"/>
          <pc:sldLayoutMkLst>
            <pc:docMk/>
            <pc:sldMasterMk cId="1461713225" sldId="2147483684"/>
            <pc:sldLayoutMk cId="412206475" sldId="2147483697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4" v="455" actId="2696"/>
          <pc:sldLayoutMkLst>
            <pc:docMk/>
            <pc:sldMasterMk cId="1461713225" sldId="2147483684"/>
            <pc:sldLayoutMk cId="1493133289" sldId="2147483698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5" v="456" actId="2696"/>
          <pc:sldLayoutMkLst>
            <pc:docMk/>
            <pc:sldMasterMk cId="1461713225" sldId="2147483684"/>
            <pc:sldLayoutMk cId="1844645585" sldId="2147483699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5" v="457" actId="2696"/>
          <pc:sldLayoutMkLst>
            <pc:docMk/>
            <pc:sldMasterMk cId="1461713225" sldId="2147483684"/>
            <pc:sldLayoutMk cId="637329381" sldId="2147483700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6" v="458" actId="2696"/>
          <pc:sldLayoutMkLst>
            <pc:docMk/>
            <pc:sldMasterMk cId="1461713225" sldId="2147483684"/>
            <pc:sldLayoutMk cId="3049438553" sldId="2147483701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7" v="459" actId="2696"/>
          <pc:sldLayoutMkLst>
            <pc:docMk/>
            <pc:sldMasterMk cId="1461713225" sldId="2147483684"/>
            <pc:sldLayoutMk cId="2012165433" sldId="2147483702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8" v="460" actId="2696"/>
          <pc:sldLayoutMkLst>
            <pc:docMk/>
            <pc:sldMasterMk cId="1461713225" sldId="2147483684"/>
            <pc:sldLayoutMk cId="3179451825" sldId="2147483703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69" v="461" actId="2696"/>
          <pc:sldLayoutMkLst>
            <pc:docMk/>
            <pc:sldMasterMk cId="1461713225" sldId="2147483684"/>
            <pc:sldLayoutMk cId="3689885585" sldId="2147483704"/>
          </pc:sldLayoutMkLst>
        </pc:sldLayoutChg>
      </pc:sldMasterChg>
      <pc:sldMasterChg chg="del delSldLayout">
        <pc:chgData name="Kirsten van de Groep" userId="e318276a-e8ff-4d24-a1f6-2db9ed752c80" providerId="ADAL" clId="{42732C78-1E4C-9A48-80A0-30A084D5E37C}" dt="2023-03-20T14:02:10.234" v="510" actId="2696"/>
        <pc:sldMasterMkLst>
          <pc:docMk/>
          <pc:sldMasterMk cId="1154164846" sldId="2147483705"/>
        </pc:sldMasterMkLst>
        <pc:sldLayoutChg chg="del">
          <pc:chgData name="Kirsten van de Groep" userId="e318276a-e8ff-4d24-a1f6-2db9ed752c80" providerId="ADAL" clId="{42732C78-1E4C-9A48-80A0-30A084D5E37C}" dt="2023-03-20T14:02:10.228" v="498" actId="2696"/>
          <pc:sldLayoutMkLst>
            <pc:docMk/>
            <pc:sldMasterMk cId="1154164846" sldId="2147483705"/>
            <pc:sldLayoutMk cId="2442245236" sldId="2147483706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187" v="464" actId="2696"/>
          <pc:sldLayoutMkLst>
            <pc:docMk/>
            <pc:sldMasterMk cId="1154164846" sldId="2147483705"/>
            <pc:sldLayoutMk cId="1941873932" sldId="2147483707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29" v="499" actId="2696"/>
          <pc:sldLayoutMkLst>
            <pc:docMk/>
            <pc:sldMasterMk cId="1154164846" sldId="2147483705"/>
            <pc:sldLayoutMk cId="4085987912" sldId="2147483708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29" v="500" actId="2696"/>
          <pc:sldLayoutMkLst>
            <pc:docMk/>
            <pc:sldMasterMk cId="1154164846" sldId="2147483705"/>
            <pc:sldLayoutMk cId="3858111577" sldId="2147483709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0" v="501" actId="2696"/>
          <pc:sldLayoutMkLst>
            <pc:docMk/>
            <pc:sldMasterMk cId="1154164846" sldId="2147483705"/>
            <pc:sldLayoutMk cId="1755721147" sldId="2147483710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0" v="502" actId="2696"/>
          <pc:sldLayoutMkLst>
            <pc:docMk/>
            <pc:sldMasterMk cId="1154164846" sldId="2147483705"/>
            <pc:sldLayoutMk cId="1519470201" sldId="2147483711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1" v="503" actId="2696"/>
          <pc:sldLayoutMkLst>
            <pc:docMk/>
            <pc:sldMasterMk cId="1154164846" sldId="2147483705"/>
            <pc:sldLayoutMk cId="1937331178" sldId="2147483712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1" v="504" actId="2696"/>
          <pc:sldLayoutMkLst>
            <pc:docMk/>
            <pc:sldMasterMk cId="1154164846" sldId="2147483705"/>
            <pc:sldLayoutMk cId="2878542772" sldId="2147483713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2" v="505" actId="2696"/>
          <pc:sldLayoutMkLst>
            <pc:docMk/>
            <pc:sldMasterMk cId="1154164846" sldId="2147483705"/>
            <pc:sldLayoutMk cId="263391975" sldId="2147483714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2" v="506" actId="2696"/>
          <pc:sldLayoutMkLst>
            <pc:docMk/>
            <pc:sldMasterMk cId="1154164846" sldId="2147483705"/>
            <pc:sldLayoutMk cId="951236024" sldId="2147483715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2" v="507" actId="2696"/>
          <pc:sldLayoutMkLst>
            <pc:docMk/>
            <pc:sldMasterMk cId="1154164846" sldId="2147483705"/>
            <pc:sldLayoutMk cId="1574030337" sldId="2147483716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3" v="508" actId="2696"/>
          <pc:sldLayoutMkLst>
            <pc:docMk/>
            <pc:sldMasterMk cId="1154164846" sldId="2147483705"/>
            <pc:sldLayoutMk cId="2758974662" sldId="2147483717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33" v="509" actId="2696"/>
          <pc:sldLayoutMkLst>
            <pc:docMk/>
            <pc:sldMasterMk cId="1154164846" sldId="2147483705"/>
            <pc:sldLayoutMk cId="3837028280" sldId="2147483718"/>
          </pc:sldLayoutMkLst>
        </pc:sldLayoutChg>
      </pc:sldMasterChg>
      <pc:sldMasterChg chg="del delSldLayout">
        <pc:chgData name="Kirsten van de Groep" userId="e318276a-e8ff-4d24-a1f6-2db9ed752c80" providerId="ADAL" clId="{42732C78-1E4C-9A48-80A0-30A084D5E37C}" dt="2023-03-20T14:02:10.217" v="495" actId="2696"/>
        <pc:sldMasterMkLst>
          <pc:docMk/>
          <pc:sldMasterMk cId="2082901101" sldId="2147483719"/>
        </pc:sldMasterMkLst>
        <pc:sldLayoutChg chg="del">
          <pc:chgData name="Kirsten van de Groep" userId="e318276a-e8ff-4d24-a1f6-2db9ed752c80" providerId="ADAL" clId="{42732C78-1E4C-9A48-80A0-30A084D5E37C}" dt="2023-03-20T14:02:10.200" v="466" actId="2696"/>
          <pc:sldLayoutMkLst>
            <pc:docMk/>
            <pc:sldMasterMk cId="2082901101" sldId="2147483719"/>
            <pc:sldLayoutMk cId="1427526154" sldId="2147483720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0" v="467" actId="2696"/>
          <pc:sldLayoutMkLst>
            <pc:docMk/>
            <pc:sldMasterMk cId="2082901101" sldId="2147483719"/>
            <pc:sldLayoutMk cId="3864903416" sldId="2147483721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1" v="468" actId="2696"/>
          <pc:sldLayoutMkLst>
            <pc:docMk/>
            <pc:sldMasterMk cId="2082901101" sldId="2147483719"/>
            <pc:sldLayoutMk cId="3623927207" sldId="2147483722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1" v="469" actId="2696"/>
          <pc:sldLayoutMkLst>
            <pc:docMk/>
            <pc:sldMasterMk cId="2082901101" sldId="2147483719"/>
            <pc:sldLayoutMk cId="4216678166" sldId="2147483723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2" v="470" actId="2696"/>
          <pc:sldLayoutMkLst>
            <pc:docMk/>
            <pc:sldMasterMk cId="2082901101" sldId="2147483719"/>
            <pc:sldLayoutMk cId="176254039" sldId="2147483724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3" v="471" actId="2696"/>
          <pc:sldLayoutMkLst>
            <pc:docMk/>
            <pc:sldMasterMk cId="2082901101" sldId="2147483719"/>
            <pc:sldLayoutMk cId="1697016081" sldId="2147483725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3" v="472" actId="2696"/>
          <pc:sldLayoutMkLst>
            <pc:docMk/>
            <pc:sldMasterMk cId="2082901101" sldId="2147483719"/>
            <pc:sldLayoutMk cId="1072417595" sldId="2147483726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4" v="473" actId="2696"/>
          <pc:sldLayoutMkLst>
            <pc:docMk/>
            <pc:sldMasterMk cId="2082901101" sldId="2147483719"/>
            <pc:sldLayoutMk cId="3929739055" sldId="2147483727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4" v="474" actId="2696"/>
          <pc:sldLayoutMkLst>
            <pc:docMk/>
            <pc:sldMasterMk cId="2082901101" sldId="2147483719"/>
            <pc:sldLayoutMk cId="458311378" sldId="2147483728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5" v="475" actId="2696"/>
          <pc:sldLayoutMkLst>
            <pc:docMk/>
            <pc:sldMasterMk cId="2082901101" sldId="2147483719"/>
            <pc:sldLayoutMk cId="2968915398" sldId="2147483729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6" v="476" actId="2696"/>
          <pc:sldLayoutMkLst>
            <pc:docMk/>
            <pc:sldMasterMk cId="2082901101" sldId="2147483719"/>
            <pc:sldLayoutMk cId="3849093583" sldId="2147483730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7" v="477" actId="2696"/>
          <pc:sldLayoutMkLst>
            <pc:docMk/>
            <pc:sldMasterMk cId="2082901101" sldId="2147483719"/>
            <pc:sldLayoutMk cId="1032526306" sldId="2147483731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8" v="478" actId="2696"/>
          <pc:sldLayoutMkLst>
            <pc:docMk/>
            <pc:sldMasterMk cId="2082901101" sldId="2147483719"/>
            <pc:sldLayoutMk cId="1956212350" sldId="2147483732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8" v="479" actId="2696"/>
          <pc:sldLayoutMkLst>
            <pc:docMk/>
            <pc:sldMasterMk cId="2082901101" sldId="2147483719"/>
            <pc:sldLayoutMk cId="2506214008" sldId="2147483733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09" v="480" actId="2696"/>
          <pc:sldLayoutMkLst>
            <pc:docMk/>
            <pc:sldMasterMk cId="2082901101" sldId="2147483719"/>
            <pc:sldLayoutMk cId="4212077255" sldId="2147483734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0" v="481" actId="2696"/>
          <pc:sldLayoutMkLst>
            <pc:docMk/>
            <pc:sldMasterMk cId="2082901101" sldId="2147483719"/>
            <pc:sldLayoutMk cId="647966195" sldId="2147483735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0" v="482" actId="2696"/>
          <pc:sldLayoutMkLst>
            <pc:docMk/>
            <pc:sldMasterMk cId="2082901101" sldId="2147483719"/>
            <pc:sldLayoutMk cId="4184430978" sldId="2147483736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0" v="483" actId="2696"/>
          <pc:sldLayoutMkLst>
            <pc:docMk/>
            <pc:sldMasterMk cId="2082901101" sldId="2147483719"/>
            <pc:sldLayoutMk cId="3406467334" sldId="2147483737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1" v="484" actId="2696"/>
          <pc:sldLayoutMkLst>
            <pc:docMk/>
            <pc:sldMasterMk cId="2082901101" sldId="2147483719"/>
            <pc:sldLayoutMk cId="2046251171" sldId="2147483738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2" v="485" actId="2696"/>
          <pc:sldLayoutMkLst>
            <pc:docMk/>
            <pc:sldMasterMk cId="2082901101" sldId="2147483719"/>
            <pc:sldLayoutMk cId="1792385084" sldId="2147483739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2" v="486" actId="2696"/>
          <pc:sldLayoutMkLst>
            <pc:docMk/>
            <pc:sldMasterMk cId="2082901101" sldId="2147483719"/>
            <pc:sldLayoutMk cId="3942986941" sldId="2147483740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2" v="487" actId="2696"/>
          <pc:sldLayoutMkLst>
            <pc:docMk/>
            <pc:sldMasterMk cId="2082901101" sldId="2147483719"/>
            <pc:sldLayoutMk cId="3597533036" sldId="2147483741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3" v="488" actId="2696"/>
          <pc:sldLayoutMkLst>
            <pc:docMk/>
            <pc:sldMasterMk cId="2082901101" sldId="2147483719"/>
            <pc:sldLayoutMk cId="4233922460" sldId="2147483742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4" v="489" actId="2696"/>
          <pc:sldLayoutMkLst>
            <pc:docMk/>
            <pc:sldMasterMk cId="2082901101" sldId="2147483719"/>
            <pc:sldLayoutMk cId="918679505" sldId="2147483743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4" v="490" actId="2696"/>
          <pc:sldLayoutMkLst>
            <pc:docMk/>
            <pc:sldMasterMk cId="2082901101" sldId="2147483719"/>
            <pc:sldLayoutMk cId="2168517046" sldId="2147483744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5" v="491" actId="2696"/>
          <pc:sldLayoutMkLst>
            <pc:docMk/>
            <pc:sldMasterMk cId="2082901101" sldId="2147483719"/>
            <pc:sldLayoutMk cId="206674612" sldId="2147483745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5" v="492" actId="2696"/>
          <pc:sldLayoutMkLst>
            <pc:docMk/>
            <pc:sldMasterMk cId="2082901101" sldId="2147483719"/>
            <pc:sldLayoutMk cId="3368330219" sldId="2147483746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5" v="493" actId="2696"/>
          <pc:sldLayoutMkLst>
            <pc:docMk/>
            <pc:sldMasterMk cId="2082901101" sldId="2147483719"/>
            <pc:sldLayoutMk cId="231459465" sldId="2147483747"/>
          </pc:sldLayoutMkLst>
        </pc:sldLayoutChg>
        <pc:sldLayoutChg chg="del">
          <pc:chgData name="Kirsten van de Groep" userId="e318276a-e8ff-4d24-a1f6-2db9ed752c80" providerId="ADAL" clId="{42732C78-1E4C-9A48-80A0-30A084D5E37C}" dt="2023-03-20T14:02:10.216" v="494" actId="2696"/>
          <pc:sldLayoutMkLst>
            <pc:docMk/>
            <pc:sldMasterMk cId="2082901101" sldId="2147483719"/>
            <pc:sldLayoutMk cId="2403316986" sldId="2147483748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2T17:44:21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2T17:44:34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2T17:44:44.3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2T17:44:45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2T17:44:00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EB386-08F5-6045-BF91-DC15CD36C542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400D4-AE3F-BE4A-A592-797B1265A9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53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EAAE-D981-924D-B646-EF23914359F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0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1f4e544f41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1f4e544f41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1f4e544f41_0_4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21f4e544f41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1f4e544f41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1f4e544f41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1f4e544f41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1f4e544f41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Maturity (market expertise, know how, skills available)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1f4e544f41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1f4e544f41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EAAE-D981-924D-B646-EF23914359F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93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gi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69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69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81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75D8-CE4C-50AC-553D-E80307521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5FE66-DB04-7714-30DC-E69E2ED00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A640A-E242-E13A-E7FC-FFDD8ECD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461E6-108B-2C93-8FE3-3E655F8B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EE20-69C0-6C89-7DEB-13D33CFE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063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92A62-D095-B619-8B75-C70C2494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7DADF-E23F-B002-F9CE-70B8BACA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6718F-4CC9-A39B-6FDA-01A31693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1AE3A-7CBF-9A34-E9FB-EF2AD99E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6A3CB-D9B3-AB68-2CE2-91B24EF1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1971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D2FB-A970-0940-BD7B-9682AA85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E8B4-5B8C-795B-3E57-B480DA3A4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267F-C1B1-63AE-668B-329A5135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8E809-D3F2-9EEC-2420-0CB497B4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1B898-7E87-712D-7E82-68860F94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7605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1B4B-D7A9-2F77-C4FA-1BDEC6E89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18653-F807-0A42-02B7-D41FBA228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27CC3-A75E-8B7D-175B-2CF35BA78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13500-F7DF-A912-E0E7-AC61BFCA4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EB4B3-B36D-73B1-FCF3-95942BDD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19609-5F06-9A0B-D642-4CD8BCD1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207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7343-3751-5985-C48F-C31C6C78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078D-ACEA-7E4A-93D6-B7D5C2D4F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33185-F122-4E44-183C-CA2B7B45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E61BC-6418-16C9-3CF3-DE97FD063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961F7-8937-3094-1583-78F11A83B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002FD3-F232-7E5D-574E-D27BD72F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FCFD2A-CA04-013C-2FBD-37905207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B780D-2389-9222-C41C-71325BD3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980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9D08-50D0-66E3-F3B1-7B02736C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7B021B-3093-AF0B-F652-6A84BE84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3BF34-A6A0-4B02-CF96-D5A5D48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AE92A-671A-95F7-5E69-F495D56F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3708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C64CF-7037-DE38-D711-390CF9E6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A1690-908B-95D7-BE7A-F8F3BCE3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8F554-0896-D8C2-AFAB-0F69202B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05568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6D4E-BEE6-EB5C-E377-534DBD2E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30F23-09D2-1E1A-5926-B6B9F3F09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682FF-F88A-B2F5-FA7B-D855D4684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A562C-DCBF-EC1C-8C7F-96B1E7C8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DD7D1-7E0E-3F71-FD42-D92BE2AD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4ED4F-20FC-B916-8147-EFC0DF57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264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26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D357-F303-248F-4B84-789B9B82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D8F833-0DBE-7026-11C0-E6853AF99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7BAE5-641D-A5FB-799A-13A76FE17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8190E-0F09-66B1-8E4A-E6F3F1DE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05F60-4766-B90D-B344-AFE80ABD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548E9-F1DB-F2CE-2624-3E2CEE68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6040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D731-EDFF-AA0D-B0D5-41219302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F55441-5FE2-1AC4-0C4B-7FF90C9E5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C54D4-4BDB-4BDD-37A2-054E9EFD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F2FF6-DD47-BC97-A2C9-4FB7AA29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AF304-F55A-B3DC-AFB1-AE9B523A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80866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CA1CA3-1262-A2D8-C751-5C591E517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107D5-623F-06B9-ED54-D85B4AFA6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1E10E-1146-3913-9FE0-908EE3F5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E7146-F744-71D3-FA16-A15C1B2A9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64F18-8B86-8942-CA64-BF85E81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4554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">
  <p:cSld name="01_COUVERTUR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2">
            <a:alphaModFix/>
          </a:blip>
          <a:srcRect l="15877" t="11111" r="159" b="18027"/>
          <a:stretch/>
        </p:blipFill>
        <p:spPr>
          <a:xfrm>
            <a:off x="-1" y="0"/>
            <a:ext cx="121888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2613321" y="-3057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3928400" y="14051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3967300" y="2762800"/>
            <a:ext cx="33744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699" y="2249751"/>
            <a:ext cx="4618767" cy="3277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245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INTERCALAIRE">
  <p:cSld name="02_INTERCALAIR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descr="_PIC123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/>
        </p:nvSpPr>
        <p:spPr>
          <a:xfrm>
            <a:off x="1130896" y="0"/>
            <a:ext cx="3082800" cy="3535600"/>
          </a:xfrm>
          <a:prstGeom prst="chevron">
            <a:avLst>
              <a:gd name="adj" fmla="val 33198"/>
            </a:avLst>
          </a:prstGeom>
          <a:solidFill>
            <a:srgbClr val="4A9ECC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4072900" y="2272633"/>
            <a:ext cx="6730800" cy="1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09759" y="633877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/>
          </p:nvPr>
        </p:nvSpPr>
        <p:spPr>
          <a:xfrm>
            <a:off x="1692200" y="2490667"/>
            <a:ext cx="2220800" cy="10448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4072900" y="3263567"/>
            <a:ext cx="74600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383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EXTE">
  <p:cSld name="03_TEX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109812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959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TEXTE*2">
  <p:cSld name="04_TEXTE*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5240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2"/>
          </p:nvPr>
        </p:nvSpPr>
        <p:spPr>
          <a:xfrm>
            <a:off x="6350643" y="1600200"/>
            <a:ext cx="5240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431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EXTE*ENCADRE">
  <p:cSld name="05_TEXTE*ENCADR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5240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 idx="2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369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SCHEMA">
  <p:cSld name="06_SCHEM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cxnSp>
        <p:nvCxnSpPr>
          <p:cNvPr id="88" name="Google Shape;88;p19"/>
          <p:cNvCxnSpPr/>
          <p:nvPr/>
        </p:nvCxnSpPr>
        <p:spPr>
          <a:xfrm>
            <a:off x="0" y="370220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" name="Google Shape;89;p19"/>
          <p:cNvCxnSpPr/>
          <p:nvPr/>
        </p:nvCxnSpPr>
        <p:spPr>
          <a:xfrm>
            <a:off x="1514685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" name="Google Shape;90;p19"/>
          <p:cNvCxnSpPr/>
          <p:nvPr/>
        </p:nvCxnSpPr>
        <p:spPr>
          <a:xfrm>
            <a:off x="3811145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" name="Google Shape;91;p19"/>
          <p:cNvCxnSpPr/>
          <p:nvPr/>
        </p:nvCxnSpPr>
        <p:spPr>
          <a:xfrm>
            <a:off x="6107604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" name="Google Shape;92;p19"/>
          <p:cNvCxnSpPr/>
          <p:nvPr/>
        </p:nvCxnSpPr>
        <p:spPr>
          <a:xfrm>
            <a:off x="8404064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9"/>
          <p:cNvCxnSpPr/>
          <p:nvPr/>
        </p:nvCxnSpPr>
        <p:spPr>
          <a:xfrm>
            <a:off x="10700523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19"/>
          <p:cNvSpPr/>
          <p:nvPr/>
        </p:nvSpPr>
        <p:spPr>
          <a:xfrm>
            <a:off x="1409693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3706152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6002612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 idx="2"/>
          </p:nvPr>
        </p:nvSpPr>
        <p:spPr>
          <a:xfrm>
            <a:off x="722800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3"/>
          </p:nvPr>
        </p:nvSpPr>
        <p:spPr>
          <a:xfrm>
            <a:off x="3000133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 idx="4"/>
          </p:nvPr>
        </p:nvSpPr>
        <p:spPr>
          <a:xfrm>
            <a:off x="5297700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5"/>
          </p:nvPr>
        </p:nvSpPr>
        <p:spPr>
          <a:xfrm>
            <a:off x="7595267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/>
          <p:nvPr/>
        </p:nvSpPr>
        <p:spPr>
          <a:xfrm>
            <a:off x="8299079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10595545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 idx="6"/>
          </p:nvPr>
        </p:nvSpPr>
        <p:spPr>
          <a:xfrm>
            <a:off x="9892833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7"/>
          </p:nvPr>
        </p:nvSpPr>
        <p:spPr>
          <a:xfrm>
            <a:off x="722800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 idx="8"/>
          </p:nvPr>
        </p:nvSpPr>
        <p:spPr>
          <a:xfrm>
            <a:off x="3000133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9"/>
          </p:nvPr>
        </p:nvSpPr>
        <p:spPr>
          <a:xfrm>
            <a:off x="5297700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13"/>
          </p:nvPr>
        </p:nvSpPr>
        <p:spPr>
          <a:xfrm>
            <a:off x="7595267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14"/>
          </p:nvPr>
        </p:nvSpPr>
        <p:spPr>
          <a:xfrm>
            <a:off x="9892833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15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16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653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SCHEMA 1">
  <p:cSld name="06_SCHEMA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cxnSp>
        <p:nvCxnSpPr>
          <p:cNvPr id="114" name="Google Shape;114;p20"/>
          <p:cNvCxnSpPr/>
          <p:nvPr/>
        </p:nvCxnSpPr>
        <p:spPr>
          <a:xfrm>
            <a:off x="0" y="339740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20"/>
          <p:cNvCxnSpPr/>
          <p:nvPr/>
        </p:nvCxnSpPr>
        <p:spPr>
          <a:xfrm>
            <a:off x="2733885" y="33974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20"/>
          <p:cNvCxnSpPr/>
          <p:nvPr/>
        </p:nvCxnSpPr>
        <p:spPr>
          <a:xfrm>
            <a:off x="6107604" y="33974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" name="Google Shape;117;p20"/>
          <p:cNvCxnSpPr/>
          <p:nvPr/>
        </p:nvCxnSpPr>
        <p:spPr>
          <a:xfrm>
            <a:off x="9481323" y="33974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20"/>
          <p:cNvSpPr/>
          <p:nvPr/>
        </p:nvSpPr>
        <p:spPr>
          <a:xfrm>
            <a:off x="2628893" y="32953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6002612" y="32953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1942000" y="26939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 idx="3"/>
          </p:nvPr>
        </p:nvSpPr>
        <p:spPr>
          <a:xfrm>
            <a:off x="5297700" y="26939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9376345" y="32953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4"/>
          </p:nvPr>
        </p:nvSpPr>
        <p:spPr>
          <a:xfrm>
            <a:off x="8673633" y="26939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5"/>
          </p:nvPr>
        </p:nvSpPr>
        <p:spPr>
          <a:xfrm>
            <a:off x="1942000" y="41189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6"/>
          </p:nvPr>
        </p:nvSpPr>
        <p:spPr>
          <a:xfrm>
            <a:off x="5297700" y="41189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 idx="7"/>
          </p:nvPr>
        </p:nvSpPr>
        <p:spPr>
          <a:xfrm>
            <a:off x="8673633" y="41189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79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003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IMAGE*TITRES">
  <p:cSld name="07_IMAGE*TITRE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6153365" y="3080596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5505349" y="4209432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4859659" y="5338268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6363357" y="2957212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title" idx="2"/>
          </p:nvPr>
        </p:nvSpPr>
        <p:spPr>
          <a:xfrm>
            <a:off x="5715357" y="4098645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title" idx="3"/>
          </p:nvPr>
        </p:nvSpPr>
        <p:spPr>
          <a:xfrm>
            <a:off x="5069657" y="5216536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title" idx="4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 idx="5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2">
            <a:alphaModFix/>
          </a:blip>
          <a:srcRect l="19192" r="19192"/>
          <a:stretch/>
        </p:blipFill>
        <p:spPr>
          <a:xfrm>
            <a:off x="-962033" y="1133833"/>
            <a:ext cx="6368800" cy="5724400"/>
          </a:xfrm>
          <a:prstGeom prst="chevron">
            <a:avLst>
              <a:gd name="adj" fmla="val 28416"/>
            </a:avLst>
          </a:prstGeom>
          <a:noFill/>
          <a:ln>
            <a:noFill/>
          </a:ln>
        </p:spPr>
      </p:pic>
      <p:sp>
        <p:nvSpPr>
          <p:cNvPr id="138" name="Google Shape;138;p21"/>
          <p:cNvSpPr txBox="1">
            <a:spLocks noGrp="1"/>
          </p:cNvSpPr>
          <p:nvPr>
            <p:ph type="title" idx="6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858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IMAGE*TEXTE">
  <p:cSld name="08_IMAGE*TEXT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6010387" y="2948644"/>
            <a:ext cx="5580400" cy="31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◆"/>
              <a:defRPr/>
            </a:lvl2pPr>
            <a:lvl3pPr marL="1828754" lvl="2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2">
            <a:alphaModFix/>
          </a:blip>
          <a:srcRect l="60456" r="5082"/>
          <a:stretch/>
        </p:blipFill>
        <p:spPr>
          <a:xfrm>
            <a:off x="-962033" y="1133833"/>
            <a:ext cx="7608800" cy="5724400"/>
          </a:xfrm>
          <a:prstGeom prst="chevron">
            <a:avLst>
              <a:gd name="adj" fmla="val 28416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828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IMAGE*TITRES">
  <p:cSld name="09_IMAGE*TITRE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2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6955001" y="1962996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6318149" y="3091832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4961259" y="5541468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3"/>
          <p:cNvSpPr txBox="1">
            <a:spLocks noGrp="1"/>
          </p:cNvSpPr>
          <p:nvPr>
            <p:ph type="title" idx="3"/>
          </p:nvPr>
        </p:nvSpPr>
        <p:spPr>
          <a:xfrm>
            <a:off x="7164992" y="1839612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4"/>
          </p:nvPr>
        </p:nvSpPr>
        <p:spPr>
          <a:xfrm>
            <a:off x="6528157" y="2981045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title" idx="5"/>
          </p:nvPr>
        </p:nvSpPr>
        <p:spPr>
          <a:xfrm>
            <a:off x="5171257" y="5419736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2">
            <a:alphaModFix/>
          </a:blip>
          <a:srcRect l="51144" r="2406"/>
          <a:stretch/>
        </p:blipFill>
        <p:spPr>
          <a:xfrm>
            <a:off x="-3235633" y="1133833"/>
            <a:ext cx="10255200" cy="5724000"/>
          </a:xfrm>
          <a:prstGeom prst="parallelogram">
            <a:avLst>
              <a:gd name="adj" fmla="val 56523"/>
            </a:avLst>
          </a:prstGeom>
          <a:noFill/>
          <a:ln>
            <a:noFill/>
          </a:ln>
        </p:spPr>
      </p:pic>
      <p:sp>
        <p:nvSpPr>
          <p:cNvPr id="153" name="Google Shape;153;p23"/>
          <p:cNvSpPr/>
          <p:nvPr/>
        </p:nvSpPr>
        <p:spPr>
          <a:xfrm>
            <a:off x="5679259" y="42713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3"/>
          <p:cNvSpPr txBox="1">
            <a:spLocks noGrp="1"/>
          </p:cNvSpPr>
          <p:nvPr>
            <p:ph type="title" idx="6"/>
          </p:nvPr>
        </p:nvSpPr>
        <p:spPr>
          <a:xfrm>
            <a:off x="5889257" y="4149585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130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IMAGE*TEXTE">
  <p:cSld name="10_IMAGE*TEXT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6010387" y="2948644"/>
            <a:ext cx="5580400" cy="31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◆"/>
              <a:defRPr/>
            </a:lvl2pPr>
            <a:lvl3pPr marL="1828754" lvl="2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title" idx="2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3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2">
            <a:alphaModFix/>
          </a:blip>
          <a:srcRect t="8131" b="8123"/>
          <a:stretch/>
        </p:blipFill>
        <p:spPr>
          <a:xfrm>
            <a:off x="-3235633" y="1133833"/>
            <a:ext cx="10255200" cy="5724000"/>
          </a:xfrm>
          <a:prstGeom prst="parallelogram">
            <a:avLst>
              <a:gd name="adj" fmla="val 56523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863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IMAGE*TITRE">
  <p:cSld name="11_IMAGE*TITR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2">
            <a:alphaModFix/>
          </a:blip>
          <a:srcRect t="8131" b="8123"/>
          <a:stretch/>
        </p:blipFill>
        <p:spPr>
          <a:xfrm>
            <a:off x="-3235633" y="1133833"/>
            <a:ext cx="10255200" cy="5724000"/>
          </a:xfrm>
          <a:prstGeom prst="parallelogram">
            <a:avLst>
              <a:gd name="adj" fmla="val 56523"/>
            </a:avLst>
          </a:prstGeom>
          <a:noFill/>
          <a:ln>
            <a:noFill/>
          </a:ln>
        </p:spPr>
      </p:pic>
      <p:sp>
        <p:nvSpPr>
          <p:cNvPr id="165" name="Google Shape;165;p25"/>
          <p:cNvSpPr/>
          <p:nvPr/>
        </p:nvSpPr>
        <p:spPr>
          <a:xfrm>
            <a:off x="1655880" y="3268971"/>
            <a:ext cx="8880400" cy="8420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2"/>
          </p:nvPr>
        </p:nvSpPr>
        <p:spPr>
          <a:xfrm>
            <a:off x="5982067" y="4443821"/>
            <a:ext cx="5442000" cy="293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3"/>
          </p:nvPr>
        </p:nvSpPr>
        <p:spPr>
          <a:xfrm>
            <a:off x="5982067" y="4786704"/>
            <a:ext cx="5442000" cy="293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4"/>
          </p:nvPr>
        </p:nvSpPr>
        <p:spPr>
          <a:xfrm>
            <a:off x="5982067" y="5129571"/>
            <a:ext cx="5442000" cy="293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5730867" y="4515833"/>
            <a:ext cx="149600" cy="1496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5"/>
          <p:cNvSpPr/>
          <p:nvPr/>
        </p:nvSpPr>
        <p:spPr>
          <a:xfrm>
            <a:off x="5730867" y="5201567"/>
            <a:ext cx="149600" cy="1496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25"/>
          <p:cNvSpPr/>
          <p:nvPr/>
        </p:nvSpPr>
        <p:spPr>
          <a:xfrm>
            <a:off x="5730867" y="4858700"/>
            <a:ext cx="149600" cy="1496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5"/>
          </p:nvPr>
        </p:nvSpPr>
        <p:spPr>
          <a:xfrm>
            <a:off x="1899000" y="3543133"/>
            <a:ext cx="83968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5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5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5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5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5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5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5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879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IMAGE*TITRES">
  <p:cSld name="12_IMAGE*TITRE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6"/>
          <p:cNvPicPr preferRelativeResize="0"/>
          <p:nvPr/>
        </p:nvPicPr>
        <p:blipFill rotWithShape="1">
          <a:blip r:embed="rId2">
            <a:alphaModFix/>
          </a:blip>
          <a:srcRect t="14768" b="14768"/>
          <a:stretch/>
        </p:blipFill>
        <p:spPr>
          <a:xfrm>
            <a:off x="1" y="1133834"/>
            <a:ext cx="12188833" cy="572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/>
          <p:nvPr/>
        </p:nvSpPr>
        <p:spPr>
          <a:xfrm>
            <a:off x="2602201" y="19245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2"/>
          </p:nvPr>
        </p:nvSpPr>
        <p:spPr>
          <a:xfrm>
            <a:off x="2915000" y="21269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>
            <a:off x="1997101" y="29633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 txBox="1">
            <a:spLocks noGrp="1"/>
          </p:cNvSpPr>
          <p:nvPr>
            <p:ph type="title" idx="3"/>
          </p:nvPr>
        </p:nvSpPr>
        <p:spPr>
          <a:xfrm>
            <a:off x="2309900" y="31657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181" name="Google Shape;181;p26"/>
          <p:cNvSpPr/>
          <p:nvPr/>
        </p:nvSpPr>
        <p:spPr>
          <a:xfrm>
            <a:off x="1392001" y="40021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idx="4"/>
          </p:nvPr>
        </p:nvSpPr>
        <p:spPr>
          <a:xfrm>
            <a:off x="1704800" y="42045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183" name="Google Shape;183;p26"/>
          <p:cNvSpPr/>
          <p:nvPr/>
        </p:nvSpPr>
        <p:spPr>
          <a:xfrm>
            <a:off x="786901" y="50409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5"/>
          </p:nvPr>
        </p:nvSpPr>
        <p:spPr>
          <a:xfrm>
            <a:off x="1099700" y="52433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908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ERNIERE">
  <p:cSld name="13_DERNIER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7" descr="FM Ukraine Dudarkiv -5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 txBox="1"/>
          <p:nvPr/>
        </p:nvSpPr>
        <p:spPr>
          <a:xfrm>
            <a:off x="3046637" y="3505185"/>
            <a:ext cx="4392400" cy="1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</a:pPr>
            <a:r>
              <a:rPr lang="en-GB"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Thank you !</a:t>
            </a:r>
            <a:endParaRPr sz="36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350" y="3861491"/>
            <a:ext cx="3734037" cy="264981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/>
          <p:nvPr/>
        </p:nvSpPr>
        <p:spPr>
          <a:xfrm>
            <a:off x="387272" y="1899804"/>
            <a:ext cx="2666800" cy="3058400"/>
          </a:xfrm>
          <a:prstGeom prst="chevron">
            <a:avLst>
              <a:gd name="adj" fmla="val 33198"/>
            </a:avLst>
          </a:prstGeom>
          <a:solidFill>
            <a:srgbClr val="4A9ECC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861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blank">
  <p:cSld name="Title 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94" name="Google Shape;194;p28"/>
          <p:cNvSpPr/>
          <p:nvPr/>
        </p:nvSpPr>
        <p:spPr>
          <a:xfrm>
            <a:off x="0" y="204093"/>
            <a:ext cx="12192000" cy="88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8"/>
          <p:cNvSpPr/>
          <p:nvPr/>
        </p:nvSpPr>
        <p:spPr>
          <a:xfrm>
            <a:off x="1" y="-2"/>
            <a:ext cx="838199" cy="1085355"/>
          </a:xfrm>
          <a:custGeom>
            <a:avLst/>
            <a:gdLst/>
            <a:ahLst/>
            <a:cxnLst/>
            <a:rect l="l" t="t" r="r" b="b"/>
            <a:pathLst>
              <a:path w="838199" h="1085355" extrusionOk="0">
                <a:moveTo>
                  <a:pt x="0" y="0"/>
                </a:moveTo>
                <a:lnTo>
                  <a:pt x="838199" y="0"/>
                </a:lnTo>
                <a:lnTo>
                  <a:pt x="245671" y="1085355"/>
                </a:lnTo>
                <a:lnTo>
                  <a:pt x="0" y="10853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4293" y="6389579"/>
            <a:ext cx="1263377" cy="460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947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EXT1">
  <p:cSld name="03_TEXT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/>
          <p:nvPr/>
        </p:nvSpPr>
        <p:spPr>
          <a:xfrm>
            <a:off x="-1" y="274637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109812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/>
          <p:nvPr/>
        </p:nvSpPr>
        <p:spPr>
          <a:xfrm>
            <a:off x="-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61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 1">
  <p:cSld name="Mise en page personnalisée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204" name="Google Shape;204;p30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-1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86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2155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 descr="Couverture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>
            <a:spLocks noGrp="1"/>
          </p:cNvSpPr>
          <p:nvPr>
            <p:ph type="ctrTitle"/>
          </p:nvPr>
        </p:nvSpPr>
        <p:spPr>
          <a:xfrm>
            <a:off x="508004" y="2816228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575" tIns="24275" rIns="48575" bIns="2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subTitle" idx="1"/>
          </p:nvPr>
        </p:nvSpPr>
        <p:spPr>
          <a:xfrm>
            <a:off x="1084464" y="4419603"/>
            <a:ext cx="8872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575" tIns="24275" rIns="48575" bIns="2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209" name="Google Shape;209;p31"/>
          <p:cNvGrpSpPr/>
          <p:nvPr/>
        </p:nvGrpSpPr>
        <p:grpSpPr>
          <a:xfrm>
            <a:off x="-1" y="768000"/>
            <a:ext cx="5097600" cy="1536000"/>
            <a:chOff x="-2" y="576000"/>
            <a:chExt cx="3823200" cy="1152000"/>
          </a:xfrm>
        </p:grpSpPr>
        <p:sp>
          <p:nvSpPr>
            <p:cNvPr id="210" name="Google Shape;210;p31"/>
            <p:cNvSpPr/>
            <p:nvPr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6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" name="Google Shape;211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6000" y="871207"/>
              <a:ext cx="2887889" cy="5615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2" name="Google Shape;212;p31" descr="http://goodlogo.com/images/logos/bic_logo_2470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5094" y="4824439"/>
            <a:ext cx="1853356" cy="539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571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609604" y="274043"/>
            <a:ext cx="10951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575" tIns="24275" rIns="48575" bIns="2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body" idx="1"/>
          </p:nvPr>
        </p:nvSpPr>
        <p:spPr>
          <a:xfrm>
            <a:off x="609601" y="1600203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575" tIns="24275" rIns="48575" bIns="242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marL="1219170" lvl="1" indent="-44025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-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95959"/>
              </a:buClr>
              <a:buSzPts val="1100"/>
              <a:buChar char="–"/>
              <a:defRPr/>
            </a:lvl4pPr>
            <a:lvl5pPr marL="3047924" marR="0" lvl="4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/>
            </a:lvl5pPr>
            <a:lvl6pPr marL="3657509" lvl="5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sldNum" idx="12"/>
          </p:nvPr>
        </p:nvSpPr>
        <p:spPr>
          <a:xfrm>
            <a:off x="11540084" y="6587124"/>
            <a:ext cx="469600" cy="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17" name="Google Shape;21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001" y="6334986"/>
            <a:ext cx="1775216" cy="345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03468"/>
      </p:ext>
    </p:extLst>
  </p:cSld>
  <p:clrMapOvr>
    <a:masterClrMapping/>
  </p:clrMapOvr>
  <p:transition spd="med"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En-tête de sect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 descr="Garde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556685" y="4505327"/>
            <a:ext cx="9298400" cy="7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4267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1"/>
          </p:nvPr>
        </p:nvSpPr>
        <p:spPr>
          <a:xfrm>
            <a:off x="556685" y="5320505"/>
            <a:ext cx="99080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667">
                <a:solidFill>
                  <a:srgbClr val="595959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2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33"/>
          <p:cNvSpPr txBox="1">
            <a:spLocks noGrp="1"/>
          </p:cNvSpPr>
          <p:nvPr>
            <p:ph type="ftr" idx="11"/>
          </p:nvPr>
        </p:nvSpPr>
        <p:spPr>
          <a:xfrm>
            <a:off x="15240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9pPr>
          </a:lstStyle>
          <a:p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224" name="Google Shape;224;p33"/>
          <p:cNvGrpSpPr/>
          <p:nvPr/>
        </p:nvGrpSpPr>
        <p:grpSpPr>
          <a:xfrm>
            <a:off x="-3" y="768000"/>
            <a:ext cx="5097600" cy="1536000"/>
            <a:chOff x="-2" y="576000"/>
            <a:chExt cx="3823200" cy="1152000"/>
          </a:xfrm>
        </p:grpSpPr>
        <p:sp>
          <p:nvSpPr>
            <p:cNvPr id="225" name="Google Shape;225;p33"/>
            <p:cNvSpPr/>
            <p:nvPr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6" name="Google Shape;226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6000" y="871207"/>
              <a:ext cx="2887890" cy="5615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5933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9" name="Google Shape;23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6572" y="6265890"/>
            <a:ext cx="1405861" cy="273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439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pic">
  <p:cSld name="Title with pic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/>
          <p:nvPr/>
        </p:nvSpPr>
        <p:spPr>
          <a:xfrm>
            <a:off x="0" y="274636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1023816" y="274636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609760" y="1600197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67" b="1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8746125" y="639523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123277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800" b="0" i="0" u="none" strike="noStrike" cap="none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5" name="Google Shape;245;p36"/>
          <p:cNvSpPr/>
          <p:nvPr/>
        </p:nvSpPr>
        <p:spPr>
          <a:xfrm>
            <a:off x="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rgbClr val="4A9ECC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6"/>
          <p:cNvSpPr/>
          <p:nvPr/>
        </p:nvSpPr>
        <p:spPr>
          <a:xfrm>
            <a:off x="7076675" y="-1"/>
            <a:ext cx="4831600" cy="2463200"/>
          </a:xfrm>
          <a:prstGeom prst="parallelogram">
            <a:avLst>
              <a:gd name="adj" fmla="val 54593"/>
            </a:avLst>
          </a:prstGeom>
          <a:solidFill>
            <a:srgbClr val="4A9ECC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63B9E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36"/>
          <p:cNvPicPr preferRelativeResize="0"/>
          <p:nvPr/>
        </p:nvPicPr>
        <p:blipFill rotWithShape="1">
          <a:blip r:embed="rId2">
            <a:alphaModFix/>
          </a:blip>
          <a:srcRect t="26904" b="26899"/>
          <a:stretch/>
        </p:blipFill>
        <p:spPr>
          <a:xfrm>
            <a:off x="5319455" y="6426965"/>
            <a:ext cx="1553093" cy="30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6087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blank">
  <p:cSld name="Title 2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/>
          <p:nvPr/>
        </p:nvSpPr>
        <p:spPr>
          <a:xfrm>
            <a:off x="0" y="274636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7"/>
          <p:cNvSpPr txBox="1"/>
          <p:nvPr/>
        </p:nvSpPr>
        <p:spPr>
          <a:xfrm>
            <a:off x="1023816" y="274636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1" name="Google Shape;251;p37"/>
          <p:cNvSpPr txBox="1"/>
          <p:nvPr/>
        </p:nvSpPr>
        <p:spPr>
          <a:xfrm>
            <a:off x="609760" y="1600197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67" b="1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2" name="Google Shape;252;p37"/>
          <p:cNvSpPr txBox="1"/>
          <p:nvPr/>
        </p:nvSpPr>
        <p:spPr>
          <a:xfrm>
            <a:off x="8746125" y="639523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123277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800" b="0" i="0" u="none" strike="noStrike" cap="none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3" name="Google Shape;253;p37"/>
          <p:cNvSpPr/>
          <p:nvPr/>
        </p:nvSpPr>
        <p:spPr>
          <a:xfrm>
            <a:off x="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rgbClr val="4A9ECC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2">
            <a:alphaModFix/>
          </a:blip>
          <a:srcRect t="26904" b="26899"/>
          <a:stretch/>
        </p:blipFill>
        <p:spPr>
          <a:xfrm>
            <a:off x="5319455" y="6426965"/>
            <a:ext cx="1553093" cy="30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915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with pic">
  <p:cSld name="Title 2 with pic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/>
          <p:nvPr/>
        </p:nvSpPr>
        <p:spPr>
          <a:xfrm>
            <a:off x="0" y="274636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8"/>
          <p:cNvSpPr txBox="1"/>
          <p:nvPr/>
        </p:nvSpPr>
        <p:spPr>
          <a:xfrm>
            <a:off x="1023816" y="274636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8" name="Google Shape;258;p38"/>
          <p:cNvSpPr txBox="1"/>
          <p:nvPr/>
        </p:nvSpPr>
        <p:spPr>
          <a:xfrm>
            <a:off x="609760" y="1600197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67" b="1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8746125" y="639523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123277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800" b="0" i="0" u="none" strike="noStrike" cap="none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38"/>
          <p:cNvSpPr/>
          <p:nvPr/>
        </p:nvSpPr>
        <p:spPr>
          <a:xfrm>
            <a:off x="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rgbClr val="4A9ECC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8"/>
          <p:cNvPicPr preferRelativeResize="0"/>
          <p:nvPr/>
        </p:nvPicPr>
        <p:blipFill rotWithShape="1">
          <a:blip r:embed="rId2">
            <a:alphaModFix/>
          </a:blip>
          <a:srcRect t="26904" b="26899"/>
          <a:stretch/>
        </p:blipFill>
        <p:spPr>
          <a:xfrm>
            <a:off x="5319455" y="6426965"/>
            <a:ext cx="1553093" cy="30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168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725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2">
  <p:cSld name="3_Title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71" name="Google Shape;271;p40"/>
          <p:cNvSpPr>
            <a:spLocks noGrp="1"/>
          </p:cNvSpPr>
          <p:nvPr>
            <p:ph type="pic" idx="2"/>
          </p:nvPr>
        </p:nvSpPr>
        <p:spPr>
          <a:xfrm>
            <a:off x="-2659" y="-2523"/>
            <a:ext cx="6098800" cy="6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2" name="Google Shape;27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3070" y="6538912"/>
            <a:ext cx="1408837" cy="27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328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2">
  <p:cSld name="4_Title 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77" name="Google Shape;277;p41"/>
          <p:cNvSpPr>
            <a:spLocks noGrp="1"/>
          </p:cNvSpPr>
          <p:nvPr>
            <p:ph type="pic" idx="2"/>
          </p:nvPr>
        </p:nvSpPr>
        <p:spPr>
          <a:xfrm>
            <a:off x="-1" y="0"/>
            <a:ext cx="8744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8" name="Google Shape;278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3070" y="6538912"/>
            <a:ext cx="1408837" cy="27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81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036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2 with pic">
  <p:cSld name="1_Title 2 with pic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/>
          <p:nvPr/>
        </p:nvSpPr>
        <p:spPr>
          <a:xfrm>
            <a:off x="0" y="274636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2"/>
          <p:cNvSpPr txBox="1"/>
          <p:nvPr/>
        </p:nvSpPr>
        <p:spPr>
          <a:xfrm>
            <a:off x="1023816" y="274636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2" name="Google Shape;282;p42"/>
          <p:cNvSpPr txBox="1"/>
          <p:nvPr/>
        </p:nvSpPr>
        <p:spPr>
          <a:xfrm>
            <a:off x="609760" y="1600197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67" b="1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3" name="Google Shape;283;p42"/>
          <p:cNvSpPr txBox="1"/>
          <p:nvPr/>
        </p:nvSpPr>
        <p:spPr>
          <a:xfrm>
            <a:off x="8746125" y="639523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123277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800" b="0" i="0" u="none" strike="noStrike" cap="none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4" name="Google Shape;284;p42"/>
          <p:cNvSpPr/>
          <p:nvPr/>
        </p:nvSpPr>
        <p:spPr>
          <a:xfrm>
            <a:off x="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rgbClr val="4A9ECC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42"/>
          <p:cNvPicPr preferRelativeResize="0"/>
          <p:nvPr/>
        </p:nvPicPr>
        <p:blipFill rotWithShape="1">
          <a:blip r:embed="rId2">
            <a:alphaModFix/>
          </a:blip>
          <a:srcRect t="26904" b="26899"/>
          <a:stretch/>
        </p:blipFill>
        <p:spPr>
          <a:xfrm>
            <a:off x="5319455" y="6426965"/>
            <a:ext cx="1553093" cy="30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924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>
  <p:cSld name="1_Titl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/>
          <p:nvPr/>
        </p:nvSpPr>
        <p:spPr>
          <a:xfrm>
            <a:off x="0" y="274636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1023816" y="274636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609760" y="1600197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67" b="1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0" name="Google Shape;290;p43"/>
          <p:cNvSpPr txBox="1"/>
          <p:nvPr/>
        </p:nvSpPr>
        <p:spPr>
          <a:xfrm>
            <a:off x="8746125" y="639523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123277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800" b="0" i="0" u="none" strike="noStrike" cap="none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1" name="Google Shape;291;p43"/>
          <p:cNvSpPr/>
          <p:nvPr/>
        </p:nvSpPr>
        <p:spPr>
          <a:xfrm>
            <a:off x="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rgbClr val="4A9ECC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2844" y="6458751"/>
            <a:ext cx="1225997" cy="23809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3"/>
          <p:cNvSpPr/>
          <p:nvPr/>
        </p:nvSpPr>
        <p:spPr>
          <a:xfrm>
            <a:off x="7076675" y="-1"/>
            <a:ext cx="4831600" cy="2463200"/>
          </a:xfrm>
          <a:prstGeom prst="parallelogram">
            <a:avLst>
              <a:gd name="adj" fmla="val 54593"/>
            </a:avLst>
          </a:prstGeom>
          <a:solidFill>
            <a:srgbClr val="4A9ECC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63B9E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020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98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">
  <p:cSld name="2_Cover">
    <p:bg>
      <p:bgPr>
        <a:solidFill>
          <a:schemeClr val="dk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859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with pic 2">
  <p:cSld name="Title 2 with pic 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/>
          <p:nvPr/>
        </p:nvSpPr>
        <p:spPr>
          <a:xfrm>
            <a:off x="0" y="274636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6"/>
          <p:cNvSpPr txBox="1"/>
          <p:nvPr/>
        </p:nvSpPr>
        <p:spPr>
          <a:xfrm>
            <a:off x="1023816" y="274636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7" name="Google Shape;307;p46"/>
          <p:cNvSpPr txBox="1"/>
          <p:nvPr/>
        </p:nvSpPr>
        <p:spPr>
          <a:xfrm>
            <a:off x="609760" y="1600197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67" b="1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8" name="Google Shape;308;p46"/>
          <p:cNvSpPr txBox="1"/>
          <p:nvPr/>
        </p:nvSpPr>
        <p:spPr>
          <a:xfrm>
            <a:off x="8746125" y="639523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123277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800" b="0" i="0" u="none" strike="noStrike" cap="none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rgbClr val="4A9ECC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2844" y="6458751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170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with pic 1">
  <p:cSld name="Title 2 with pic 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7"/>
          <p:cNvSpPr/>
          <p:nvPr/>
        </p:nvSpPr>
        <p:spPr>
          <a:xfrm>
            <a:off x="0" y="274636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7"/>
          <p:cNvSpPr txBox="1"/>
          <p:nvPr/>
        </p:nvSpPr>
        <p:spPr>
          <a:xfrm>
            <a:off x="1023816" y="274636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4" name="Google Shape;314;p47"/>
          <p:cNvSpPr txBox="1"/>
          <p:nvPr/>
        </p:nvSpPr>
        <p:spPr>
          <a:xfrm>
            <a:off x="609760" y="1600197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67" b="1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5" name="Google Shape;315;p47"/>
          <p:cNvSpPr txBox="1"/>
          <p:nvPr/>
        </p:nvSpPr>
        <p:spPr>
          <a:xfrm>
            <a:off x="8746125" y="639523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123277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800" b="0" i="0" u="none" strike="noStrike" cap="none">
              <a:solidFill>
                <a:srgbClr val="12327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6" name="Google Shape;316;p47"/>
          <p:cNvSpPr/>
          <p:nvPr/>
        </p:nvSpPr>
        <p:spPr>
          <a:xfrm>
            <a:off x="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rgbClr val="4A9ECC"/>
          </a:solidFill>
          <a:ln>
            <a:noFill/>
          </a:ln>
        </p:spPr>
        <p:txBody>
          <a:bodyPr spcFirstLastPara="1" wrap="square" lIns="34300" tIns="17167" rIns="34300" bIns="171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2844" y="6458751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049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">
  <p:cSld name="01_COUVERTURE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9"/>
          <p:cNvPicPr preferRelativeResize="0"/>
          <p:nvPr/>
        </p:nvPicPr>
        <p:blipFill rotWithShape="1">
          <a:blip r:embed="rId2">
            <a:alphaModFix/>
          </a:blip>
          <a:srcRect l="15877" t="11111" r="159" b="18027"/>
          <a:stretch/>
        </p:blipFill>
        <p:spPr>
          <a:xfrm>
            <a:off x="-1" y="0"/>
            <a:ext cx="121888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9"/>
          <p:cNvSpPr/>
          <p:nvPr/>
        </p:nvSpPr>
        <p:spPr>
          <a:xfrm>
            <a:off x="2613321" y="-3057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9"/>
          <p:cNvSpPr txBox="1">
            <a:spLocks noGrp="1"/>
          </p:cNvSpPr>
          <p:nvPr>
            <p:ph type="ctrTitle"/>
          </p:nvPr>
        </p:nvSpPr>
        <p:spPr>
          <a:xfrm>
            <a:off x="3928400" y="14051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9"/>
          <p:cNvSpPr txBox="1">
            <a:spLocks noGrp="1"/>
          </p:cNvSpPr>
          <p:nvPr>
            <p:ph type="subTitle" idx="1"/>
          </p:nvPr>
        </p:nvSpPr>
        <p:spPr>
          <a:xfrm>
            <a:off x="3967300" y="2762800"/>
            <a:ext cx="33744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31" name="Google Shape;33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699" y="2249751"/>
            <a:ext cx="4618767" cy="3277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8095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 1">
  <p:cSld name="01_COUVERTURE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0"/>
          <p:cNvPicPr preferRelativeResize="0"/>
          <p:nvPr/>
        </p:nvPicPr>
        <p:blipFill rotWithShape="1">
          <a:blip r:embed="rId2">
            <a:alphaModFix/>
          </a:blip>
          <a:srcRect t="4939" r="35670" b="40777"/>
          <a:stretch/>
        </p:blipFill>
        <p:spPr>
          <a:xfrm>
            <a:off x="-1" y="0"/>
            <a:ext cx="121888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0"/>
          <p:cNvSpPr/>
          <p:nvPr/>
        </p:nvSpPr>
        <p:spPr>
          <a:xfrm>
            <a:off x="2613321" y="-3057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0"/>
          <p:cNvSpPr txBox="1">
            <a:spLocks noGrp="1"/>
          </p:cNvSpPr>
          <p:nvPr>
            <p:ph type="ctrTitle"/>
          </p:nvPr>
        </p:nvSpPr>
        <p:spPr>
          <a:xfrm>
            <a:off x="3928400" y="14051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0"/>
          <p:cNvSpPr txBox="1">
            <a:spLocks noGrp="1"/>
          </p:cNvSpPr>
          <p:nvPr>
            <p:ph type="subTitle" idx="1"/>
          </p:nvPr>
        </p:nvSpPr>
        <p:spPr>
          <a:xfrm>
            <a:off x="3967300" y="2762800"/>
            <a:ext cx="33744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38" name="Google Shape;33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699" y="2249751"/>
            <a:ext cx="4618767" cy="3277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790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 1 1">
  <p:cSld name="01_COUVERTURE 1 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1"/>
          <p:cNvPicPr preferRelativeResize="0"/>
          <p:nvPr/>
        </p:nvPicPr>
        <p:blipFill rotWithShape="1">
          <a:blip r:embed="rId2">
            <a:alphaModFix/>
          </a:blip>
          <a:srcRect t="5172" r="9420" b="18316"/>
          <a:stretch/>
        </p:blipFill>
        <p:spPr>
          <a:xfrm>
            <a:off x="-1" y="0"/>
            <a:ext cx="1218882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1"/>
          <p:cNvSpPr/>
          <p:nvPr/>
        </p:nvSpPr>
        <p:spPr>
          <a:xfrm>
            <a:off x="2613321" y="-3057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1"/>
          <p:cNvSpPr txBox="1">
            <a:spLocks noGrp="1"/>
          </p:cNvSpPr>
          <p:nvPr>
            <p:ph type="ctrTitle"/>
          </p:nvPr>
        </p:nvSpPr>
        <p:spPr>
          <a:xfrm>
            <a:off x="3928400" y="14051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subTitle" idx="1"/>
          </p:nvPr>
        </p:nvSpPr>
        <p:spPr>
          <a:xfrm>
            <a:off x="3967300" y="2762800"/>
            <a:ext cx="33744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45" name="Google Shape;34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699" y="2249751"/>
            <a:ext cx="4618767" cy="3277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6701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 1 1 2">
  <p:cSld name="01_COUVERTURE 1 1 2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2"/>
          <p:cNvPicPr preferRelativeResize="0"/>
          <p:nvPr/>
        </p:nvPicPr>
        <p:blipFill rotWithShape="1">
          <a:blip r:embed="rId2">
            <a:alphaModFix/>
          </a:blip>
          <a:srcRect l="10431" r="8075" b="31224"/>
          <a:stretch/>
        </p:blipFill>
        <p:spPr>
          <a:xfrm>
            <a:off x="-1" y="0"/>
            <a:ext cx="121888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2"/>
          <p:cNvSpPr/>
          <p:nvPr/>
        </p:nvSpPr>
        <p:spPr>
          <a:xfrm>
            <a:off x="2613321" y="-3057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2"/>
          <p:cNvSpPr txBox="1">
            <a:spLocks noGrp="1"/>
          </p:cNvSpPr>
          <p:nvPr>
            <p:ph type="ctrTitle"/>
          </p:nvPr>
        </p:nvSpPr>
        <p:spPr>
          <a:xfrm>
            <a:off x="3928400" y="14051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1"/>
          </p:nvPr>
        </p:nvSpPr>
        <p:spPr>
          <a:xfrm>
            <a:off x="3967300" y="2762800"/>
            <a:ext cx="33744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52" name="Google Shape;35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699" y="2249751"/>
            <a:ext cx="4618767" cy="3277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47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9326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 1 1 1">
  <p:cSld name="01_COUVERTURE 1 1 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21888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3"/>
          <p:cNvSpPr/>
          <p:nvPr/>
        </p:nvSpPr>
        <p:spPr>
          <a:xfrm>
            <a:off x="2613321" y="-3057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 txBox="1">
            <a:spLocks noGrp="1"/>
          </p:cNvSpPr>
          <p:nvPr>
            <p:ph type="ctrTitle"/>
          </p:nvPr>
        </p:nvSpPr>
        <p:spPr>
          <a:xfrm>
            <a:off x="3928400" y="14051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3"/>
          <p:cNvSpPr txBox="1">
            <a:spLocks noGrp="1"/>
          </p:cNvSpPr>
          <p:nvPr>
            <p:ph type="subTitle" idx="1"/>
          </p:nvPr>
        </p:nvSpPr>
        <p:spPr>
          <a:xfrm>
            <a:off x="3967300" y="2762800"/>
            <a:ext cx="33744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59" name="Google Shape;35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699" y="2249751"/>
            <a:ext cx="4618767" cy="3277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038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INTERCALAIRE">
  <p:cSld name="02_INTERCALAIR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4" descr="_PIC123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4"/>
          <p:cNvSpPr/>
          <p:nvPr/>
        </p:nvSpPr>
        <p:spPr>
          <a:xfrm>
            <a:off x="1130896" y="0"/>
            <a:ext cx="3082800" cy="3535600"/>
          </a:xfrm>
          <a:prstGeom prst="chevron">
            <a:avLst>
              <a:gd name="adj" fmla="val 33198"/>
            </a:avLst>
          </a:prstGeom>
          <a:solidFill>
            <a:srgbClr val="4A9ECC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4"/>
          <p:cNvSpPr txBox="1">
            <a:spLocks noGrp="1"/>
          </p:cNvSpPr>
          <p:nvPr>
            <p:ph type="ctrTitle"/>
          </p:nvPr>
        </p:nvSpPr>
        <p:spPr>
          <a:xfrm>
            <a:off x="4072900" y="2272633"/>
            <a:ext cx="6730800" cy="1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364" name="Google Shape;36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4"/>
          <p:cNvSpPr txBox="1"/>
          <p:nvPr/>
        </p:nvSpPr>
        <p:spPr>
          <a:xfrm>
            <a:off x="609759" y="633877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6" name="Google Shape;366;p54"/>
          <p:cNvSpPr txBox="1">
            <a:spLocks noGrp="1"/>
          </p:cNvSpPr>
          <p:nvPr>
            <p:ph type="title" idx="2"/>
          </p:nvPr>
        </p:nvSpPr>
        <p:spPr>
          <a:xfrm>
            <a:off x="1692200" y="2490667"/>
            <a:ext cx="2220800" cy="10448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367" name="Google Shape;367;p54"/>
          <p:cNvSpPr txBox="1">
            <a:spLocks noGrp="1"/>
          </p:cNvSpPr>
          <p:nvPr>
            <p:ph type="subTitle" idx="1"/>
          </p:nvPr>
        </p:nvSpPr>
        <p:spPr>
          <a:xfrm>
            <a:off x="4072900" y="3263567"/>
            <a:ext cx="74600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705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EXTE">
  <p:cSld name="03_TEXT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5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109812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350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TEXTE*2">
  <p:cSld name="04_TEXTE*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6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6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5240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6"/>
          <p:cNvSpPr txBox="1">
            <a:spLocks noGrp="1"/>
          </p:cNvSpPr>
          <p:nvPr>
            <p:ph type="body" idx="2"/>
          </p:nvPr>
        </p:nvSpPr>
        <p:spPr>
          <a:xfrm>
            <a:off x="6350643" y="1600200"/>
            <a:ext cx="5240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626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EXTE*ENCADRE">
  <p:cSld name="05_TEXTE*ENCADRE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7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5240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57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7"/>
          <p:cNvSpPr txBox="1">
            <a:spLocks noGrp="1"/>
          </p:cNvSpPr>
          <p:nvPr>
            <p:ph type="title" idx="2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380" name="Google Shape;380;p57"/>
          <p:cNvSpPr txBox="1">
            <a:spLocks noGrp="1"/>
          </p:cNvSpPr>
          <p:nvPr>
            <p:ph type="title" idx="3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474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SCHEMA">
  <p:cSld name="06_SCHEMA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8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cxnSp>
        <p:nvCxnSpPr>
          <p:cNvPr id="383" name="Google Shape;383;p58"/>
          <p:cNvCxnSpPr/>
          <p:nvPr/>
        </p:nvCxnSpPr>
        <p:spPr>
          <a:xfrm>
            <a:off x="0" y="370220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" name="Google Shape;384;p58"/>
          <p:cNvCxnSpPr/>
          <p:nvPr/>
        </p:nvCxnSpPr>
        <p:spPr>
          <a:xfrm>
            <a:off x="1514685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" name="Google Shape;385;p58"/>
          <p:cNvCxnSpPr/>
          <p:nvPr/>
        </p:nvCxnSpPr>
        <p:spPr>
          <a:xfrm>
            <a:off x="3811145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6" name="Google Shape;386;p58"/>
          <p:cNvCxnSpPr/>
          <p:nvPr/>
        </p:nvCxnSpPr>
        <p:spPr>
          <a:xfrm>
            <a:off x="6107604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7" name="Google Shape;387;p58"/>
          <p:cNvCxnSpPr/>
          <p:nvPr/>
        </p:nvCxnSpPr>
        <p:spPr>
          <a:xfrm>
            <a:off x="8404064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8" name="Google Shape;388;p58"/>
          <p:cNvCxnSpPr/>
          <p:nvPr/>
        </p:nvCxnSpPr>
        <p:spPr>
          <a:xfrm>
            <a:off x="10700523" y="3702205"/>
            <a:ext cx="0" cy="652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9" name="Google Shape;389;p58"/>
          <p:cNvSpPr/>
          <p:nvPr/>
        </p:nvSpPr>
        <p:spPr>
          <a:xfrm>
            <a:off x="1409693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8"/>
          <p:cNvSpPr/>
          <p:nvPr/>
        </p:nvSpPr>
        <p:spPr>
          <a:xfrm>
            <a:off x="3706152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8"/>
          <p:cNvSpPr/>
          <p:nvPr/>
        </p:nvSpPr>
        <p:spPr>
          <a:xfrm>
            <a:off x="6002612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8"/>
          <p:cNvSpPr txBox="1">
            <a:spLocks noGrp="1"/>
          </p:cNvSpPr>
          <p:nvPr>
            <p:ph type="title" idx="2"/>
          </p:nvPr>
        </p:nvSpPr>
        <p:spPr>
          <a:xfrm>
            <a:off x="722800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8"/>
          <p:cNvSpPr txBox="1">
            <a:spLocks noGrp="1"/>
          </p:cNvSpPr>
          <p:nvPr>
            <p:ph type="title" idx="3"/>
          </p:nvPr>
        </p:nvSpPr>
        <p:spPr>
          <a:xfrm>
            <a:off x="3000133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58"/>
          <p:cNvSpPr txBox="1">
            <a:spLocks noGrp="1"/>
          </p:cNvSpPr>
          <p:nvPr>
            <p:ph type="title" idx="4"/>
          </p:nvPr>
        </p:nvSpPr>
        <p:spPr>
          <a:xfrm>
            <a:off x="5297700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58"/>
          <p:cNvSpPr txBox="1">
            <a:spLocks noGrp="1"/>
          </p:cNvSpPr>
          <p:nvPr>
            <p:ph type="title" idx="5"/>
          </p:nvPr>
        </p:nvSpPr>
        <p:spPr>
          <a:xfrm>
            <a:off x="7595267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8"/>
          <p:cNvSpPr/>
          <p:nvPr/>
        </p:nvSpPr>
        <p:spPr>
          <a:xfrm>
            <a:off x="8299079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8"/>
          <p:cNvSpPr/>
          <p:nvPr/>
        </p:nvSpPr>
        <p:spPr>
          <a:xfrm>
            <a:off x="10595545" y="3600117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8"/>
          <p:cNvSpPr txBox="1">
            <a:spLocks noGrp="1"/>
          </p:cNvSpPr>
          <p:nvPr>
            <p:ph type="title" idx="6"/>
          </p:nvPr>
        </p:nvSpPr>
        <p:spPr>
          <a:xfrm>
            <a:off x="9892833" y="2998700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58"/>
          <p:cNvSpPr txBox="1">
            <a:spLocks noGrp="1"/>
          </p:cNvSpPr>
          <p:nvPr>
            <p:ph type="title" idx="7"/>
          </p:nvPr>
        </p:nvSpPr>
        <p:spPr>
          <a:xfrm>
            <a:off x="722800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58"/>
          <p:cNvSpPr txBox="1">
            <a:spLocks noGrp="1"/>
          </p:cNvSpPr>
          <p:nvPr>
            <p:ph type="title" idx="8"/>
          </p:nvPr>
        </p:nvSpPr>
        <p:spPr>
          <a:xfrm>
            <a:off x="3000133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58"/>
          <p:cNvSpPr txBox="1">
            <a:spLocks noGrp="1"/>
          </p:cNvSpPr>
          <p:nvPr>
            <p:ph type="title" idx="9"/>
          </p:nvPr>
        </p:nvSpPr>
        <p:spPr>
          <a:xfrm>
            <a:off x="5297700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58"/>
          <p:cNvSpPr txBox="1">
            <a:spLocks noGrp="1"/>
          </p:cNvSpPr>
          <p:nvPr>
            <p:ph type="title" idx="13"/>
          </p:nvPr>
        </p:nvSpPr>
        <p:spPr>
          <a:xfrm>
            <a:off x="7595267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58"/>
          <p:cNvSpPr txBox="1">
            <a:spLocks noGrp="1"/>
          </p:cNvSpPr>
          <p:nvPr>
            <p:ph type="title" idx="14"/>
          </p:nvPr>
        </p:nvSpPr>
        <p:spPr>
          <a:xfrm>
            <a:off x="9892833" y="4423733"/>
            <a:ext cx="162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58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8"/>
          <p:cNvSpPr txBox="1">
            <a:spLocks noGrp="1"/>
          </p:cNvSpPr>
          <p:nvPr>
            <p:ph type="title" idx="15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06" name="Google Shape;406;p58"/>
          <p:cNvSpPr txBox="1">
            <a:spLocks noGrp="1"/>
          </p:cNvSpPr>
          <p:nvPr>
            <p:ph type="title" idx="16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849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IMAGE*TITRES">
  <p:cSld name="07_IMAGE*TITRE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9"/>
          <p:cNvSpPr/>
          <p:nvPr/>
        </p:nvSpPr>
        <p:spPr>
          <a:xfrm>
            <a:off x="6153365" y="3080596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9"/>
          <p:cNvSpPr/>
          <p:nvPr/>
        </p:nvSpPr>
        <p:spPr>
          <a:xfrm>
            <a:off x="5505349" y="4209432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9"/>
          <p:cNvSpPr/>
          <p:nvPr/>
        </p:nvSpPr>
        <p:spPr>
          <a:xfrm>
            <a:off x="4859659" y="5338268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9"/>
          <p:cNvSpPr txBox="1">
            <a:spLocks noGrp="1"/>
          </p:cNvSpPr>
          <p:nvPr>
            <p:ph type="title"/>
          </p:nvPr>
        </p:nvSpPr>
        <p:spPr>
          <a:xfrm>
            <a:off x="6363357" y="2957212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59"/>
          <p:cNvSpPr txBox="1">
            <a:spLocks noGrp="1"/>
          </p:cNvSpPr>
          <p:nvPr>
            <p:ph type="title" idx="2"/>
          </p:nvPr>
        </p:nvSpPr>
        <p:spPr>
          <a:xfrm>
            <a:off x="5715357" y="4098645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59"/>
          <p:cNvSpPr txBox="1">
            <a:spLocks noGrp="1"/>
          </p:cNvSpPr>
          <p:nvPr>
            <p:ph type="title" idx="3"/>
          </p:nvPr>
        </p:nvSpPr>
        <p:spPr>
          <a:xfrm>
            <a:off x="5069657" y="5216536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9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59"/>
          <p:cNvSpPr txBox="1">
            <a:spLocks noGrp="1"/>
          </p:cNvSpPr>
          <p:nvPr>
            <p:ph type="title" idx="4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16" name="Google Shape;416;p59"/>
          <p:cNvSpPr txBox="1">
            <a:spLocks noGrp="1"/>
          </p:cNvSpPr>
          <p:nvPr>
            <p:ph type="title" idx="5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17" name="Google Shape;417;p59"/>
          <p:cNvPicPr preferRelativeResize="0"/>
          <p:nvPr/>
        </p:nvPicPr>
        <p:blipFill rotWithShape="1">
          <a:blip r:embed="rId2">
            <a:alphaModFix/>
          </a:blip>
          <a:srcRect l="19192" r="19192"/>
          <a:stretch/>
        </p:blipFill>
        <p:spPr>
          <a:xfrm>
            <a:off x="-962033" y="1133833"/>
            <a:ext cx="6368800" cy="5724400"/>
          </a:xfrm>
          <a:prstGeom prst="chevron">
            <a:avLst>
              <a:gd name="adj" fmla="val 28416"/>
            </a:avLst>
          </a:prstGeom>
          <a:noFill/>
          <a:ln>
            <a:noFill/>
          </a:ln>
        </p:spPr>
      </p:pic>
      <p:sp>
        <p:nvSpPr>
          <p:cNvPr id="418" name="Google Shape;418;p59"/>
          <p:cNvSpPr txBox="1">
            <a:spLocks noGrp="1"/>
          </p:cNvSpPr>
          <p:nvPr>
            <p:ph type="title" idx="6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3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IMAGE*TEXTE">
  <p:cSld name="08_IMAGE*TEXT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0"/>
          <p:cNvSpPr txBox="1">
            <a:spLocks noGrp="1"/>
          </p:cNvSpPr>
          <p:nvPr>
            <p:ph type="body" idx="1"/>
          </p:nvPr>
        </p:nvSpPr>
        <p:spPr>
          <a:xfrm>
            <a:off x="6010387" y="2948644"/>
            <a:ext cx="5580400" cy="31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◆"/>
              <a:defRPr/>
            </a:lvl2pPr>
            <a:lvl3pPr marL="1828754" lvl="2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0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0"/>
          <p:cNvSpPr txBox="1">
            <a:spLocks noGrp="1"/>
          </p:cNvSpPr>
          <p:nvPr>
            <p:ph type="title" idx="2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24" name="Google Shape;424;p60"/>
          <p:cNvSpPr txBox="1">
            <a:spLocks noGrp="1"/>
          </p:cNvSpPr>
          <p:nvPr>
            <p:ph type="title" idx="3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25" name="Google Shape;425;p60"/>
          <p:cNvPicPr preferRelativeResize="0"/>
          <p:nvPr/>
        </p:nvPicPr>
        <p:blipFill rotWithShape="1">
          <a:blip r:embed="rId2">
            <a:alphaModFix/>
          </a:blip>
          <a:srcRect l="19192" r="19192"/>
          <a:stretch/>
        </p:blipFill>
        <p:spPr>
          <a:xfrm>
            <a:off x="-962033" y="1133833"/>
            <a:ext cx="6368800" cy="5724400"/>
          </a:xfrm>
          <a:prstGeom prst="chevron">
            <a:avLst>
              <a:gd name="adj" fmla="val 28416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862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IMAGE*TITRES">
  <p:cSld name="09_IMAGE*TITRE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1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1"/>
          <p:cNvSpPr txBox="1">
            <a:spLocks noGrp="1"/>
          </p:cNvSpPr>
          <p:nvPr>
            <p:ph type="title" idx="2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30" name="Google Shape;430;p61"/>
          <p:cNvSpPr txBox="1">
            <a:spLocks noGrp="1"/>
          </p:cNvSpPr>
          <p:nvPr>
            <p:ph type="title" idx="3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1"/>
          <p:cNvSpPr/>
          <p:nvPr/>
        </p:nvSpPr>
        <p:spPr>
          <a:xfrm>
            <a:off x="6153365" y="3080596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1"/>
          <p:cNvSpPr/>
          <p:nvPr/>
        </p:nvSpPr>
        <p:spPr>
          <a:xfrm>
            <a:off x="5505349" y="4209432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1"/>
          <p:cNvSpPr/>
          <p:nvPr/>
        </p:nvSpPr>
        <p:spPr>
          <a:xfrm>
            <a:off x="4859659" y="5338268"/>
            <a:ext cx="210000" cy="18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1"/>
          <p:cNvSpPr txBox="1">
            <a:spLocks noGrp="1"/>
          </p:cNvSpPr>
          <p:nvPr>
            <p:ph type="title" idx="4"/>
          </p:nvPr>
        </p:nvSpPr>
        <p:spPr>
          <a:xfrm>
            <a:off x="6363357" y="2957212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61"/>
          <p:cNvSpPr txBox="1">
            <a:spLocks noGrp="1"/>
          </p:cNvSpPr>
          <p:nvPr>
            <p:ph type="title" idx="5"/>
          </p:nvPr>
        </p:nvSpPr>
        <p:spPr>
          <a:xfrm>
            <a:off x="5715357" y="4098645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61"/>
          <p:cNvSpPr txBox="1">
            <a:spLocks noGrp="1"/>
          </p:cNvSpPr>
          <p:nvPr>
            <p:ph type="title" idx="6"/>
          </p:nvPr>
        </p:nvSpPr>
        <p:spPr>
          <a:xfrm>
            <a:off x="5069657" y="5216536"/>
            <a:ext cx="54420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37" name="Google Shape;437;p61"/>
          <p:cNvPicPr preferRelativeResize="0"/>
          <p:nvPr/>
        </p:nvPicPr>
        <p:blipFill rotWithShape="1">
          <a:blip r:embed="rId2">
            <a:alphaModFix/>
          </a:blip>
          <a:srcRect t="8131" b="8123"/>
          <a:stretch/>
        </p:blipFill>
        <p:spPr>
          <a:xfrm>
            <a:off x="-3235633" y="1133833"/>
            <a:ext cx="10255200" cy="5724000"/>
          </a:xfrm>
          <a:prstGeom prst="parallelogram">
            <a:avLst>
              <a:gd name="adj" fmla="val 56523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952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IMAGE*TEXTE">
  <p:cSld name="10_IMAGE*TEXTE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62"/>
          <p:cNvSpPr txBox="1">
            <a:spLocks noGrp="1"/>
          </p:cNvSpPr>
          <p:nvPr>
            <p:ph type="body" idx="1"/>
          </p:nvPr>
        </p:nvSpPr>
        <p:spPr>
          <a:xfrm>
            <a:off x="6010387" y="2948644"/>
            <a:ext cx="5580400" cy="31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◆"/>
              <a:defRPr/>
            </a:lvl2pPr>
            <a:lvl3pPr marL="1828754" lvl="2" indent="-330192" algn="l" rtl="0">
              <a:spcBef>
                <a:spcPts val="133"/>
              </a:spcBef>
              <a:spcAft>
                <a:spcPts val="0"/>
              </a:spcAft>
              <a:buSzPts val="3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62"/>
          <p:cNvSpPr/>
          <p:nvPr/>
        </p:nvSpPr>
        <p:spPr>
          <a:xfrm>
            <a:off x="6822724" y="-3149"/>
            <a:ext cx="4405600" cy="25248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62"/>
          <p:cNvSpPr txBox="1">
            <a:spLocks noGrp="1"/>
          </p:cNvSpPr>
          <p:nvPr>
            <p:ph type="title" idx="2"/>
          </p:nvPr>
        </p:nvSpPr>
        <p:spPr>
          <a:xfrm>
            <a:off x="7252663" y="2082700"/>
            <a:ext cx="2957600" cy="489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43" name="Google Shape;443;p62"/>
          <p:cNvSpPr txBox="1">
            <a:spLocks noGrp="1"/>
          </p:cNvSpPr>
          <p:nvPr>
            <p:ph type="title" idx="3"/>
          </p:nvPr>
        </p:nvSpPr>
        <p:spPr>
          <a:xfrm>
            <a:off x="7252667" y="1257300"/>
            <a:ext cx="2957600" cy="964400"/>
          </a:xfrm>
          <a:prstGeom prst="rect">
            <a:avLst/>
          </a:prstGeom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44" name="Google Shape;444;p62"/>
          <p:cNvPicPr preferRelativeResize="0"/>
          <p:nvPr/>
        </p:nvPicPr>
        <p:blipFill rotWithShape="1">
          <a:blip r:embed="rId2">
            <a:alphaModFix/>
          </a:blip>
          <a:srcRect t="8131" b="8123"/>
          <a:stretch/>
        </p:blipFill>
        <p:spPr>
          <a:xfrm>
            <a:off x="-3235633" y="1133833"/>
            <a:ext cx="10255200" cy="5724000"/>
          </a:xfrm>
          <a:prstGeom prst="parallelogram">
            <a:avLst>
              <a:gd name="adj" fmla="val 56523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75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5083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IMAGE*TITRE">
  <p:cSld name="11_IMAGE*TITRE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3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447" name="Google Shape;447;p63"/>
          <p:cNvPicPr preferRelativeResize="0"/>
          <p:nvPr/>
        </p:nvPicPr>
        <p:blipFill rotWithShape="1">
          <a:blip r:embed="rId2">
            <a:alphaModFix/>
          </a:blip>
          <a:srcRect t="8131" b="8123"/>
          <a:stretch/>
        </p:blipFill>
        <p:spPr>
          <a:xfrm>
            <a:off x="-3235633" y="1133833"/>
            <a:ext cx="10255200" cy="5724000"/>
          </a:xfrm>
          <a:prstGeom prst="parallelogram">
            <a:avLst>
              <a:gd name="adj" fmla="val 56523"/>
            </a:avLst>
          </a:prstGeom>
          <a:noFill/>
          <a:ln>
            <a:noFill/>
          </a:ln>
        </p:spPr>
      </p:pic>
      <p:sp>
        <p:nvSpPr>
          <p:cNvPr id="448" name="Google Shape;448;p63"/>
          <p:cNvSpPr/>
          <p:nvPr/>
        </p:nvSpPr>
        <p:spPr>
          <a:xfrm>
            <a:off x="1655880" y="3268971"/>
            <a:ext cx="8880400" cy="8420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3"/>
          <p:cNvSpPr txBox="1">
            <a:spLocks noGrp="1"/>
          </p:cNvSpPr>
          <p:nvPr>
            <p:ph type="title" idx="2"/>
          </p:nvPr>
        </p:nvSpPr>
        <p:spPr>
          <a:xfrm>
            <a:off x="5982067" y="4443821"/>
            <a:ext cx="5442000" cy="293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50" name="Google Shape;450;p63"/>
          <p:cNvSpPr txBox="1">
            <a:spLocks noGrp="1"/>
          </p:cNvSpPr>
          <p:nvPr>
            <p:ph type="title" idx="3"/>
          </p:nvPr>
        </p:nvSpPr>
        <p:spPr>
          <a:xfrm>
            <a:off x="5982067" y="4786704"/>
            <a:ext cx="5442000" cy="293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51" name="Google Shape;451;p63"/>
          <p:cNvSpPr txBox="1">
            <a:spLocks noGrp="1"/>
          </p:cNvSpPr>
          <p:nvPr>
            <p:ph type="title" idx="4"/>
          </p:nvPr>
        </p:nvSpPr>
        <p:spPr>
          <a:xfrm>
            <a:off x="5982067" y="5129571"/>
            <a:ext cx="5442000" cy="2936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 b="0"/>
            </a:lvl9pPr>
          </a:lstStyle>
          <a:p>
            <a:endParaRPr/>
          </a:p>
        </p:txBody>
      </p:sp>
      <p:sp>
        <p:nvSpPr>
          <p:cNvPr id="452" name="Google Shape;452;p63"/>
          <p:cNvSpPr/>
          <p:nvPr/>
        </p:nvSpPr>
        <p:spPr>
          <a:xfrm>
            <a:off x="5730867" y="4515833"/>
            <a:ext cx="149600" cy="1496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3"/>
          <p:cNvSpPr/>
          <p:nvPr/>
        </p:nvSpPr>
        <p:spPr>
          <a:xfrm>
            <a:off x="5730867" y="5201567"/>
            <a:ext cx="149600" cy="1496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3"/>
          <p:cNvSpPr/>
          <p:nvPr/>
        </p:nvSpPr>
        <p:spPr>
          <a:xfrm>
            <a:off x="5730867" y="4858700"/>
            <a:ext cx="149600" cy="1496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3"/>
          <p:cNvSpPr txBox="1">
            <a:spLocks noGrp="1"/>
          </p:cNvSpPr>
          <p:nvPr>
            <p:ph type="title" idx="5"/>
          </p:nvPr>
        </p:nvSpPr>
        <p:spPr>
          <a:xfrm>
            <a:off x="1899000" y="3543133"/>
            <a:ext cx="83968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5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5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5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5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5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5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5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974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IMAGE*TITRES">
  <p:cSld name="12_IMAGE*TITRES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4"/>
          <p:cNvPicPr preferRelativeResize="0"/>
          <p:nvPr/>
        </p:nvPicPr>
        <p:blipFill rotWithShape="1">
          <a:blip r:embed="rId2">
            <a:alphaModFix/>
          </a:blip>
          <a:srcRect t="14768" b="14768"/>
          <a:stretch/>
        </p:blipFill>
        <p:spPr>
          <a:xfrm>
            <a:off x="1" y="1133834"/>
            <a:ext cx="12188833" cy="572416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4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459" name="Google Shape;45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64"/>
          <p:cNvSpPr/>
          <p:nvPr/>
        </p:nvSpPr>
        <p:spPr>
          <a:xfrm>
            <a:off x="2602201" y="19245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64"/>
          <p:cNvSpPr txBox="1">
            <a:spLocks noGrp="1"/>
          </p:cNvSpPr>
          <p:nvPr>
            <p:ph type="title" idx="2"/>
          </p:nvPr>
        </p:nvSpPr>
        <p:spPr>
          <a:xfrm>
            <a:off x="2915000" y="21269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462" name="Google Shape;462;p64"/>
          <p:cNvSpPr/>
          <p:nvPr/>
        </p:nvSpPr>
        <p:spPr>
          <a:xfrm>
            <a:off x="1997101" y="29633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4"/>
          <p:cNvSpPr txBox="1">
            <a:spLocks noGrp="1"/>
          </p:cNvSpPr>
          <p:nvPr>
            <p:ph type="title" idx="3"/>
          </p:nvPr>
        </p:nvSpPr>
        <p:spPr>
          <a:xfrm>
            <a:off x="2309900" y="31657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464" name="Google Shape;464;p64"/>
          <p:cNvSpPr/>
          <p:nvPr/>
        </p:nvSpPr>
        <p:spPr>
          <a:xfrm>
            <a:off x="1392001" y="40021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4"/>
          <p:cNvSpPr txBox="1">
            <a:spLocks noGrp="1"/>
          </p:cNvSpPr>
          <p:nvPr>
            <p:ph type="title" idx="4"/>
          </p:nvPr>
        </p:nvSpPr>
        <p:spPr>
          <a:xfrm>
            <a:off x="1704800" y="42045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466" name="Google Shape;466;p64"/>
          <p:cNvSpPr/>
          <p:nvPr/>
        </p:nvSpPr>
        <p:spPr>
          <a:xfrm>
            <a:off x="786901" y="5040939"/>
            <a:ext cx="3309200" cy="698400"/>
          </a:xfrm>
          <a:prstGeom prst="parallelogram">
            <a:avLst>
              <a:gd name="adj" fmla="val 5650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4"/>
          <p:cNvSpPr txBox="1">
            <a:spLocks noGrp="1"/>
          </p:cNvSpPr>
          <p:nvPr>
            <p:ph type="title" idx="5"/>
          </p:nvPr>
        </p:nvSpPr>
        <p:spPr>
          <a:xfrm>
            <a:off x="1099700" y="5243333"/>
            <a:ext cx="3056400" cy="2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6799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ERNIERE">
  <p:cSld name="13_DERNIERE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5" descr="FM Ukraine Dudarkiv -5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5"/>
          <p:cNvSpPr txBox="1"/>
          <p:nvPr/>
        </p:nvSpPr>
        <p:spPr>
          <a:xfrm>
            <a:off x="3046637" y="3505185"/>
            <a:ext cx="4392400" cy="1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</a:pPr>
            <a:r>
              <a:rPr lang="en-GB"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Thank you !</a:t>
            </a:r>
            <a:endParaRPr sz="36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73" name="Google Shape;47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350" y="3861491"/>
            <a:ext cx="3734037" cy="2649813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5"/>
          <p:cNvSpPr/>
          <p:nvPr/>
        </p:nvSpPr>
        <p:spPr>
          <a:xfrm>
            <a:off x="387272" y="1899804"/>
            <a:ext cx="2666800" cy="3058400"/>
          </a:xfrm>
          <a:prstGeom prst="chevron">
            <a:avLst>
              <a:gd name="adj" fmla="val 33198"/>
            </a:avLst>
          </a:prstGeom>
          <a:solidFill>
            <a:srgbClr val="4A9ECC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1239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EXT1">
  <p:cSld name="03_TEXT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6"/>
          <p:cNvSpPr/>
          <p:nvPr/>
        </p:nvSpPr>
        <p:spPr>
          <a:xfrm>
            <a:off x="-1" y="274637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66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66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109812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609585" lvl="0" indent="-304792" algn="l" rtl="0">
              <a:spcBef>
                <a:spcPts val="133"/>
              </a:spcBef>
              <a:spcAft>
                <a:spcPts val="0"/>
              </a:spcAft>
              <a:buSzPts val="300"/>
              <a:buNone/>
              <a:defRPr/>
            </a:lvl1pPr>
            <a:lvl2pPr marL="1219170" lvl="1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◆"/>
              <a:defRPr/>
            </a:lvl2pPr>
            <a:lvl3pPr marL="1828754" lvl="2" indent="-431789" algn="l" rtl="0">
              <a:spcBef>
                <a:spcPts val="133"/>
              </a:spcBef>
              <a:spcAft>
                <a:spcPts val="0"/>
              </a:spcAft>
              <a:buSzPts val="1500"/>
              <a:buChar char="▪"/>
              <a:defRPr/>
            </a:lvl3pPr>
            <a:lvl4pPr marL="2438339" lvl="3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–"/>
              <a:defRPr/>
            </a:lvl4pPr>
            <a:lvl5pPr marL="3047924" lvl="4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»"/>
              <a:defRPr/>
            </a:lvl5pPr>
            <a:lvl6pPr marL="3657509" lvl="5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4267093" lvl="6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4876678" lvl="7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5486263" lvl="8" indent="-364058" algn="l" rtl="0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66"/>
          <p:cNvSpPr/>
          <p:nvPr/>
        </p:nvSpPr>
        <p:spPr>
          <a:xfrm>
            <a:off x="-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300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67" descr="Int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67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marL="1219170" lvl="1" indent="-440256" algn="l" rtl="0">
              <a:spcBef>
                <a:spcPts val="400"/>
              </a:spcBef>
              <a:spcAft>
                <a:spcPts val="0"/>
              </a:spcAft>
              <a:buSzPts val="1600"/>
              <a:buChar char="◆"/>
              <a:defRPr/>
            </a:lvl2pPr>
            <a:lvl3pPr marL="1828754" lvl="2" indent="-423323" algn="l" rtl="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–"/>
              <a:defRPr/>
            </a:lvl4pPr>
            <a:lvl5pPr marL="3047924" lvl="4" indent="-423323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»"/>
              <a:defRPr/>
            </a:lvl5pPr>
            <a:lvl6pPr marL="3657509" lvl="5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67"/>
          <p:cNvSpPr txBox="1">
            <a:spLocks noGrp="1"/>
          </p:cNvSpPr>
          <p:nvPr>
            <p:ph type="sldNum" idx="12"/>
          </p:nvPr>
        </p:nvSpPr>
        <p:spPr>
          <a:xfrm>
            <a:off x="609600" y="6356355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467"/>
            </a:lvl1pPr>
            <a:lvl2pPr marL="0" lvl="1" indent="0" algn="l" rtl="0">
              <a:spcBef>
                <a:spcPts val="0"/>
              </a:spcBef>
              <a:buNone/>
              <a:defRPr sz="1467"/>
            </a:lvl2pPr>
            <a:lvl3pPr marL="0" lvl="2" indent="0" algn="l" rtl="0">
              <a:spcBef>
                <a:spcPts val="0"/>
              </a:spcBef>
              <a:buNone/>
              <a:defRPr sz="1467"/>
            </a:lvl3pPr>
            <a:lvl4pPr marL="0" lvl="3" indent="0" algn="l" rtl="0">
              <a:spcBef>
                <a:spcPts val="0"/>
              </a:spcBef>
              <a:buNone/>
              <a:defRPr sz="1467"/>
            </a:lvl4pPr>
            <a:lvl5pPr marL="0" lvl="4" indent="0" algn="l" rtl="0">
              <a:spcBef>
                <a:spcPts val="0"/>
              </a:spcBef>
              <a:buNone/>
              <a:defRPr sz="1467"/>
            </a:lvl5pPr>
            <a:lvl6pPr marL="0" lvl="5" indent="0" algn="l" rtl="0">
              <a:spcBef>
                <a:spcPts val="0"/>
              </a:spcBef>
              <a:buNone/>
              <a:defRPr sz="1467"/>
            </a:lvl6pPr>
            <a:lvl7pPr marL="0" lvl="6" indent="0" algn="l" rtl="0">
              <a:spcBef>
                <a:spcPts val="0"/>
              </a:spcBef>
              <a:buNone/>
              <a:defRPr sz="1467"/>
            </a:lvl7pPr>
            <a:lvl8pPr marL="0" lvl="7" indent="0" algn="l" rtl="0">
              <a:spcBef>
                <a:spcPts val="0"/>
              </a:spcBef>
              <a:buNone/>
              <a:defRPr sz="1467"/>
            </a:lvl8pPr>
            <a:lvl9pPr marL="0" lvl="8" indent="0" algn="l" rtl="0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485" name="Google Shape;48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0417" y="6262861"/>
            <a:ext cx="1936820" cy="45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9396" y="-21734"/>
            <a:ext cx="12221395" cy="687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489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8"/>
          <p:cNvSpPr txBox="1">
            <a:spLocks noGrp="1"/>
          </p:cNvSpPr>
          <p:nvPr>
            <p:ph type="ctrTitle"/>
          </p:nvPr>
        </p:nvSpPr>
        <p:spPr>
          <a:xfrm>
            <a:off x="1910080" y="359897"/>
            <a:ext cx="9875600" cy="1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300"/>
              <a:buFont typeface="Gill San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8"/>
          <p:cNvSpPr txBox="1">
            <a:spLocks noGrp="1"/>
          </p:cNvSpPr>
          <p:nvPr>
            <p:ph type="subTitle" idx="1"/>
          </p:nvPr>
        </p:nvSpPr>
        <p:spPr>
          <a:xfrm>
            <a:off x="1910080" y="1850064"/>
            <a:ext cx="98756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80"/>
              <a:buNone/>
              <a:defRPr sz="3467">
                <a:solidFill>
                  <a:srgbClr val="34110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68"/>
          <p:cNvSpPr txBox="1">
            <a:spLocks noGrp="1"/>
          </p:cNvSpPr>
          <p:nvPr>
            <p:ph type="dt" idx="10"/>
          </p:nvPr>
        </p:nvSpPr>
        <p:spPr>
          <a:xfrm>
            <a:off x="4775200" y="6305551"/>
            <a:ext cx="2844800" cy="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68"/>
          <p:cNvSpPr txBox="1">
            <a:spLocks noGrp="1"/>
          </p:cNvSpPr>
          <p:nvPr>
            <p:ph type="ftr" idx="11"/>
          </p:nvPr>
        </p:nvSpPr>
        <p:spPr>
          <a:xfrm>
            <a:off x="7620000" y="6305551"/>
            <a:ext cx="3860800" cy="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68"/>
          <p:cNvSpPr txBox="1">
            <a:spLocks noGrp="1"/>
          </p:cNvSpPr>
          <p:nvPr>
            <p:ph type="sldNum" idx="12"/>
          </p:nvPr>
        </p:nvSpPr>
        <p:spPr>
          <a:xfrm>
            <a:off x="11484864" y="6305551"/>
            <a:ext cx="609600" cy="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93" name="Google Shape;493;p68"/>
          <p:cNvSpPr/>
          <p:nvPr/>
        </p:nvSpPr>
        <p:spPr>
          <a:xfrm>
            <a:off x="1228577" y="1413801"/>
            <a:ext cx="280400" cy="210400"/>
          </a:xfrm>
          <a:prstGeom prst="ellipse">
            <a:avLst/>
          </a:prstGeom>
          <a:gradFill>
            <a:gsLst>
              <a:gs pos="0">
                <a:srgbClr val="D7F6FF">
                  <a:alpha val="94901"/>
                </a:srgbClr>
              </a:gs>
              <a:gs pos="50000">
                <a:srgbClr val="C0E3F0">
                  <a:alpha val="89803"/>
                </a:srgbClr>
              </a:gs>
              <a:gs pos="95000">
                <a:srgbClr val="65C6EA">
                  <a:alpha val="87843"/>
                </a:srgbClr>
              </a:gs>
              <a:gs pos="100000">
                <a:srgbClr val="00BBF1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2F8DA4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8"/>
          <p:cNvSpPr/>
          <p:nvPr/>
        </p:nvSpPr>
        <p:spPr>
          <a:xfrm>
            <a:off x="1542901" y="1345016"/>
            <a:ext cx="85200" cy="64000"/>
          </a:xfrm>
          <a:prstGeom prst="ellipse">
            <a:avLst/>
          </a:prstGeom>
          <a:noFill/>
          <a:ln w="12700" cap="rnd" cmpd="sng">
            <a:solidFill>
              <a:srgbClr val="317F92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68" descr="logo_oran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751" y="6018898"/>
            <a:ext cx="1477368" cy="558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607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/>
            </a:lvl1pPr>
            <a:lvl2pPr marL="1219170" lvl="1" indent="-457189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1800"/>
              <a:buChar char="◆"/>
              <a:defRPr/>
            </a:lvl2pPr>
            <a:lvl3pPr marL="1828754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438339" lvl="3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486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502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re et contenu">
  <p:cSld name="12_Titre et contenu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/>
            </a:lvl1pPr>
            <a:lvl2pPr marL="1219170" lvl="1" indent="-457189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1800"/>
              <a:buChar char="◆"/>
              <a:defRPr/>
            </a:lvl2pPr>
            <a:lvl3pPr marL="1828754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438339" lvl="3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3588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IX COLUMNS">
  <p:cSld name="TITLE &amp; SIX COLUMNS">
    <p:bg>
      <p:bgPr>
        <a:solidFill>
          <a:srgbClr val="434343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2"/>
          <p:cNvSpPr txBox="1">
            <a:spLocks noGrp="1"/>
          </p:cNvSpPr>
          <p:nvPr>
            <p:ph type="title"/>
          </p:nvPr>
        </p:nvSpPr>
        <p:spPr>
          <a:xfrm>
            <a:off x="544849" y="623969"/>
            <a:ext cx="11394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933" i="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sz="4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72"/>
          <p:cNvSpPr txBox="1">
            <a:spLocks noGrp="1"/>
          </p:cNvSpPr>
          <p:nvPr>
            <p:ph type="title" idx="2"/>
          </p:nvPr>
        </p:nvSpPr>
        <p:spPr>
          <a:xfrm>
            <a:off x="1289635" y="23313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 i="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72"/>
          <p:cNvSpPr txBox="1">
            <a:spLocks noGrp="1"/>
          </p:cNvSpPr>
          <p:nvPr>
            <p:ph type="subTitle" idx="1"/>
          </p:nvPr>
        </p:nvSpPr>
        <p:spPr>
          <a:xfrm>
            <a:off x="1251800" y="2894900"/>
            <a:ext cx="2533200" cy="465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72"/>
          <p:cNvSpPr txBox="1">
            <a:spLocks noGrp="1"/>
          </p:cNvSpPr>
          <p:nvPr>
            <p:ph type="title" idx="3"/>
          </p:nvPr>
        </p:nvSpPr>
        <p:spPr>
          <a:xfrm>
            <a:off x="8447168" y="23313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 i="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72"/>
          <p:cNvSpPr txBox="1">
            <a:spLocks noGrp="1"/>
          </p:cNvSpPr>
          <p:nvPr>
            <p:ph type="subTitle" idx="4"/>
          </p:nvPr>
        </p:nvSpPr>
        <p:spPr>
          <a:xfrm>
            <a:off x="8448333" y="2894900"/>
            <a:ext cx="2455200" cy="465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title" idx="5"/>
          </p:nvPr>
        </p:nvSpPr>
        <p:spPr>
          <a:xfrm>
            <a:off x="4868401" y="4770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 i="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72"/>
          <p:cNvSpPr txBox="1">
            <a:spLocks noGrp="1"/>
          </p:cNvSpPr>
          <p:nvPr>
            <p:ph type="subTitle" idx="6"/>
          </p:nvPr>
        </p:nvSpPr>
        <p:spPr>
          <a:xfrm>
            <a:off x="4869567" y="5333800"/>
            <a:ext cx="2455200" cy="465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72"/>
          <p:cNvSpPr txBox="1">
            <a:spLocks noGrp="1"/>
          </p:cNvSpPr>
          <p:nvPr>
            <p:ph type="title" idx="7"/>
          </p:nvPr>
        </p:nvSpPr>
        <p:spPr>
          <a:xfrm>
            <a:off x="4868401" y="23313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 i="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72"/>
          <p:cNvSpPr txBox="1">
            <a:spLocks noGrp="1"/>
          </p:cNvSpPr>
          <p:nvPr>
            <p:ph type="subTitle" idx="8"/>
          </p:nvPr>
        </p:nvSpPr>
        <p:spPr>
          <a:xfrm>
            <a:off x="4869567" y="2894900"/>
            <a:ext cx="2455200" cy="465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72"/>
          <p:cNvSpPr txBox="1">
            <a:spLocks noGrp="1"/>
          </p:cNvSpPr>
          <p:nvPr>
            <p:ph type="title" idx="9"/>
          </p:nvPr>
        </p:nvSpPr>
        <p:spPr>
          <a:xfrm>
            <a:off x="1289051" y="4770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 i="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12" name="Google Shape;512;p72"/>
          <p:cNvSpPr txBox="1">
            <a:spLocks noGrp="1"/>
          </p:cNvSpPr>
          <p:nvPr>
            <p:ph type="subTitle" idx="13"/>
          </p:nvPr>
        </p:nvSpPr>
        <p:spPr>
          <a:xfrm>
            <a:off x="1290217" y="5333800"/>
            <a:ext cx="2455200" cy="465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13" name="Google Shape;513;p72"/>
          <p:cNvSpPr txBox="1">
            <a:spLocks noGrp="1"/>
          </p:cNvSpPr>
          <p:nvPr>
            <p:ph type="title" idx="14"/>
          </p:nvPr>
        </p:nvSpPr>
        <p:spPr>
          <a:xfrm>
            <a:off x="8448884" y="4770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 i="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72"/>
          <p:cNvSpPr txBox="1">
            <a:spLocks noGrp="1"/>
          </p:cNvSpPr>
          <p:nvPr>
            <p:ph type="subTitle" idx="15"/>
          </p:nvPr>
        </p:nvSpPr>
        <p:spPr>
          <a:xfrm>
            <a:off x="8450051" y="5333800"/>
            <a:ext cx="2455200" cy="465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None/>
              <a:defRPr sz="14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91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0826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 1 2">
  <p:cSld name="01_COUVERTURE 1 2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73"/>
          <p:cNvPicPr preferRelativeResize="0"/>
          <p:nvPr/>
        </p:nvPicPr>
        <p:blipFill rotWithShape="1">
          <a:blip r:embed="rId2">
            <a:alphaModFix/>
          </a:blip>
          <a:srcRect b="10"/>
          <a:stretch/>
        </p:blipFill>
        <p:spPr>
          <a:xfrm>
            <a:off x="-1" y="0"/>
            <a:ext cx="12188823" cy="685569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3"/>
          <p:cNvSpPr/>
          <p:nvPr/>
        </p:nvSpPr>
        <p:spPr>
          <a:xfrm>
            <a:off x="3019721" y="3248143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3"/>
          <p:cNvSpPr txBox="1">
            <a:spLocks noGrp="1"/>
          </p:cNvSpPr>
          <p:nvPr>
            <p:ph type="ctrTitle"/>
          </p:nvPr>
        </p:nvSpPr>
        <p:spPr>
          <a:xfrm>
            <a:off x="4741200" y="38435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519" name="Google Shape;51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2843" y="6458760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0148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 1 2 3">
  <p:cSld name="01_COUVERTURE 1 2 3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74"/>
          <p:cNvPicPr preferRelativeResize="0"/>
          <p:nvPr/>
        </p:nvPicPr>
        <p:blipFill rotWithShape="1">
          <a:blip r:embed="rId2">
            <a:alphaModFix/>
          </a:blip>
          <a:srcRect b="10"/>
          <a:stretch/>
        </p:blipFill>
        <p:spPr>
          <a:xfrm>
            <a:off x="-1" y="0"/>
            <a:ext cx="12188823" cy="6855691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4"/>
          <p:cNvSpPr/>
          <p:nvPr/>
        </p:nvSpPr>
        <p:spPr>
          <a:xfrm>
            <a:off x="3019721" y="3248143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74"/>
          <p:cNvSpPr txBox="1">
            <a:spLocks noGrp="1"/>
          </p:cNvSpPr>
          <p:nvPr>
            <p:ph type="ctrTitle"/>
          </p:nvPr>
        </p:nvSpPr>
        <p:spPr>
          <a:xfrm>
            <a:off x="4741200" y="38435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524" name="Google Shape;52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2843" y="6458760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0939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 1 2 2">
  <p:cSld name="01_COUVERTURE 1 2 2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75"/>
          <p:cNvPicPr preferRelativeResize="0"/>
          <p:nvPr/>
        </p:nvPicPr>
        <p:blipFill rotWithShape="1">
          <a:blip r:embed="rId2">
            <a:alphaModFix/>
          </a:blip>
          <a:srcRect b="10"/>
          <a:stretch/>
        </p:blipFill>
        <p:spPr>
          <a:xfrm>
            <a:off x="-1" y="0"/>
            <a:ext cx="12188823" cy="6855691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5"/>
          <p:cNvSpPr/>
          <p:nvPr/>
        </p:nvSpPr>
        <p:spPr>
          <a:xfrm>
            <a:off x="3019721" y="3248143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75"/>
          <p:cNvSpPr txBox="1">
            <a:spLocks noGrp="1"/>
          </p:cNvSpPr>
          <p:nvPr>
            <p:ph type="ctrTitle"/>
          </p:nvPr>
        </p:nvSpPr>
        <p:spPr>
          <a:xfrm>
            <a:off x="4741200" y="38435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529" name="Google Shape;52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2843" y="6458760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5355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 1 2 1">
  <p:cSld name="01_COUVERTURE 1 2 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6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6"/>
          <p:cNvSpPr/>
          <p:nvPr/>
        </p:nvSpPr>
        <p:spPr>
          <a:xfrm>
            <a:off x="3019721" y="3248143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76"/>
          <p:cNvSpPr txBox="1">
            <a:spLocks noGrp="1"/>
          </p:cNvSpPr>
          <p:nvPr>
            <p:ph type="ctrTitle"/>
          </p:nvPr>
        </p:nvSpPr>
        <p:spPr>
          <a:xfrm>
            <a:off x="4741200" y="38435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534" name="Google Shape;53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2843" y="6458760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4265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UVERTURE 1 3">
  <p:cSld name="01_COUVERTURE 1 3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4" cy="685796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77"/>
          <p:cNvSpPr/>
          <p:nvPr/>
        </p:nvSpPr>
        <p:spPr>
          <a:xfrm>
            <a:off x="3019721" y="3248143"/>
            <a:ext cx="6990800" cy="3605200"/>
          </a:xfrm>
          <a:prstGeom prst="parallelogram">
            <a:avLst>
              <a:gd name="adj" fmla="val 582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3" y="6376401"/>
            <a:ext cx="1425651" cy="2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77"/>
          <p:cNvSpPr txBox="1">
            <a:spLocks noGrp="1"/>
          </p:cNvSpPr>
          <p:nvPr>
            <p:ph type="ctrTitle"/>
          </p:nvPr>
        </p:nvSpPr>
        <p:spPr>
          <a:xfrm>
            <a:off x="4741200" y="3843535"/>
            <a:ext cx="4392400" cy="1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7"/>
          <p:cNvSpPr txBox="1">
            <a:spLocks noGrp="1"/>
          </p:cNvSpPr>
          <p:nvPr>
            <p:ph type="subTitle" idx="1"/>
          </p:nvPr>
        </p:nvSpPr>
        <p:spPr>
          <a:xfrm>
            <a:off x="4780100" y="5201200"/>
            <a:ext cx="3374400" cy="751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None/>
              <a:defRPr b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41" name="Google Shape;541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2843" y="6458760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44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31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E4ED-3AC5-2D42-91BE-8D0ED77D98AE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75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5A619-54D6-DAD1-6E8B-F2A0B2D0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DA783-EE11-0D46-F0EF-C0547237C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99B6-060B-DB06-6BA8-543F156F3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83A5D-0408-4B94-BFA9-592A66553547}" type="datetimeFigureOut">
              <a:rPr lang="en-NL" smtClean="0"/>
              <a:t>3/21/23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2435F-87BF-AD89-1F42-F88ED7CF0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D022B-9D39-01F7-3B1F-29B1A7563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F55E-EADE-4FAE-8935-C926FFFE775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9770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1" y="274637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18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◆"/>
              <a:defRPr sz="1500" b="0" i="0" u="none" strike="noStrike" cap="none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–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/>
          <p:nvPr/>
        </p:nvSpPr>
        <p:spPr>
          <a:xfrm>
            <a:off x="8746124" y="639524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067" b="0" i="0" u="none" strike="noStrike" cap="non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09759" y="639524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Dec 2021</a:t>
            </a:r>
            <a:endParaRPr sz="1067" b="0" i="0" u="none" strike="noStrike" cap="non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-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482843" y="6458760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770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91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33" name="Google Shape;233;p34"/>
          <p:cNvSpPr txBox="1"/>
          <p:nvPr/>
        </p:nvSpPr>
        <p:spPr>
          <a:xfrm>
            <a:off x="447800" y="6524000"/>
            <a:ext cx="3230400" cy="2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33">
                <a:latin typeface="Raleway"/>
                <a:ea typeface="Raleway"/>
                <a:cs typeface="Raleway"/>
                <a:sym typeface="Raleway"/>
              </a:rPr>
              <a:t>Corporate presentation | V2022/07 </a:t>
            </a:r>
            <a:endParaRPr sz="933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54765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/>
          <p:nvPr/>
        </p:nvSpPr>
        <p:spPr>
          <a:xfrm>
            <a:off x="-1" y="274637"/>
            <a:ext cx="12192000" cy="859200"/>
          </a:xfrm>
          <a:prstGeom prst="rect">
            <a:avLst/>
          </a:prstGeom>
          <a:solidFill>
            <a:srgbClr val="123277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8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21" name="Google Shape;321;p48"/>
          <p:cNvSpPr txBox="1">
            <a:spLocks noGrp="1"/>
          </p:cNvSpPr>
          <p:nvPr>
            <p:ph type="body" idx="1"/>
          </p:nvPr>
        </p:nvSpPr>
        <p:spPr>
          <a:xfrm>
            <a:off x="609759" y="1600200"/>
            <a:ext cx="109724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18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◆"/>
              <a:defRPr sz="1500" b="0" i="0" u="none" strike="noStrike" cap="none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–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p48"/>
          <p:cNvSpPr txBox="1"/>
          <p:nvPr/>
        </p:nvSpPr>
        <p:spPr>
          <a:xfrm>
            <a:off x="8746124" y="639524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067" b="0" i="0" u="none" strike="noStrike" cap="non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3" name="Google Shape;323;p48"/>
          <p:cNvSpPr/>
          <p:nvPr/>
        </p:nvSpPr>
        <p:spPr>
          <a:xfrm>
            <a:off x="-1" y="1"/>
            <a:ext cx="984289" cy="1131740"/>
          </a:xfrm>
          <a:custGeom>
            <a:avLst/>
            <a:gdLst/>
            <a:ahLst/>
            <a:cxnLst/>
            <a:rect l="l" t="t" r="r" b="b"/>
            <a:pathLst>
              <a:path w="1968578" h="2278670" extrusionOk="0">
                <a:moveTo>
                  <a:pt x="0" y="0"/>
                </a:moveTo>
                <a:lnTo>
                  <a:pt x="1968578" y="0"/>
                </a:lnTo>
                <a:lnTo>
                  <a:pt x="656244" y="2278670"/>
                </a:lnTo>
                <a:lnTo>
                  <a:pt x="0" y="2276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4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482843" y="6458760"/>
            <a:ext cx="1225997" cy="23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429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ofstede-insights.com/product/compare-countries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1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09569" y="36131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94191" y="3988936"/>
            <a:ext cx="7332229" cy="2297979"/>
          </a:xfrm>
        </p:spPr>
        <p:txBody>
          <a:bodyPr>
            <a:normAutofit fontScale="85000" lnSpcReduction="20000"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Academy Masterclass</a:t>
            </a:r>
            <a:br>
              <a:rPr lang="nl-NL" sz="3600" dirty="0">
                <a:solidFill>
                  <a:schemeClr val="bg1"/>
                </a:solidFill>
              </a:rPr>
            </a:br>
            <a:endParaRPr lang="nl-NL" sz="3600" dirty="0">
              <a:solidFill>
                <a:schemeClr val="bg1"/>
              </a:solidFill>
            </a:endParaRPr>
          </a:p>
          <a:p>
            <a:r>
              <a:rPr lang="nl-NL" sz="3600" b="1" dirty="0" err="1">
                <a:solidFill>
                  <a:schemeClr val="bg1"/>
                </a:solidFill>
              </a:rPr>
              <a:t>Successfully</a:t>
            </a:r>
            <a:r>
              <a:rPr lang="nl-NL" sz="3600" b="1" dirty="0">
                <a:solidFill>
                  <a:schemeClr val="bg1"/>
                </a:solidFill>
              </a:rPr>
              <a:t> </a:t>
            </a:r>
            <a:r>
              <a:rPr lang="nl-NL" sz="3600" b="1" dirty="0" err="1">
                <a:solidFill>
                  <a:schemeClr val="bg1"/>
                </a:solidFill>
              </a:rPr>
              <a:t>recruit</a:t>
            </a:r>
            <a:r>
              <a:rPr lang="nl-NL" sz="3600" b="1" dirty="0">
                <a:solidFill>
                  <a:schemeClr val="bg1"/>
                </a:solidFill>
              </a:rPr>
              <a:t> </a:t>
            </a:r>
            <a:r>
              <a:rPr lang="nl-NL" sz="3600" b="1" dirty="0" err="1">
                <a:solidFill>
                  <a:schemeClr val="bg1"/>
                </a:solidFill>
              </a:rPr>
              <a:t>among</a:t>
            </a:r>
            <a:r>
              <a:rPr lang="nl-NL" sz="3600" b="1" dirty="0">
                <a:solidFill>
                  <a:schemeClr val="bg1"/>
                </a:solidFill>
              </a:rPr>
              <a:t> </a:t>
            </a:r>
            <a:r>
              <a:rPr lang="nl-NL" sz="3600" b="1" dirty="0" err="1">
                <a:solidFill>
                  <a:schemeClr val="bg1"/>
                </a:solidFill>
              </a:rPr>
              <a:t>countries</a:t>
            </a:r>
            <a:r>
              <a:rPr lang="nl-NL" sz="3600" b="1" dirty="0">
                <a:solidFill>
                  <a:schemeClr val="bg1"/>
                </a:solidFill>
              </a:rPr>
              <a:t> </a:t>
            </a:r>
          </a:p>
          <a:p>
            <a:r>
              <a:rPr lang="nl-NL" sz="3600" b="1" dirty="0" err="1">
                <a:solidFill>
                  <a:schemeClr val="bg1"/>
                </a:solidFill>
              </a:rPr>
              <a:t>and</a:t>
            </a:r>
            <a:r>
              <a:rPr lang="nl-NL" sz="3600" b="1" dirty="0">
                <a:solidFill>
                  <a:schemeClr val="bg1"/>
                </a:solidFill>
              </a:rPr>
              <a:t> cultures</a:t>
            </a:r>
            <a:br>
              <a:rPr lang="nl-NL" sz="3600" dirty="0">
                <a:solidFill>
                  <a:schemeClr val="bg1"/>
                </a:solidFill>
              </a:rPr>
            </a:br>
            <a:br>
              <a:rPr lang="nl-NL" sz="3600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Tuesday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March</a:t>
            </a:r>
            <a:r>
              <a:rPr lang="nl-NL" dirty="0">
                <a:solidFill>
                  <a:schemeClr val="bg1"/>
                </a:solidFill>
              </a:rPr>
              <a:t> 21 2023</a:t>
            </a:r>
          </a:p>
          <a:p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6D6A6929-007E-037F-F107-1274167F5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33" y="2062146"/>
            <a:ext cx="2689747" cy="14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274D3-55E5-EC01-40CF-B448F8F1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talent@C3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7CC20-69DC-1E85-2A36-E28C1478F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Fitting with our Values:</a:t>
            </a:r>
          </a:p>
          <a:p>
            <a:pPr lvl="1"/>
            <a:r>
              <a:rPr lang="en-US" dirty="0"/>
              <a:t>Entrepreneurial</a:t>
            </a:r>
          </a:p>
          <a:p>
            <a:pPr lvl="1"/>
            <a:r>
              <a:rPr lang="en-US" dirty="0"/>
              <a:t>Professionalism</a:t>
            </a:r>
          </a:p>
          <a:p>
            <a:pPr lvl="1"/>
            <a:r>
              <a:rPr lang="en-US" dirty="0"/>
              <a:t>Collaboration</a:t>
            </a:r>
          </a:p>
          <a:p>
            <a:pPr lvl="1"/>
            <a:r>
              <a:rPr lang="en-US" dirty="0"/>
              <a:t>Well-being</a:t>
            </a:r>
          </a:p>
          <a:p>
            <a:r>
              <a:rPr lang="en-US" dirty="0"/>
              <a:t>(Cultural) diversity: yes! </a:t>
            </a:r>
          </a:p>
          <a:p>
            <a:r>
              <a:rPr lang="en-US" dirty="0"/>
              <a:t>Self-awareness and self-reflection: yes!</a:t>
            </a:r>
          </a:p>
          <a:p>
            <a:r>
              <a:rPr lang="en-US" dirty="0"/>
              <a:t>Flexible approach: yes!</a:t>
            </a:r>
          </a:p>
          <a:p>
            <a:r>
              <a:rPr lang="en-US" dirty="0"/>
              <a:t>Open, interested and learning mindset: yes!</a:t>
            </a:r>
          </a:p>
          <a:p>
            <a:r>
              <a:rPr lang="en-US" dirty="0"/>
              <a:t>Job requirements (knowledge, experience, expertise)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05183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CD1177-BC3F-7DBD-FB11-25084D43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recipe when recruiting across cultures</a:t>
            </a:r>
            <a:endParaRPr lang="en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5F6C6B-E4C6-3C5C-2D6C-4275B816F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Me, myself and I…</a:t>
            </a:r>
          </a:p>
          <a:p>
            <a:r>
              <a:rPr lang="en-US" dirty="0">
                <a:hlinkClick r:id="rId2"/>
              </a:rPr>
              <a:t>Compare countries - Hofstede Insights (hofstede-insights.com)</a:t>
            </a:r>
            <a:endParaRPr lang="en-US" dirty="0"/>
          </a:p>
          <a:p>
            <a:r>
              <a:rPr lang="en-US" dirty="0"/>
              <a:t>Concept of “interesting”</a:t>
            </a:r>
          </a:p>
          <a:p>
            <a:r>
              <a:rPr lang="en-US" dirty="0"/>
              <a:t>Find the story…</a:t>
            </a:r>
          </a:p>
          <a:p>
            <a:r>
              <a:rPr lang="en-US" dirty="0"/>
              <a:t>Ask for key learnings in the relationship and communication area. What was the biggest misunderstanding / misconception you ever had about someone? How did you find out? What did you learn?</a:t>
            </a:r>
          </a:p>
          <a:p>
            <a:r>
              <a:rPr lang="en-US" dirty="0"/>
              <a:t>Use of tools such as DISC, Big5 </a:t>
            </a:r>
            <a:r>
              <a:rPr lang="en-US" dirty="0" err="1"/>
              <a:t>etc</a:t>
            </a:r>
            <a:r>
              <a:rPr lang="en-US" dirty="0"/>
              <a:t> to further reduce bias</a:t>
            </a:r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39647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D5C8-00FF-ADA1-90F2-76410C60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yours? How do you navigate your </a:t>
            </a:r>
            <a:r>
              <a:rPr lang="en-US"/>
              <a:t>clients through cultural differences?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C088E-10B1-AEA6-0801-8FD80819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Kick off with anecdote (uncomfortable experience with a German recruiter)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4226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8"/>
          <p:cNvSpPr txBox="1">
            <a:spLocks noGrp="1"/>
          </p:cNvSpPr>
          <p:nvPr>
            <p:ph type="title"/>
          </p:nvPr>
        </p:nvSpPr>
        <p:spPr>
          <a:xfrm>
            <a:off x="1023815" y="274637"/>
            <a:ext cx="10567200" cy="859200"/>
          </a:xfrm>
          <a:prstGeom prst="rect">
            <a:avLst/>
          </a:prstGeom>
        </p:spPr>
        <p:txBody>
          <a:bodyPr spcFirstLastPara="1" wrap="square" lIns="45733" tIns="22867" rIns="45733" bIns="22867" anchor="ctr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</a:rPr>
              <a:t>Kateryna Purkhalo</a:t>
            </a:r>
            <a:endParaRPr/>
          </a:p>
        </p:txBody>
      </p:sp>
      <p:sp>
        <p:nvSpPr>
          <p:cNvPr id="547" name="Google Shape;547;p78"/>
          <p:cNvSpPr txBox="1">
            <a:spLocks noGrp="1"/>
          </p:cNvSpPr>
          <p:nvPr>
            <p:ph type="body" idx="1"/>
          </p:nvPr>
        </p:nvSpPr>
        <p:spPr>
          <a:xfrm>
            <a:off x="605392" y="1373300"/>
            <a:ext cx="10981200" cy="4526000"/>
          </a:xfrm>
          <a:prstGeom prst="rect">
            <a:avLst/>
          </a:prstGeom>
        </p:spPr>
        <p:txBody>
          <a:bodyPr spcFirstLastPara="1" wrap="square" lIns="45733" tIns="22867" rIns="45733" bIns="22867" anchor="t" anchorCtr="0">
            <a:noAutofit/>
          </a:bodyPr>
          <a:lstStyle/>
          <a:p>
            <a:pPr indent="-397923">
              <a:buClr>
                <a:schemeClr val="dk1"/>
              </a:buClr>
              <a:buSzPts val="1100"/>
              <a:buChar char="●"/>
            </a:pPr>
            <a:r>
              <a:rPr lang="en-GB"/>
              <a:t>18 years of experience in HR</a:t>
            </a:r>
            <a:endParaRPr/>
          </a:p>
          <a:p>
            <a:pPr indent="0"/>
            <a:endParaRPr/>
          </a:p>
          <a:p>
            <a:pPr indent="-397923">
              <a:buClr>
                <a:schemeClr val="dk1"/>
              </a:buClr>
              <a:buSzPts val="1100"/>
              <a:buChar char="●"/>
            </a:pPr>
            <a:r>
              <a:rPr lang="en-GB"/>
              <a:t>Experienced in consulting, construction, entertainment, retail, logistics sectors </a:t>
            </a:r>
            <a:endParaRPr/>
          </a:p>
          <a:p>
            <a:pPr indent="0"/>
            <a:endParaRPr/>
          </a:p>
          <a:p>
            <a:pPr indent="-397923">
              <a:buClr>
                <a:schemeClr val="dk1"/>
              </a:buClr>
              <a:buSzPts val="1100"/>
              <a:buChar char="●"/>
            </a:pPr>
            <a:r>
              <a:rPr lang="en-GB"/>
              <a:t>Started from mass recruitment of blue collars currently working with executive positions </a:t>
            </a:r>
            <a:endParaRPr/>
          </a:p>
          <a:p>
            <a:pPr indent="0"/>
            <a:endParaRPr/>
          </a:p>
          <a:p>
            <a:pPr indent="-397923">
              <a:buClr>
                <a:schemeClr val="dk1"/>
              </a:buClr>
              <a:buSzPts val="1100"/>
              <a:buChar char="●"/>
            </a:pPr>
            <a:r>
              <a:rPr lang="en-GB"/>
              <a:t>Ukrainian, who was brave enough to move to France knowing only one word in french - “bonjour” :)</a:t>
            </a:r>
            <a:endParaRPr/>
          </a:p>
          <a:p>
            <a:pPr indent="0"/>
            <a:endParaRPr u="sng"/>
          </a:p>
          <a:p>
            <a:pPr indent="-397923">
              <a:buClr>
                <a:schemeClr val="dk1"/>
              </a:buClr>
              <a:buSzPts val="1100"/>
              <a:buChar char="●"/>
            </a:pPr>
            <a:r>
              <a:rPr lang="en-GB"/>
              <a:t>Currently Group Senior HRBP/ Director FM Logistic =&gt; Central, Eastern Europe and Asia </a:t>
            </a:r>
            <a:endParaRPr/>
          </a:p>
          <a:p>
            <a:pPr marL="0" indent="0"/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0958" y="3220007"/>
            <a:ext cx="8876545" cy="225571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9"/>
          <p:cNvSpPr txBox="1"/>
          <p:nvPr/>
        </p:nvSpPr>
        <p:spPr>
          <a:xfrm>
            <a:off x="824425" y="398269"/>
            <a:ext cx="73248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GB" sz="32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FM Logistic in short</a:t>
            </a:r>
            <a:endParaRPr sz="1467" b="1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4" name="Google Shape;554;p79"/>
          <p:cNvSpPr txBox="1"/>
          <p:nvPr/>
        </p:nvSpPr>
        <p:spPr>
          <a:xfrm>
            <a:off x="7880017" y="642395"/>
            <a:ext cx="29888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88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2022</a:t>
            </a:r>
            <a:endParaRPr sz="1467" b="1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5" name="Google Shape;555;p79"/>
          <p:cNvSpPr txBox="1"/>
          <p:nvPr/>
        </p:nvSpPr>
        <p:spPr>
          <a:xfrm>
            <a:off x="1051963" y="4460996"/>
            <a:ext cx="16716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8800" b="1" kern="0">
                <a:solidFill>
                  <a:srgbClr val="00D525"/>
                </a:solidFill>
                <a:latin typeface="Raleway"/>
                <a:ea typeface="Raleway"/>
                <a:cs typeface="Raleway"/>
                <a:sym typeface="Raleway"/>
              </a:rPr>
              <a:t>14</a:t>
            </a:r>
            <a:endParaRPr sz="1467" b="1" kern="0">
              <a:solidFill>
                <a:srgbClr val="00D52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6" name="Google Shape;556;p79"/>
          <p:cNvSpPr txBox="1"/>
          <p:nvPr/>
        </p:nvSpPr>
        <p:spPr>
          <a:xfrm>
            <a:off x="661429" y="5647575"/>
            <a:ext cx="229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>
                <a:solidFill>
                  <a:srgbClr val="2B2B2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COUNTRIES</a:t>
            </a:r>
            <a:endParaRPr sz="1467" kern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57" name="Google Shape;557;p79"/>
          <p:cNvSpPr txBox="1"/>
          <p:nvPr/>
        </p:nvSpPr>
        <p:spPr>
          <a:xfrm>
            <a:off x="8011568" y="2717433"/>
            <a:ext cx="23552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8800" b="1" kern="0">
                <a:solidFill>
                  <a:srgbClr val="63B9E9"/>
                </a:solidFill>
                <a:latin typeface="Raleway"/>
                <a:ea typeface="Raleway"/>
                <a:cs typeface="Raleway"/>
                <a:sym typeface="Raleway"/>
              </a:rPr>
              <a:t>4.1</a:t>
            </a:r>
            <a:endParaRPr sz="1467" b="1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8" name="Google Shape;558;p79"/>
          <p:cNvSpPr txBox="1"/>
          <p:nvPr/>
        </p:nvSpPr>
        <p:spPr>
          <a:xfrm>
            <a:off x="8613984" y="2688216"/>
            <a:ext cx="281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>
                <a:solidFill>
                  <a:srgbClr val="2B2B2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MILLION SQM</a:t>
            </a:r>
            <a:endParaRPr sz="1467" kern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59" name="Google Shape;559;p79"/>
          <p:cNvSpPr txBox="1"/>
          <p:nvPr/>
        </p:nvSpPr>
        <p:spPr>
          <a:xfrm>
            <a:off x="7893205" y="4776567"/>
            <a:ext cx="32152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8800" b="1" kern="0">
                <a:solidFill>
                  <a:srgbClr val="00D525"/>
                </a:solidFill>
                <a:latin typeface="Raleway"/>
                <a:ea typeface="Raleway"/>
                <a:cs typeface="Raleway"/>
                <a:sym typeface="Raleway"/>
              </a:rPr>
              <a:t>1.51</a:t>
            </a:r>
            <a:endParaRPr sz="1467" b="1" kern="0">
              <a:solidFill>
                <a:srgbClr val="00D52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0" name="Google Shape;560;p79"/>
          <p:cNvSpPr txBox="1"/>
          <p:nvPr/>
        </p:nvSpPr>
        <p:spPr>
          <a:xfrm>
            <a:off x="9270611" y="5886327"/>
            <a:ext cx="256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>
                <a:solidFill>
                  <a:srgbClr val="2B2B2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BILLION€</a:t>
            </a:r>
            <a:endParaRPr sz="2800" kern="0">
              <a:solidFill>
                <a:srgbClr val="2B2B2B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algn="ctr" defTabSz="1219170">
              <a:buClr>
                <a:srgbClr val="000000"/>
              </a:buClr>
            </a:pPr>
            <a:r>
              <a:rPr lang="en-GB" sz="2800" kern="0">
                <a:solidFill>
                  <a:srgbClr val="2B2B2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IN REVENUE</a:t>
            </a:r>
            <a:endParaRPr sz="2800" kern="0">
              <a:solidFill>
                <a:srgbClr val="2B2B2B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1" name="Google Shape;561;p79"/>
          <p:cNvSpPr txBox="1"/>
          <p:nvPr/>
        </p:nvSpPr>
        <p:spPr>
          <a:xfrm>
            <a:off x="18376" y="1159251"/>
            <a:ext cx="55280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400" kern="0">
                <a:solidFill>
                  <a:srgbClr val="164194"/>
                </a:solidFill>
                <a:latin typeface="Raleway"/>
                <a:ea typeface="Raleway"/>
                <a:cs typeface="Raleway"/>
                <a:sym typeface="Raleway"/>
              </a:rPr>
              <a:t>A family company privately owned</a:t>
            </a:r>
            <a:endParaRPr sz="2400" kern="0">
              <a:solidFill>
                <a:srgbClr val="16419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2" name="Google Shape;562;p79"/>
          <p:cNvSpPr txBox="1"/>
          <p:nvPr/>
        </p:nvSpPr>
        <p:spPr>
          <a:xfrm>
            <a:off x="2177853" y="2204676"/>
            <a:ext cx="16716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8800" b="1" kern="0">
                <a:solidFill>
                  <a:srgbClr val="63B9E9"/>
                </a:solidFill>
                <a:latin typeface="Raleway"/>
                <a:ea typeface="Raleway"/>
                <a:cs typeface="Raleway"/>
                <a:sym typeface="Raleway"/>
              </a:rPr>
              <a:t>55</a:t>
            </a:r>
            <a:endParaRPr sz="1467" b="1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3" name="Google Shape;563;p79"/>
          <p:cNvSpPr txBox="1"/>
          <p:nvPr/>
        </p:nvSpPr>
        <p:spPr>
          <a:xfrm>
            <a:off x="1989827" y="2204683"/>
            <a:ext cx="15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>
                <a:solidFill>
                  <a:srgbClr val="2B2B2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YEARS</a:t>
            </a:r>
            <a:endParaRPr sz="2800" kern="0">
              <a:solidFill>
                <a:srgbClr val="2B2B2B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4" name="Google Shape;564;p79"/>
          <p:cNvSpPr txBox="1"/>
          <p:nvPr/>
        </p:nvSpPr>
        <p:spPr>
          <a:xfrm>
            <a:off x="4178281" y="2652584"/>
            <a:ext cx="23552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8800" b="1" kern="0">
                <a:solidFill>
                  <a:srgbClr val="00D525"/>
                </a:solidFill>
                <a:latin typeface="Raleway"/>
                <a:ea typeface="Raleway"/>
                <a:cs typeface="Raleway"/>
                <a:sym typeface="Raleway"/>
              </a:rPr>
              <a:t>171</a:t>
            </a:r>
            <a:endParaRPr sz="1467" b="1" kern="0">
              <a:solidFill>
                <a:srgbClr val="00D52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5" name="Google Shape;565;p79"/>
          <p:cNvSpPr txBox="1"/>
          <p:nvPr/>
        </p:nvSpPr>
        <p:spPr>
          <a:xfrm>
            <a:off x="4640184" y="2537375"/>
            <a:ext cx="229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>
                <a:solidFill>
                  <a:srgbClr val="2B2B2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LOCATIONS</a:t>
            </a:r>
            <a:endParaRPr sz="1467" kern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6" name="Google Shape;566;p79"/>
          <p:cNvSpPr txBox="1"/>
          <p:nvPr/>
        </p:nvSpPr>
        <p:spPr>
          <a:xfrm>
            <a:off x="3621325" y="4654751"/>
            <a:ext cx="41660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8800" b="1" kern="0">
                <a:solidFill>
                  <a:srgbClr val="63B9E9"/>
                </a:solidFill>
                <a:latin typeface="Raleway"/>
                <a:ea typeface="Raleway"/>
                <a:cs typeface="Raleway"/>
                <a:sym typeface="Raleway"/>
              </a:rPr>
              <a:t>28,600</a:t>
            </a:r>
            <a:endParaRPr sz="1467" b="1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7" name="Google Shape;567;p79"/>
          <p:cNvSpPr txBox="1"/>
          <p:nvPr/>
        </p:nvSpPr>
        <p:spPr>
          <a:xfrm>
            <a:off x="5222423" y="5700951"/>
            <a:ext cx="310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>
                <a:solidFill>
                  <a:srgbClr val="2B2B2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FTE EMPLOYEES</a:t>
            </a:r>
            <a:endParaRPr sz="2800" kern="0">
              <a:solidFill>
                <a:srgbClr val="2B2B2B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algn="ctr" defTabSz="1219170">
              <a:buClr>
                <a:srgbClr val="000000"/>
              </a:buClr>
            </a:pPr>
            <a:endParaRPr sz="1200" kern="0">
              <a:solidFill>
                <a:srgbClr val="2B2B2B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8" name="Google Shape;568;p79"/>
          <p:cNvSpPr txBox="1"/>
          <p:nvPr/>
        </p:nvSpPr>
        <p:spPr>
          <a:xfrm>
            <a:off x="6286500" y="2883351"/>
            <a:ext cx="1020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31/03/2022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80"/>
          <p:cNvPicPr preferRelativeResize="0"/>
          <p:nvPr/>
        </p:nvPicPr>
        <p:blipFill rotWithShape="1">
          <a:blip r:embed="rId3">
            <a:alphaModFix/>
          </a:blip>
          <a:srcRect l="22758" r="28202"/>
          <a:stretch/>
        </p:blipFill>
        <p:spPr>
          <a:xfrm>
            <a:off x="1083015" y="274633"/>
            <a:ext cx="6139200" cy="6002400"/>
          </a:xfrm>
          <a:prstGeom prst="chevron">
            <a:avLst>
              <a:gd name="adj" fmla="val 33422"/>
            </a:avLst>
          </a:prstGeom>
          <a:noFill/>
          <a:ln>
            <a:noFill/>
          </a:ln>
        </p:spPr>
      </p:pic>
      <p:sp>
        <p:nvSpPr>
          <p:cNvPr id="574" name="Google Shape;574;p80"/>
          <p:cNvSpPr/>
          <p:nvPr/>
        </p:nvSpPr>
        <p:spPr>
          <a:xfrm rot="5400000">
            <a:off x="1213267" y="1147433"/>
            <a:ext cx="1437200" cy="386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BA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 rot="5400000">
            <a:off x="1213267" y="3064213"/>
            <a:ext cx="1437200" cy="386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BA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 txBox="1"/>
          <p:nvPr/>
        </p:nvSpPr>
        <p:spPr>
          <a:xfrm>
            <a:off x="3546884" y="3456025"/>
            <a:ext cx="3021600" cy="110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Make responsible consumption possible for all</a:t>
            </a:r>
            <a:endParaRPr sz="1867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77" name="Google Shape;577;p80"/>
          <p:cNvGrpSpPr/>
          <p:nvPr/>
        </p:nvGrpSpPr>
        <p:grpSpPr>
          <a:xfrm>
            <a:off x="9048735" y="1696800"/>
            <a:ext cx="3143269" cy="3916168"/>
            <a:chOff x="2286505" y="1823302"/>
            <a:chExt cx="1708051" cy="2128044"/>
          </a:xfrm>
        </p:grpSpPr>
        <p:pic>
          <p:nvPicPr>
            <p:cNvPr id="578" name="Google Shape;578;p80"/>
            <p:cNvPicPr preferRelativeResize="0"/>
            <p:nvPr/>
          </p:nvPicPr>
          <p:blipFill rotWithShape="1">
            <a:blip r:embed="rId4">
              <a:alphaModFix/>
            </a:blip>
            <a:srcRect r="19736"/>
            <a:stretch/>
          </p:blipFill>
          <p:spPr>
            <a:xfrm>
              <a:off x="2286505" y="1823302"/>
              <a:ext cx="1708051" cy="2128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8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73105" y="2791350"/>
              <a:ext cx="955260" cy="205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8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59521" y="3408208"/>
              <a:ext cx="418029" cy="424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8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96206" y="2682070"/>
              <a:ext cx="418029" cy="424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8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51049" y="1928222"/>
              <a:ext cx="424033" cy="4240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p80"/>
          <p:cNvSpPr txBox="1"/>
          <p:nvPr/>
        </p:nvSpPr>
        <p:spPr>
          <a:xfrm>
            <a:off x="7566865" y="1746489"/>
            <a:ext cx="20172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33BAD1"/>
                </a:solidFill>
                <a:latin typeface="Raleway Black"/>
                <a:ea typeface="Raleway Black"/>
                <a:cs typeface="Raleway Black"/>
                <a:sym typeface="Raleway Black"/>
              </a:rPr>
              <a:t>TRUST</a:t>
            </a:r>
            <a:r>
              <a:rPr lang="en-GB" sz="1333" kern="0">
                <a:solidFill>
                  <a:srgbClr val="33BAD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EACH OTHER</a:t>
            </a:r>
            <a:endParaRPr sz="1333" kern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4" name="Google Shape;584;p80"/>
          <p:cNvSpPr txBox="1"/>
          <p:nvPr/>
        </p:nvSpPr>
        <p:spPr>
          <a:xfrm>
            <a:off x="6980865" y="3354992"/>
            <a:ext cx="23092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B4159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ACT WITH</a:t>
            </a:r>
            <a:r>
              <a:rPr lang="en-GB" sz="1333" kern="0">
                <a:solidFill>
                  <a:srgbClr val="B4159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333" kern="0">
                <a:solidFill>
                  <a:srgbClr val="B41596"/>
                </a:solidFill>
                <a:latin typeface="Raleway Black"/>
                <a:ea typeface="Raleway Black"/>
                <a:cs typeface="Raleway Black"/>
                <a:sym typeface="Raleway Black"/>
              </a:rPr>
              <a:t>OPENNESS</a:t>
            </a:r>
            <a:endParaRPr sz="1333" kern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5" name="Google Shape;585;p80"/>
          <p:cNvSpPr txBox="1"/>
          <p:nvPr/>
        </p:nvSpPr>
        <p:spPr>
          <a:xfrm>
            <a:off x="7374901" y="4931884"/>
            <a:ext cx="2588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FFC8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FOCUS ON</a:t>
            </a:r>
            <a:r>
              <a:rPr lang="en-GB" sz="1333" b="1" kern="0">
                <a:solidFill>
                  <a:srgbClr val="FFC8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333" kern="0">
                <a:solidFill>
                  <a:srgbClr val="FFC8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PERFORMANCE</a:t>
            </a:r>
            <a:endParaRPr sz="1333" kern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8019933" y="2141433"/>
            <a:ext cx="1124400" cy="219200"/>
          </a:xfrm>
          <a:prstGeom prst="roundRect">
            <a:avLst>
              <a:gd name="adj" fmla="val 50000"/>
            </a:avLst>
          </a:prstGeom>
          <a:solidFill>
            <a:srgbClr val="33BA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2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to </a:t>
            </a:r>
            <a:r>
              <a:rPr lang="en-GB" sz="12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engage</a:t>
            </a:r>
            <a:endParaRPr sz="12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7634465" y="3745401"/>
            <a:ext cx="1205200" cy="219200"/>
          </a:xfrm>
          <a:prstGeom prst="roundRect">
            <a:avLst>
              <a:gd name="adj" fmla="val 50000"/>
            </a:avLst>
          </a:prstGeom>
          <a:solidFill>
            <a:srgbClr val="B415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067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to</a:t>
            </a:r>
            <a:r>
              <a:rPr lang="en-GB" sz="1067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transform</a:t>
            </a:r>
            <a:endParaRPr sz="1067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8121667" y="5356667"/>
            <a:ext cx="1124400" cy="219200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GB" sz="12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to </a:t>
            </a:r>
            <a:r>
              <a:rPr lang="en-GB" sz="12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succeed</a:t>
            </a:r>
            <a:endParaRPr sz="12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89" name="Google Shape;589;p80"/>
          <p:cNvCxnSpPr>
            <a:stCxn id="586" idx="3"/>
          </p:cNvCxnSpPr>
          <p:nvPr/>
        </p:nvCxnSpPr>
        <p:spPr>
          <a:xfrm>
            <a:off x="9144333" y="2251033"/>
            <a:ext cx="957200" cy="7200"/>
          </a:xfrm>
          <a:prstGeom prst="straightConnector1">
            <a:avLst/>
          </a:prstGeom>
          <a:noFill/>
          <a:ln w="9525" cap="flat" cmpd="sng">
            <a:solidFill>
              <a:srgbClr val="33BAD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0" name="Google Shape;590;p80"/>
          <p:cNvCxnSpPr>
            <a:endCxn id="587" idx="3"/>
          </p:cNvCxnSpPr>
          <p:nvPr/>
        </p:nvCxnSpPr>
        <p:spPr>
          <a:xfrm flipH="1">
            <a:off x="8839665" y="3748201"/>
            <a:ext cx="290800" cy="106800"/>
          </a:xfrm>
          <a:prstGeom prst="straightConnector1">
            <a:avLst/>
          </a:prstGeom>
          <a:noFill/>
          <a:ln w="9525" cap="flat" cmpd="sng">
            <a:solidFill>
              <a:srgbClr val="B4159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1" name="Google Shape;591;p80"/>
          <p:cNvCxnSpPr>
            <a:endCxn id="588" idx="3"/>
          </p:cNvCxnSpPr>
          <p:nvPr/>
        </p:nvCxnSpPr>
        <p:spPr>
          <a:xfrm flipH="1">
            <a:off x="9246067" y="5297067"/>
            <a:ext cx="968800" cy="169200"/>
          </a:xfrm>
          <a:prstGeom prst="straightConnector1">
            <a:avLst/>
          </a:prstGeom>
          <a:noFill/>
          <a:ln w="9525" cap="flat" cmpd="sng">
            <a:solidFill>
              <a:srgbClr val="FFC8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2" name="Google Shape;592;p80"/>
          <p:cNvSpPr txBox="1"/>
          <p:nvPr/>
        </p:nvSpPr>
        <p:spPr>
          <a:xfrm>
            <a:off x="407367" y="2462233"/>
            <a:ext cx="2450000" cy="1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4202"/>
              </a:lnSpc>
              <a:buClr>
                <a:srgbClr val="FFFFFF"/>
              </a:buClr>
              <a:buSzPts val="1366"/>
            </a:pPr>
            <a:r>
              <a:rPr lang="en-GB" sz="1067" kern="0">
                <a:solidFill>
                  <a:srgbClr val="133176"/>
                </a:solidFill>
                <a:latin typeface="Raleway"/>
                <a:ea typeface="Raleway"/>
                <a:cs typeface="Raleway"/>
                <a:sym typeface="Raleway"/>
              </a:rPr>
              <a:t>Employee Value Proposition</a:t>
            </a:r>
            <a:endParaRPr sz="10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endParaRPr sz="8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We power our company and the supply chain by empowering our people</a:t>
            </a:r>
            <a:endParaRPr sz="12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3" name="Google Shape;593;p80"/>
          <p:cNvSpPr txBox="1"/>
          <p:nvPr/>
        </p:nvSpPr>
        <p:spPr>
          <a:xfrm>
            <a:off x="407367" y="4379000"/>
            <a:ext cx="3365600" cy="1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4202"/>
              </a:lnSpc>
              <a:buClr>
                <a:srgbClr val="FFFFFF"/>
              </a:buClr>
              <a:buSzPts val="1366"/>
            </a:pPr>
            <a:r>
              <a:rPr lang="en-GB" sz="1067" kern="0">
                <a:solidFill>
                  <a:srgbClr val="133176"/>
                </a:solidFill>
                <a:latin typeface="Raleway"/>
                <a:ea typeface="Raleway"/>
                <a:cs typeface="Raleway"/>
                <a:sym typeface="Raleway"/>
              </a:rPr>
              <a:t>Customer Value Proposition</a:t>
            </a:r>
            <a:endParaRPr sz="1067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endParaRPr sz="8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We design and run responsible supply chain models fostering changes in consumption habits and in our society</a:t>
            </a:r>
            <a:endParaRPr sz="12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endParaRPr sz="12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endParaRPr sz="12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4" name="Google Shape;594;p80"/>
          <p:cNvSpPr/>
          <p:nvPr/>
        </p:nvSpPr>
        <p:spPr>
          <a:xfrm>
            <a:off x="919633" y="274533"/>
            <a:ext cx="5954800" cy="85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5" name="Google Shape;595;p80"/>
          <p:cNvSpPr txBox="1">
            <a:spLocks noGrp="1"/>
          </p:cNvSpPr>
          <p:nvPr>
            <p:ph type="title" idx="4294967295"/>
          </p:nvPr>
        </p:nvSpPr>
        <p:spPr>
          <a:xfrm>
            <a:off x="820599" y="274633"/>
            <a:ext cx="11371200" cy="859200"/>
          </a:xfrm>
          <a:prstGeom prst="rect">
            <a:avLst/>
          </a:prstGeom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>
              <a:buClr>
                <a:schemeClr val="dk2"/>
              </a:buClr>
              <a:buSzPts val="1100"/>
            </a:pPr>
            <a:r>
              <a:rPr lang="en-GB" sz="3200">
                <a:solidFill>
                  <a:srgbClr val="FFFFFF"/>
                </a:solidFill>
              </a:rPr>
              <a:t>Personnel Embodiment of FM values and FM WAY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596" name="Google Shape;596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36403" y="2731533"/>
            <a:ext cx="2717901" cy="6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1"/>
          <p:cNvSpPr txBox="1">
            <a:spLocks noGrp="1"/>
          </p:cNvSpPr>
          <p:nvPr>
            <p:ph type="title" idx="4294967295"/>
          </p:nvPr>
        </p:nvSpPr>
        <p:spPr>
          <a:xfrm>
            <a:off x="820599" y="274633"/>
            <a:ext cx="11371200" cy="8592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chemeClr val="dk2"/>
              </a:buClr>
              <a:buSzPts val="1100"/>
            </a:pPr>
            <a:r>
              <a:rPr lang="en-GB" sz="32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Differences and similarities of the markets </a:t>
            </a:r>
            <a:endParaRPr sz="32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2" name="Google Shape;602;p81"/>
          <p:cNvSpPr txBox="1">
            <a:spLocks noGrp="1"/>
          </p:cNvSpPr>
          <p:nvPr>
            <p:ph type="body" idx="4294967295"/>
          </p:nvPr>
        </p:nvSpPr>
        <p:spPr>
          <a:xfrm>
            <a:off x="218096" y="1396067"/>
            <a:ext cx="4806000" cy="45260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Market specificity &amp; maturity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Culture uniqueness &amp; code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Communication differences &amp; behavior specificites 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Different languages &amp; education systems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Legal aspects 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C&amp;B specificities 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400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/>
          </a:p>
        </p:txBody>
      </p:sp>
      <p:sp>
        <p:nvSpPr>
          <p:cNvPr id="603" name="Google Shape;603;p81"/>
          <p:cNvSpPr/>
          <p:nvPr/>
        </p:nvSpPr>
        <p:spPr>
          <a:xfrm>
            <a:off x="5024100" y="2323967"/>
            <a:ext cx="2630400" cy="28936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reflection stA="0" endPos="1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 txBox="1">
            <a:spLocks noGrp="1"/>
          </p:cNvSpPr>
          <p:nvPr>
            <p:ph type="body" idx="4294967295"/>
          </p:nvPr>
        </p:nvSpPr>
        <p:spPr>
          <a:xfrm>
            <a:off x="7654500" y="1294467"/>
            <a:ext cx="4459200" cy="45260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Shortage of, especially skilled, resources 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Overheated market = candidate’s market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Work &amp; life balance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667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Career opportunities 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Sustainable development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Diversity &amp; inclusion 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5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133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Business itself </a:t>
            </a:r>
            <a:endParaRPr sz="2133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2"/>
          <p:cNvSpPr txBox="1">
            <a:spLocks noGrp="1"/>
          </p:cNvSpPr>
          <p:nvPr>
            <p:ph type="title" idx="4294967295"/>
          </p:nvPr>
        </p:nvSpPr>
        <p:spPr>
          <a:xfrm>
            <a:off x="820599" y="274633"/>
            <a:ext cx="11371200" cy="8592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chemeClr val="dk2"/>
              </a:buClr>
              <a:buSzPts val="1100"/>
            </a:pPr>
            <a:r>
              <a:rPr lang="en-GB" sz="32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What is important in the process</a:t>
            </a:r>
            <a:endParaRPr sz="32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0" name="Google Shape;610;p82"/>
          <p:cNvSpPr txBox="1">
            <a:spLocks noGrp="1"/>
          </p:cNvSpPr>
          <p:nvPr>
            <p:ph type="body" idx="4294967295"/>
          </p:nvPr>
        </p:nvSpPr>
        <p:spPr>
          <a:xfrm>
            <a:off x="605392" y="1817567"/>
            <a:ext cx="10981200" cy="45260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457189">
              <a:spcBef>
                <a:spcPts val="1067"/>
              </a:spcBef>
              <a:buClr>
                <a:srgbClr val="073763"/>
              </a:buClr>
              <a:buSzPts val="1800"/>
              <a:buFont typeface="Raleway"/>
              <a:buChar char="●"/>
            </a:pPr>
            <a:r>
              <a:rPr lang="en-GB" sz="2400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Wide understanding of the market </a:t>
            </a: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-457189">
              <a:spcBef>
                <a:spcPts val="1067"/>
              </a:spcBef>
              <a:buClr>
                <a:srgbClr val="073763"/>
              </a:buClr>
              <a:buSzPts val="1800"/>
              <a:buFont typeface="Raleway"/>
              <a:buChar char="●"/>
            </a:pPr>
            <a:r>
              <a:rPr lang="en-GB" sz="2400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Focus on skills and potential </a:t>
            </a: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-457189">
              <a:spcBef>
                <a:spcPts val="1067"/>
              </a:spcBef>
              <a:buClr>
                <a:srgbClr val="073763"/>
              </a:buClr>
              <a:buSzPts val="1800"/>
              <a:buFont typeface="Raleway"/>
              <a:buChar char="●"/>
            </a:pPr>
            <a:r>
              <a:rPr lang="en-GB" sz="2400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Keep flexibility and ability to adjust</a:t>
            </a: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-457189">
              <a:spcBef>
                <a:spcPts val="1067"/>
              </a:spcBef>
              <a:buClr>
                <a:srgbClr val="073763"/>
              </a:buClr>
              <a:buSzPts val="1800"/>
              <a:buFont typeface="Raleway"/>
              <a:buChar char="●"/>
            </a:pPr>
            <a:r>
              <a:rPr lang="en-GB" sz="2400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Openness and focus on potential solution </a:t>
            </a: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r>
              <a:rPr lang="en-GB" sz="2400" b="1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1067"/>
              </a:spcBef>
              <a:buNone/>
            </a:pPr>
            <a:endParaRPr sz="2400"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09569" y="36131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94191" y="3988936"/>
            <a:ext cx="7332229" cy="2297979"/>
          </a:xfrm>
        </p:spPr>
        <p:txBody>
          <a:bodyPr>
            <a:normAutofit lnSpcReduction="10000"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Q &amp; A</a:t>
            </a:r>
            <a:br>
              <a:rPr lang="nl-NL" sz="3600" dirty="0">
                <a:solidFill>
                  <a:schemeClr val="bg1"/>
                </a:solidFill>
              </a:rPr>
            </a:br>
            <a:br>
              <a:rPr lang="nl-NL" sz="3600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Share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questions</a:t>
            </a:r>
            <a:r>
              <a:rPr lang="nl-NL" dirty="0">
                <a:solidFill>
                  <a:schemeClr val="bg1"/>
                </a:solidFill>
              </a:rPr>
              <a:t> in a personal chat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Kirsten</a:t>
            </a:r>
          </a:p>
          <a:p>
            <a:r>
              <a:rPr lang="nl-NL" dirty="0" err="1">
                <a:solidFill>
                  <a:schemeClr val="bg1"/>
                </a:solidFill>
              </a:rPr>
              <a:t>She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will</a:t>
            </a:r>
            <a:r>
              <a:rPr lang="nl-NL" dirty="0">
                <a:solidFill>
                  <a:schemeClr val="bg1"/>
                </a:solidFill>
              </a:rPr>
              <a:t> moderate, select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ask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r>
              <a:rPr lang="nl-NL" dirty="0">
                <a:solidFill>
                  <a:schemeClr val="bg1"/>
                </a:solidFill>
              </a:rPr>
              <a:t>Or </a:t>
            </a:r>
            <a:r>
              <a:rPr lang="nl-NL" dirty="0" err="1">
                <a:solidFill>
                  <a:schemeClr val="bg1"/>
                </a:solidFill>
              </a:rPr>
              <a:t>raise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hand </a:t>
            </a:r>
            <a:r>
              <a:rPr lang="nl-NL" dirty="0" err="1">
                <a:solidFill>
                  <a:schemeClr val="bg1"/>
                </a:solidFill>
              </a:rPr>
              <a:t>virtually</a:t>
            </a:r>
            <a:r>
              <a:rPr lang="nl-NL" dirty="0">
                <a:solidFill>
                  <a:schemeClr val="bg1"/>
                </a:solidFill>
              </a:rPr>
              <a:t> in Zoom.</a:t>
            </a:r>
          </a:p>
          <a:p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6D6A6929-007E-037F-F107-1274167F5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33" y="2062146"/>
            <a:ext cx="2689747" cy="14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 Marcador de contenido"/>
          <p:cNvSpPr>
            <a:spLocks noGrp="1"/>
          </p:cNvSpPr>
          <p:nvPr>
            <p:ph idx="1"/>
          </p:nvPr>
        </p:nvSpPr>
        <p:spPr>
          <a:xfrm>
            <a:off x="858472" y="1553840"/>
            <a:ext cx="4269841" cy="171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3" name="2 CuadroTexto"/>
          <p:cNvSpPr txBox="1"/>
          <p:nvPr/>
        </p:nvSpPr>
        <p:spPr>
          <a:xfrm>
            <a:off x="883403" y="1427356"/>
            <a:ext cx="108253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hiring the best talent in a highly competitive global market, it’s essential for recruiters to </a:t>
            </a:r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cross-cultural differences among candidates effectively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Your </a:t>
            </a:r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recruitment process should accommodate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candidates who come from diverse backgrounds and behave and think differently.</a:t>
            </a:r>
            <a:b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ensure effective recruitment and a positive onboarding experience,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teams need to be familiar with cultural customs and the variations in perspectives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toward workplace culture within their hiring pool.</a:t>
            </a:r>
            <a:b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languages, gestures, body language, prime focuses, and responses can differ. These differences can lead to a disconnect when not fully understood, and </a:t>
            </a:r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not approached properly they can cause your organization to miss out on top talent.</a:t>
            </a:r>
            <a:endParaRPr lang="nl-NL" sz="18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Masterclass we share experiences, best practices and the values and steps in the recruitment process that according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our</a:t>
            </a:r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client’s perspective, are most important.</a:t>
            </a:r>
          </a:p>
          <a:p>
            <a:endParaRPr lang="en-US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IESF clients </a:t>
            </a:r>
            <a:r>
              <a:rPr lang="nl-NL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nl-N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different Industries </a:t>
            </a:r>
            <a:r>
              <a:rPr lang="nl-NL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nl-N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Some 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background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33" y="322381"/>
            <a:ext cx="691486" cy="3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 Marcador de contenido"/>
          <p:cNvSpPr>
            <a:spLocks noGrp="1"/>
          </p:cNvSpPr>
          <p:nvPr>
            <p:ph idx="1"/>
          </p:nvPr>
        </p:nvSpPr>
        <p:spPr>
          <a:xfrm>
            <a:off x="858472" y="1553840"/>
            <a:ext cx="4269841" cy="171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3" name="2 CuadroTexto"/>
          <p:cNvSpPr txBox="1"/>
          <p:nvPr/>
        </p:nvSpPr>
        <p:spPr>
          <a:xfrm>
            <a:off x="2968705" y="1569496"/>
            <a:ext cx="8769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Vicky Chittenden</a:t>
            </a:r>
            <a:b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Human Resources Manager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Cargo Control Company</a:t>
            </a:r>
            <a:b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Katheryna</a:t>
            </a:r>
            <a:r>
              <a:rPr lang="nl-N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Purkhalo</a:t>
            </a:r>
            <a:endParaRPr lang="nl-NL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Senior HR Business Partner/Director </a:t>
            </a:r>
            <a:br>
              <a:rPr lang="nl-N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FM </a:t>
            </a:r>
            <a:r>
              <a:rPr lang="nl-NL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Logistic</a:t>
            </a:r>
            <a:endParaRPr lang="nl-NL" sz="18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Your hosts for today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33" y="322381"/>
            <a:ext cx="691486" cy="372434"/>
          </a:xfrm>
          <a:prstGeom prst="rect">
            <a:avLst/>
          </a:prstGeom>
        </p:spPr>
      </p:pic>
      <p:pic>
        <p:nvPicPr>
          <p:cNvPr id="1026" name="Picture 2" descr="Vicky Chittenden">
            <a:extLst>
              <a:ext uri="{FF2B5EF4-FFF2-40B4-BE49-F238E27FC236}">
                <a16:creationId xmlns:a16="http://schemas.microsoft.com/office/drawing/2014/main" id="{0BB31EDF-5BCA-05B8-5BD6-6F6921F99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3" y="1514698"/>
            <a:ext cx="1875160" cy="18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go Control Company logo">
            <a:extLst>
              <a:ext uri="{FF2B5EF4-FFF2-40B4-BE49-F238E27FC236}">
                <a16:creationId xmlns:a16="http://schemas.microsoft.com/office/drawing/2014/main" id="{8732E917-5F1D-6DBB-6D88-78EC5DD25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83" y="1553840"/>
            <a:ext cx="1155051" cy="115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teryna Purkhalo">
            <a:extLst>
              <a:ext uri="{FF2B5EF4-FFF2-40B4-BE49-F238E27FC236}">
                <a16:creationId xmlns:a16="http://schemas.microsoft.com/office/drawing/2014/main" id="{1380C2AD-06CC-DB6F-6AE5-60959BBF6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3" y="4126589"/>
            <a:ext cx="1875160" cy="18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M Logistic logo">
            <a:extLst>
              <a:ext uri="{FF2B5EF4-FFF2-40B4-BE49-F238E27FC236}">
                <a16:creationId xmlns:a16="http://schemas.microsoft.com/office/drawing/2014/main" id="{65D66F0D-C50D-A0B5-51C5-4D227A26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83" y="4282797"/>
            <a:ext cx="1155051" cy="115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61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 Marcador de contenido"/>
          <p:cNvSpPr>
            <a:spLocks noGrp="1"/>
          </p:cNvSpPr>
          <p:nvPr>
            <p:ph idx="1"/>
          </p:nvPr>
        </p:nvSpPr>
        <p:spPr>
          <a:xfrm>
            <a:off x="858472" y="1553840"/>
            <a:ext cx="4269841" cy="171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3" name="2 CuadroTexto"/>
          <p:cNvSpPr txBox="1"/>
          <p:nvPr/>
        </p:nvSpPr>
        <p:spPr>
          <a:xfrm>
            <a:off x="1003367" y="1553840"/>
            <a:ext cx="87696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introduction on person, role &amp; sector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countries they operate</a:t>
            </a:r>
            <a:b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kind of values are important in recruiting for their HQ?</a:t>
            </a:r>
            <a:b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differences do you experience per country? </a:t>
            </a:r>
            <a:b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important in the process? What can we learn/ improve?</a:t>
            </a:r>
          </a:p>
          <a:p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work with IESF, what are important aspects to highlight more?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37A9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have any questions for the Q&amp;A afterwards please leave them in a personal chat to Kirsten, she will moderate, select and ask.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They will tell us more about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33" y="322381"/>
            <a:ext cx="691486" cy="3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3BC69C-58BD-4C96-A713-1C75A5B6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Vicky?</a:t>
            </a:r>
            <a:endParaRPr lang="en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FBA62D-8843-5D6C-A5BE-965F3AC35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25+ years of experience in HR</a:t>
            </a:r>
          </a:p>
          <a:p>
            <a:r>
              <a:rPr lang="en-US" dirty="0"/>
              <a:t>Building from scratch or taking HR to next level within international companies/context.</a:t>
            </a:r>
          </a:p>
          <a:p>
            <a:r>
              <a:rPr lang="en-US" dirty="0"/>
              <a:t>First HR manager role: massive experience in multicultural HR &amp; recruitment (Amsterdam-based multi-lingual call </a:t>
            </a:r>
            <a:r>
              <a:rPr lang="en-US" dirty="0" err="1"/>
              <a:t>centre</a:t>
            </a:r>
            <a:r>
              <a:rPr lang="en-US" dirty="0"/>
              <a:t> ; more than 20 nationalities)</a:t>
            </a:r>
          </a:p>
          <a:p>
            <a:r>
              <a:rPr lang="en-US" dirty="0"/>
              <a:t>Culture DNA: </a:t>
            </a:r>
            <a:r>
              <a:rPr lang="en-US" dirty="0" err="1"/>
              <a:t>Denglish</a:t>
            </a:r>
            <a:r>
              <a:rPr lang="en-US" dirty="0"/>
              <a:t>. Born in UK, raised in NL by British parents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Current role:  Global HR Manager Cargo Control Company</a:t>
            </a:r>
            <a:endParaRPr lang="en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5F3859-E514-8D96-BA0E-AAF5101400A9}"/>
                  </a:ext>
                </a:extLst>
              </p14:cNvPr>
              <p14:cNvContentPartPr/>
              <p14:nvPr/>
            </p14:nvContentPartPr>
            <p14:xfrm>
              <a:off x="1137720" y="9648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5F3859-E514-8D96-BA0E-AAF5101400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8720" y="955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4DEC428-E806-6654-F517-E3E380113F5D}"/>
                  </a:ext>
                </a:extLst>
              </p14:cNvPr>
              <p14:cNvContentPartPr/>
              <p14:nvPr/>
            </p14:nvContentPartPr>
            <p14:xfrm>
              <a:off x="4541160" y="-19364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4DEC428-E806-6654-F517-E3E380113F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32520" y="-202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0E447F6-DFCE-D609-6833-0DD6FE5C90B8}"/>
                  </a:ext>
                </a:extLst>
              </p14:cNvPr>
              <p14:cNvContentPartPr/>
              <p14:nvPr/>
            </p14:nvContentPartPr>
            <p14:xfrm>
              <a:off x="3952200" y="97492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0E447F6-DFCE-D609-6833-0DD6FE5C90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43200" y="96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32C9A8C-9D55-BC82-29EF-CFCCBBC7DD93}"/>
                  </a:ext>
                </a:extLst>
              </p14:cNvPr>
              <p14:cNvContentPartPr/>
              <p14:nvPr/>
            </p14:nvContentPartPr>
            <p14:xfrm>
              <a:off x="3383040" y="-21380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32C9A8C-9D55-BC82-29EF-CFCCBBC7DD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4040" y="-22280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374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D9E10B-BB0A-2C77-37DC-516C37C2D8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92892" y="142137"/>
            <a:ext cx="7727110" cy="144113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E34233-8C12-6526-F4E9-3EB235E5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881" y="1791931"/>
            <a:ext cx="5675406" cy="4499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6A4ECA-19BC-5BC6-EF08-1B457039F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8" y="85679"/>
            <a:ext cx="4493168" cy="35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D9E8D-DC64-E07F-DBF5-23B8E689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8" y="2154212"/>
            <a:ext cx="4354643" cy="204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50C79-3144-3B72-40D5-1E41B1279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023" y="249689"/>
            <a:ext cx="3776960" cy="2104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004884-F713-58CA-61B8-BBD1E2C2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926" y="131191"/>
            <a:ext cx="4354644" cy="3254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BA77D-77D8-74D9-9E9D-B87D0F120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870" y="4105012"/>
            <a:ext cx="2722874" cy="2525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C3BA98-0DBA-0F92-0FE7-EC9392ACD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578" y="2925893"/>
            <a:ext cx="5629275" cy="3133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4B0BC9-3501-78B5-ED44-CC00FAD4E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07" y="530438"/>
            <a:ext cx="43053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4E910-820E-1E29-B565-612FA7B1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6" y="311085"/>
            <a:ext cx="8535676" cy="5060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E73C3-84C3-0B18-F94F-95A1710FA809}"/>
              </a:ext>
            </a:extLst>
          </p:cNvPr>
          <p:cNvSpPr txBox="1"/>
          <p:nvPr/>
        </p:nvSpPr>
        <p:spPr>
          <a:xfrm>
            <a:off x="9144001" y="1649691"/>
            <a:ext cx="2620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600 FTE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 white collar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450 blue collar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Privately owned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 teams in 9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 locations: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(Poland),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Hirwaun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Holding company in NL 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01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E25AA-33F5-AA25-1349-9CF9D4B0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9050"/>
            <a:ext cx="12134850" cy="6819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7C083C-277E-C45A-6162-0BC31F89FF01}"/>
                  </a:ext>
                </a:extLst>
              </p14:cNvPr>
              <p14:cNvContentPartPr/>
              <p14:nvPr/>
            </p14:nvContentPartPr>
            <p14:xfrm>
              <a:off x="4327680" y="-3254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7C083C-277E-C45A-6162-0BC31F89FF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8680" y="-33440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0362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Personnalisée 2">
      <a:dk1>
        <a:srgbClr val="133176"/>
      </a:dk1>
      <a:lt1>
        <a:srgbClr val="FFFFFF"/>
      </a:lt1>
      <a:dk2>
        <a:srgbClr val="000000"/>
      </a:dk2>
      <a:lt2>
        <a:srgbClr val="EEECE1"/>
      </a:lt2>
      <a:accent1>
        <a:srgbClr val="123277"/>
      </a:accent1>
      <a:accent2>
        <a:srgbClr val="4A9ECC"/>
      </a:accent2>
      <a:accent3>
        <a:srgbClr val="D02325"/>
      </a:accent3>
      <a:accent4>
        <a:srgbClr val="C0C2C0"/>
      </a:accent4>
      <a:accent5>
        <a:srgbClr val="8C8D8C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FM Logistic Global Theme Institutional presentatio">
      <a:dk1>
        <a:srgbClr val="164194"/>
      </a:dk1>
      <a:lt1>
        <a:srgbClr val="63B9E9"/>
      </a:lt1>
      <a:dk2>
        <a:srgbClr val="E62D20"/>
      </a:dk2>
      <a:lt2>
        <a:srgbClr val="B0D0EF"/>
      </a:lt2>
      <a:accent1>
        <a:srgbClr val="D8E9F4"/>
      </a:accent1>
      <a:accent2>
        <a:srgbClr val="B0D0EF"/>
      </a:accent2>
      <a:accent3>
        <a:srgbClr val="63B9E9"/>
      </a:accent3>
      <a:accent4>
        <a:srgbClr val="0081C7"/>
      </a:accent4>
      <a:accent5>
        <a:srgbClr val="164194"/>
      </a:accent5>
      <a:accent6>
        <a:srgbClr val="575756"/>
      </a:accent6>
      <a:hlink>
        <a:srgbClr val="0081C7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ception personnalisée">
  <a:themeElements>
    <a:clrScheme name="Personnalisée 2">
      <a:dk1>
        <a:srgbClr val="133176"/>
      </a:dk1>
      <a:lt1>
        <a:srgbClr val="FFFFFF"/>
      </a:lt1>
      <a:dk2>
        <a:srgbClr val="000000"/>
      </a:dk2>
      <a:lt2>
        <a:srgbClr val="EEECE1"/>
      </a:lt2>
      <a:accent1>
        <a:srgbClr val="123277"/>
      </a:accent1>
      <a:accent2>
        <a:srgbClr val="4A9ECC"/>
      </a:accent2>
      <a:accent3>
        <a:srgbClr val="D02325"/>
      </a:accent3>
      <a:accent4>
        <a:srgbClr val="C0C2C0"/>
      </a:accent4>
      <a:accent5>
        <a:srgbClr val="8C8D8C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b34ef7-1beb-4b5e-98b2-1bebdd48eb34">
      <Terms xmlns="http://schemas.microsoft.com/office/infopath/2007/PartnerControls"/>
    </lcf76f155ced4ddcb4097134ff3c332f>
    <TaxCatchAll xmlns="39037b3a-58c5-4739-b967-2ec55eaec15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F0803E9C45AE4890E122A375039BBB" ma:contentTypeVersion="16" ma:contentTypeDescription="Een nieuw document maken." ma:contentTypeScope="" ma:versionID="5126c9becfaa089a6433dce27a833820">
  <xsd:schema xmlns:xsd="http://www.w3.org/2001/XMLSchema" xmlns:xs="http://www.w3.org/2001/XMLSchema" xmlns:p="http://schemas.microsoft.com/office/2006/metadata/properties" xmlns:ns2="39037b3a-58c5-4739-b967-2ec55eaec155" xmlns:ns3="c3b34ef7-1beb-4b5e-98b2-1bebdd48eb34" targetNamespace="http://schemas.microsoft.com/office/2006/metadata/properties" ma:root="true" ma:fieldsID="5350f222da62f61104d55a3cf8bfa0cd" ns2:_="" ns3:_="">
    <xsd:import namespace="39037b3a-58c5-4739-b967-2ec55eaec155"/>
    <xsd:import namespace="c3b34ef7-1beb-4b5e-98b2-1bebdd48eb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37b3a-58c5-4739-b967-2ec55eaec1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ddc3ea9-8de5-4a3b-adf1-710f3a7495b1}" ma:internalName="TaxCatchAll" ma:showField="CatchAllData" ma:web="39037b3a-58c5-4739-b967-2ec55eaec1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34ef7-1beb-4b5e-98b2-1bebdd48e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d11a0591-d9f7-4a1a-a641-e26a9ec295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1950F7-8269-4031-A48D-D7A6DBB40B77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c3b34ef7-1beb-4b5e-98b2-1bebdd48eb34"/>
    <ds:schemaRef ds:uri="39037b3a-58c5-4739-b967-2ec55eaec155"/>
  </ds:schemaRefs>
</ds:datastoreItem>
</file>

<file path=customXml/itemProps2.xml><?xml version="1.0" encoding="utf-8"?>
<ds:datastoreItem xmlns:ds="http://schemas.openxmlformats.org/officeDocument/2006/customXml" ds:itemID="{6D33BC2D-9103-4C96-A2E6-019241AA18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8B32E-C7ED-413B-980E-C0F8B5368E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037b3a-58c5-4739-b967-2ec55eaec155"/>
    <ds:schemaRef ds:uri="c3b34ef7-1beb-4b5e-98b2-1bebdd48eb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852</Words>
  <Application>Microsoft Macintosh PowerPoint</Application>
  <PresentationFormat>Breedbeeld</PresentationFormat>
  <Paragraphs>173</Paragraphs>
  <Slides>18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5</vt:i4>
      </vt:variant>
      <vt:variant>
        <vt:lpstr>Diatitels</vt:lpstr>
      </vt:variant>
      <vt:variant>
        <vt:i4>18</vt:i4>
      </vt:variant>
    </vt:vector>
  </HeadingPairs>
  <TitlesOfParts>
    <vt:vector size="34" baseType="lpstr">
      <vt:lpstr>Arial</vt:lpstr>
      <vt:lpstr>Calibri</vt:lpstr>
      <vt:lpstr>Calibri Light</vt:lpstr>
      <vt:lpstr>Gill Sans</vt:lpstr>
      <vt:lpstr>Noto Sans Symbols</vt:lpstr>
      <vt:lpstr>Raleway</vt:lpstr>
      <vt:lpstr>Raleway Black</vt:lpstr>
      <vt:lpstr>Raleway Light</vt:lpstr>
      <vt:lpstr>Raleway SemiBold</vt:lpstr>
      <vt:lpstr>Roboto</vt:lpstr>
      <vt:lpstr>Wingdings</vt:lpstr>
      <vt:lpstr>Office-thema</vt:lpstr>
      <vt:lpstr>2_Office Theme</vt:lpstr>
      <vt:lpstr>Conception personnalisée</vt:lpstr>
      <vt:lpstr>1_Office Theme</vt:lpstr>
      <vt:lpstr>1_Conception personnalisée</vt:lpstr>
      <vt:lpstr>PowerPoint-presentatie</vt:lpstr>
      <vt:lpstr>PowerPoint-presentatie</vt:lpstr>
      <vt:lpstr>PowerPoint-presentatie</vt:lpstr>
      <vt:lpstr>PowerPoint-presentatie</vt:lpstr>
      <vt:lpstr>Who is Vicky?</vt:lpstr>
      <vt:lpstr>PowerPoint-presentatie</vt:lpstr>
      <vt:lpstr>PowerPoint-presentatie</vt:lpstr>
      <vt:lpstr>PowerPoint-presentatie</vt:lpstr>
      <vt:lpstr>PowerPoint-presentatie</vt:lpstr>
      <vt:lpstr>Top talent@C3</vt:lpstr>
      <vt:lpstr>My recipe when recruiting across cultures</vt:lpstr>
      <vt:lpstr>What is yours? How do you navigate your clients through cultural differences?</vt:lpstr>
      <vt:lpstr>Kateryna Purkhalo</vt:lpstr>
      <vt:lpstr>PowerPoint-presentatie</vt:lpstr>
      <vt:lpstr>Personnel Embodiment of FM values and FM WAY</vt:lpstr>
      <vt:lpstr>Differences and similarities of the markets </vt:lpstr>
      <vt:lpstr>What is important in the process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Kirsten van de Groep</dc:creator>
  <cp:lastModifiedBy>Kirsten van de Groep</cp:lastModifiedBy>
  <cp:revision>1</cp:revision>
  <dcterms:created xsi:type="dcterms:W3CDTF">2023-03-14T10:21:34Z</dcterms:created>
  <dcterms:modified xsi:type="dcterms:W3CDTF">2023-03-21T13:45:52Z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0x01010031F0803E9C45AE4890E122A375039BBB</vt:lpwstr>
  </property>
  <property fmtid="{D5CDD505-2E9C-101B-9397-08002B2CF9AE}" pid="3" name="MediaServiceImageTags">
    <vt:lpwstr/>
  </property>
</Properties>
</file>