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3"/>
    <p:sldMasterId id="2147483688" r:id="rId4"/>
    <p:sldMasterId id="2147483723" r:id="rId5"/>
  </p:sldMasterIdLst>
  <p:notesMasterIdLst>
    <p:notesMasterId r:id="rId29"/>
  </p:notesMasterIdLst>
  <p:sldIdLst>
    <p:sldId id="2146846444" r:id="rId6"/>
    <p:sldId id="2146846454" r:id="rId7"/>
    <p:sldId id="2146846460" r:id="rId8"/>
    <p:sldId id="2146846413" r:id="rId9"/>
    <p:sldId id="2146846446" r:id="rId10"/>
    <p:sldId id="2146846382" r:id="rId11"/>
    <p:sldId id="2146846462" r:id="rId12"/>
    <p:sldId id="2146846461" r:id="rId13"/>
    <p:sldId id="2146846383" r:id="rId14"/>
    <p:sldId id="2146846384" r:id="rId15"/>
    <p:sldId id="2146846457" r:id="rId16"/>
    <p:sldId id="2146846458" r:id="rId17"/>
    <p:sldId id="2146846459" r:id="rId18"/>
    <p:sldId id="2146846387" r:id="rId19"/>
    <p:sldId id="2146846392" r:id="rId20"/>
    <p:sldId id="2146846386" r:id="rId21"/>
    <p:sldId id="2146846456" r:id="rId22"/>
    <p:sldId id="2146846388" r:id="rId23"/>
    <p:sldId id="2146846389" r:id="rId24"/>
    <p:sldId id="2146846455" r:id="rId25"/>
    <p:sldId id="2146846385" r:id="rId26"/>
    <p:sldId id="2146846390" r:id="rId27"/>
    <p:sldId id="21468464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86AA6A-FA80-E68D-8C3E-4AE944086FD8}" name="Hilda Yap" initials="HY" userId="S::hilda.yap@synpulse.com::d42892c3-116c-4c13-b8da-cf1c3579dca5" providerId="AD"/>
  <p188:author id="{6F2836BF-77F4-0C50-BFC6-1BFE1BCFF8B3}" name="Salomon Wettstein" initials="SW" userId="S::salomon.wettstein@synpulse.com::cf16cbbb-bd96-41c0-ab1c-2a144ee028a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79581"/>
    <a:srgbClr val="FF8500"/>
    <a:srgbClr val="29AF8C"/>
    <a:srgbClr val="000000"/>
    <a:srgbClr val="676767"/>
    <a:srgbClr val="16715E"/>
    <a:srgbClr val="1E8A71"/>
    <a:srgbClr val="94B9BA"/>
    <a:srgbClr val="FFFFFF"/>
    <a:srgbClr val="2222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66"/>
    <p:restoredTop sz="95687"/>
  </p:normalViewPr>
  <p:slideViewPr>
    <p:cSldViewPr snapToGrid="0">
      <p:cViewPr varScale="1">
        <p:scale>
          <a:sx n="108" d="100"/>
          <a:sy n="108" d="100"/>
        </p:scale>
        <p:origin x="31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1.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9T02:28:20.985"/>
    </inkml:context>
    <inkml:brush xml:id="br0">
      <inkml:brushProperty name="width" value="0.1" units="cm"/>
      <inkml:brushProperty name="height" value="0.1" units="cm"/>
      <inkml:brushProperty name="color" value="#66CC00"/>
    </inkml:brush>
  </inkml:definitions>
  <inkml:trace contextRef="#ctx0" brushRef="#br0">0 159 24575,'83'0'0,"-4"0"0,15 0 0,-20 0 0,6 0 0,5 0 0,2 0-342,-6 0 1,2 0 0,3 0-1,0 0 1,0 0 341,5 0 0,0 0 0,1 0 0,0 0 0,-1 0-442,0 0 1,-1 0 0,0 0-1,-1 0 1,-3 0 441,10 0 0,-2 0 0,-1 0 0,-3 0 0,-6 0 0,-2 0 0,-1 0 0,-3 0 164,11 0 0,-3 0 1,-3 0-165,-11 0 0,-2 0 0,-3 0 0,20 0 0,-3 0 0,-10 0 0,-2 0 379,-11 0 1,-2 0-380,41 0 2182,-18 0-2182,-16 0 480,-15 0-480,-13 0 0,-13 0 0,-7 0 0,0 0 0,7-3 0,8-4 0,12-7 0,13-6 0,7-5 0,0-3 0,-8 2 0,-14 6 0,-16 10 0,-14 6 0,-14 3-1696,-17 5 0,8-3 0,-5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9T02:28:38.532"/>
    </inkml:context>
    <inkml:brush xml:id="br0">
      <inkml:brushProperty name="width" value="0.05" units="cm"/>
      <inkml:brushProperty name="height" value="0.05" units="cm"/>
      <inkml:brushProperty name="color" value="#66CC00"/>
    </inkml:brush>
  </inkml:definitions>
  <inkml:trace contextRef="#ctx0" brushRef="#br0">2577 721 24575,'-25'0'0,"-15"0"0,-26 0 0,-30-2 0,34-1 0,-4-1 0,-6 0 0,-4-1 0,-7-1 0,-2 0 0,-2 0 0,0 1 0,1 2 0,1 0 0,3 1 0,1 0 0,6 1 0,2 1 0,4 0 0,2 0 0,4-1 0,1 2 0,2 2 0,0 1 0,0 2 0,1 1 0,-1 2 0,1 2 0,1 1 0,0 0 0,4-1 0,3 1 0,-37 10 0,16-1 0,15 2 0,13 0 0,5 3 0,5 4 0,6 5 0,5 7 0,9 6 0,7 2 0,4 7 0,5-3 0,8 1 0,10-5 0,11-4 0,7 7 0,4 7 0,3 7 0,5 3 0,6-3 0,6-2 0,5-1 0,1-7 0,1-4 0,-1-8 0,1-6 0,3-3 0,0-3 0,-3-7 0,1-5 0,2-1 0,9-3 0,14-3 0,-41-8 0,3-2 0,8-2 0,2-1 0,6-1 0,3 0 0,7-2 0,2-2 0,9-7 0,2-4-262,-28 2 0,1-2 0,-1-2 262,3-2 0,0-2 0,0-1 0,1-3 0,-1-1 0,-1 0-50,-5 1 0,-1 1 0,-2-2 50,25-11 0,-4-3 0,-7-1 0,-5-1 0,-9 2 0,-6-2 0,-8 1 0,-5-4 0,-7 3 0,-6-3 779,5-41-779,-18-8 78,-13 44 1,-2 0-79,-3-5 0,-2 0 0,-2-2 0,-4-2 0,-3 0 0,-4 0 0,-4 1 0,-3 1 0,-2 4 0,-3 1 0,0 3 0,-2 2 0,-3-3 0,-2 1 0,-2-3 0,0 0 0,0-1 0,0 0 0,1 4 0,1 3 0,-23-18-1696,10 33 0,23 18 0,9 16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8T07:08:18.409"/>
    </inkml:context>
    <inkml:brush xml:id="br0">
      <inkml:brushProperty name="width" value="0.1" units="cm"/>
      <inkml:brushProperty name="height" value="0.1" units="cm"/>
      <inkml:brushProperty name="color" value="#66CC00"/>
    </inkml:brush>
  </inkml:definitions>
  <inkml:trace contextRef="#ctx0" brushRef="#br0">0 101 24575,'97'-3'0,"-1"1"0,0 0 0,0 0 0,0-1 0,0 1 0,0 0 0,0 0 0,1 0 0,-1-1 0,0 1 0,0 0 0,0 0 0,0-1 0,0 1 0,1 0 0,-1 0 0,0-1 0,0 1 0,0 0 0,3 0 0,-18 0 0,-8 0 0,-1 1 0,9-1 0,17 0-349,-22 0 0,14 0 1,13 0-1,10-1 1,9 0-1,6 0 1,4 0-1,1 0 0,1 0 1,-3-1-1,-5 1 1,-7 1-1,-8-1 1,-12 1-1,-12-1 0,-17 2 1,-16-1-1,-21 2 1,-21-1-1,-14 1 1,-4 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8T07:08:22.249"/>
    </inkml:context>
    <inkml:brush xml:id="br0">
      <inkml:brushProperty name="width" value="0.1" units="cm"/>
      <inkml:brushProperty name="height" value="0.1" units="cm"/>
      <inkml:brushProperty name="color" value="#66CC00"/>
    </inkml:brush>
  </inkml:definitions>
  <inkml:trace contextRef="#ctx0" brushRef="#br0">0 159 24575,'83'0'0,"-4"0"0,15 0 0,-20 0 0,6 0 0,5 0 0,2 0-342,-6 0 1,2 0 0,3 0-1,0 0 1,0 0 341,5 0 0,0 0 0,1 0 0,0 0 0,-1 0-442,0 0 1,-1 0 0,0 0-1,-1 0 1,-3 0 441,10 0 0,-2 0 0,-1 0 0,-3 0 0,-6 0 0,-2 0 0,-1 0 0,-3 0 164,11 0 0,-3 0 1,-3 0-165,-11 0 0,-2 0 0,-3 0 0,20 0 0,-3 0 0,-10 0 0,-2 0 379,-11 0 1,-2 0-380,41 0 2182,-18 0-2182,-16 0 480,-15 0-480,-13 0 0,-13 0 0,-7 0 0,0 0 0,7-3 0,8-4 0,12-7 0,13-6 0,7-5 0,0-3 0,-8 2 0,-14 6 0,-16 10 0,-14 6 0,-14 3-1696,-17 5 0,8-3 0,-5 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8T07:08:25.314"/>
    </inkml:context>
    <inkml:brush xml:id="br0">
      <inkml:brushProperty name="width" value="0.1" units="cm"/>
      <inkml:brushProperty name="height" value="0.1" units="cm"/>
      <inkml:brushProperty name="color" value="#66CC00"/>
    </inkml:brush>
  </inkml:definitions>
  <inkml:trace contextRef="#ctx0" brushRef="#br0">1 1 24575,'27'5'0,"43"-2"0,6-2 0,14-2 0,-8 1 0,6 0 0,3 0 0,-15 0 0,3 0 0,0 0 0,-1 0-571,23 0 1,-1 0-1,-3 0 571,-8 0 0,-3 0 0,-3 0 0,-14 0 0,-2 0 0,-2 0 228,26 0 0,0 0-228,2 0 0,0 0 0,0 0 0,1 0 0,-25 0 0,3 0 0,-1 0 0,1 0 0,0 0 0,0 0 0,-2 1 0,-1 0 0,-1 0 0,27 1 0,-3 0 153,-12 0 0,-4 0-153,-9 0 0,-4-1 0,-11-1 0,-3 0 0,28 0 871,-17 0-871,-16 0 79,-13 0-79,-10 0 0,-10 0 0,-2 0 0,3 0 0,11 0 0,7 0 0,7 0 0,-4 2 0,-3 2 0,-4 1 0,-8 0 0,-5-3 0,-5-2 0,-4 0 0,1 0 0,4 0 0,15 0 0,22 0 0,17 0 0,4 0 0,-15 0 0,-18 0 0,-16 0 0,-16 4 0,0-3 0,-10 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8T07:08:27.129"/>
    </inkml:context>
    <inkml:brush xml:id="br0">
      <inkml:brushProperty name="width" value="0.1" units="cm"/>
      <inkml:brushProperty name="height" value="0.1" units="cm"/>
      <inkml:brushProperty name="color" value="#66CC00"/>
    </inkml:brush>
  </inkml:definitions>
  <inkml:trace contextRef="#ctx0" brushRef="#br0">0 9 24575,'37'0'0,"50"0"0,-15 0 0,9 0 0,-16 0 0,3 0 0,1 0 0,3 0 0,0 0 0,0 0 0,-1 0 0,0 0 0,-3 0 0,16 0 0,-6 0 0,-18 0 0,-7 0 0,10 0 0,-47 0 0,-10-2 0,-4 0 0,0 0 0,6 0 0,18 2 0,20 0 0,16 1 0,5 1 0,-12 2 0,-16 1 0,-14 0 0,-14-2 0,-6 0 0,-4-1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8T07:08:36.847"/>
    </inkml:context>
    <inkml:brush xml:id="br0">
      <inkml:brushProperty name="width" value="0.1" units="cm"/>
      <inkml:brushProperty name="height" value="0.1" units="cm"/>
      <inkml:brushProperty name="color" value="#66CC00"/>
    </inkml:brush>
  </inkml:definitions>
  <inkml:trace contextRef="#ctx0" brushRef="#br0">0 312 24575,'80'0'0,"-23"0"0,11 0 0,8 0 0,3 0 0,8 0 0,7 0 0,3 0 0,2 0-1405,-16 0 1,4 0 0,1 0-1,2 0 1,1 0 0,0 0-1,-1 0 1192,3 0 0,0 0 0,1 0 0,-1 0 1,1 0-1,-2 0 0,0 0 213,10 0 0,1 0 0,-1 0 0,-2 0 0,-3 0 0,-3 0 276,-5 0 1,-3 0 0,-2 0 0,-3 0 0,-1 0-277,7 0 0,-2 0 0,-2 0 0,-2 0 513,16 0 0,-3 0 1,-4 0-514,-16 0 0,-4 0 0,-1 0 0,22 0 0,-3 0 0,-13 1 0,-4-2 0,-6-1 0,-3-1 2992,-7-2 1,-1 0-2993,-1-3 0,0-1 906,1-2 1,1-1-907,0 0 0,1 1 299,-1-2 1,-2 0-300,42-11 0,-16-1 0,-13 0 0,-9-2 0,-2 0 0,0 2 0,-6 3 0,-9 6 0,-11 6 0,-9 6 0,-7 2 0,-5 2 0,-4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6DD1E-C2BD-524A-95B3-D254EF34FD52}" type="datetimeFigureOut">
              <a:rPr lang="en-US" smtClean="0"/>
              <a:t>9/19/23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A06108-4405-604F-9B7A-C597ACDB9A65}" type="slidenum">
              <a:rPr lang="en-US" smtClean="0"/>
              <a:t>‹#›</a:t>
            </a:fld>
            <a:endParaRPr lang="en-US"/>
          </a:p>
        </p:txBody>
      </p:sp>
    </p:spTree>
    <p:extLst>
      <p:ext uri="{BB962C8B-B14F-4D97-AF65-F5344CB8AC3E}">
        <p14:creationId xmlns:p14="http://schemas.microsoft.com/office/powerpoint/2010/main" val="3450284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SGD or USD?</a:t>
            </a: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6CA4F-4D62-4B95-8FED-1165F81F99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008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06108-4405-604F-9B7A-C597ACDB9A65}" type="slidenum">
              <a:rPr lang="en-US" smtClean="0"/>
              <a:t>22</a:t>
            </a:fld>
            <a:endParaRPr lang="en-US"/>
          </a:p>
        </p:txBody>
      </p:sp>
    </p:spTree>
    <p:extLst>
      <p:ext uri="{BB962C8B-B14F-4D97-AF65-F5344CB8AC3E}">
        <p14:creationId xmlns:p14="http://schemas.microsoft.com/office/powerpoint/2010/main" val="858763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0" i="0" dirty="0">
                <a:solidFill>
                  <a:srgbClr val="FFFFFF"/>
                </a:solidFill>
                <a:effectLst/>
                <a:latin typeface="Söhne"/>
              </a:rPr>
              <a:t>This means that the digital transformation market in Southeast Asia is expected to grow from US$752.38 billion in 2023 to US$4339.82 billion by 2030.</a:t>
            </a:r>
            <a:endParaRPr lang="en-US" dirty="0"/>
          </a:p>
        </p:txBody>
      </p:sp>
      <p:sp>
        <p:nvSpPr>
          <p:cNvPr id="4" name="Slide Number Placeholder 3"/>
          <p:cNvSpPr>
            <a:spLocks noGrp="1"/>
          </p:cNvSpPr>
          <p:nvPr>
            <p:ph type="sldNum" sz="quarter" idx="5"/>
          </p:nvPr>
        </p:nvSpPr>
        <p:spPr/>
        <p:txBody>
          <a:bodyPr/>
          <a:lstStyle/>
          <a:p>
            <a:fld id="{0DA06108-4405-604F-9B7A-C597ACDB9A65}" type="slidenum">
              <a:rPr lang="en-US" smtClean="0"/>
              <a:t>6</a:t>
            </a:fld>
            <a:endParaRPr lang="en-US"/>
          </a:p>
        </p:txBody>
      </p:sp>
    </p:spTree>
    <p:extLst>
      <p:ext uri="{BB962C8B-B14F-4D97-AF65-F5344CB8AC3E}">
        <p14:creationId xmlns:p14="http://schemas.microsoft.com/office/powerpoint/2010/main" val="817863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SG" b="1" i="0" dirty="0">
                <a:solidFill>
                  <a:srgbClr val="000000"/>
                </a:solidFill>
                <a:effectLst/>
                <a:latin typeface="BWHaasGroteskWeb"/>
              </a:rPr>
              <a:t>Southeast Asia Digital Economy to Reach $363 Billion by 2025</a:t>
            </a:r>
          </a:p>
          <a:p>
            <a:pPr algn="l">
              <a:buFont typeface="Arial" panose="020B0604020202020204" pitchFamily="34" charset="0"/>
              <a:buChar char="•"/>
            </a:pPr>
            <a:r>
              <a:rPr lang="en-SG" b="0" i="0" dirty="0">
                <a:solidFill>
                  <a:srgbClr val="000000"/>
                </a:solidFill>
                <a:effectLst/>
                <a:latin typeface="BWHaasGroteskWeb"/>
              </a:rPr>
              <a:t>E-commerce drives growth, Google, Temasek, Bain say in report</a:t>
            </a:r>
          </a:p>
          <a:p>
            <a:pPr algn="l">
              <a:buFont typeface="Arial" panose="020B0604020202020204" pitchFamily="34" charset="0"/>
              <a:buChar char="•"/>
            </a:pPr>
            <a:r>
              <a:rPr lang="en-SG" b="0" i="0" dirty="0">
                <a:solidFill>
                  <a:srgbClr val="000000"/>
                </a:solidFill>
                <a:effectLst/>
                <a:latin typeface="BWHaasGroteskWeb"/>
              </a:rPr>
              <a:t>Region’s online spending could balloon to $1 trillion by 2030</a:t>
            </a:r>
          </a:p>
          <a:p>
            <a:endParaRPr lang="en-US" dirty="0"/>
          </a:p>
        </p:txBody>
      </p:sp>
      <p:sp>
        <p:nvSpPr>
          <p:cNvPr id="4" name="Slide Number Placeholder 3"/>
          <p:cNvSpPr>
            <a:spLocks noGrp="1"/>
          </p:cNvSpPr>
          <p:nvPr>
            <p:ph type="sldNum" sz="quarter" idx="5"/>
          </p:nvPr>
        </p:nvSpPr>
        <p:spPr/>
        <p:txBody>
          <a:bodyPr/>
          <a:lstStyle/>
          <a:p>
            <a:fld id="{0DA06108-4405-604F-9B7A-C597ACDB9A65}" type="slidenum">
              <a:rPr lang="en-US" smtClean="0"/>
              <a:t>7</a:t>
            </a:fld>
            <a:endParaRPr lang="en-US"/>
          </a:p>
        </p:txBody>
      </p:sp>
    </p:spTree>
    <p:extLst>
      <p:ext uri="{BB962C8B-B14F-4D97-AF65-F5344CB8AC3E}">
        <p14:creationId xmlns:p14="http://schemas.microsoft.com/office/powerpoint/2010/main" val="2919279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SG" b="1" i="0" dirty="0">
                <a:solidFill>
                  <a:srgbClr val="000000"/>
                </a:solidFill>
                <a:effectLst/>
                <a:latin typeface="BWHaasGroteskWeb"/>
              </a:rPr>
              <a:t>Southeast Asia Digital Economy to Reach $363 Billion by 2025</a:t>
            </a:r>
          </a:p>
          <a:p>
            <a:pPr algn="l">
              <a:buFont typeface="Arial" panose="020B0604020202020204" pitchFamily="34" charset="0"/>
              <a:buChar char="•"/>
            </a:pPr>
            <a:r>
              <a:rPr lang="en-SG" b="0" i="0" dirty="0">
                <a:solidFill>
                  <a:srgbClr val="000000"/>
                </a:solidFill>
                <a:effectLst/>
                <a:latin typeface="BWHaasGroteskWeb"/>
              </a:rPr>
              <a:t>E-commerce drives growth, Google, Temasek, Bain say in report</a:t>
            </a:r>
          </a:p>
          <a:p>
            <a:pPr algn="l">
              <a:buFont typeface="Arial" panose="020B0604020202020204" pitchFamily="34" charset="0"/>
              <a:buChar char="•"/>
            </a:pPr>
            <a:r>
              <a:rPr lang="en-SG" b="0" i="0" dirty="0">
                <a:solidFill>
                  <a:srgbClr val="000000"/>
                </a:solidFill>
                <a:effectLst/>
                <a:latin typeface="BWHaasGroteskWeb"/>
              </a:rPr>
              <a:t>Region’s online spending could balloon to $1 trillion by 2030</a:t>
            </a:r>
          </a:p>
          <a:p>
            <a:endParaRPr lang="en-US" dirty="0"/>
          </a:p>
        </p:txBody>
      </p:sp>
      <p:sp>
        <p:nvSpPr>
          <p:cNvPr id="4" name="Slide Number Placeholder 3"/>
          <p:cNvSpPr>
            <a:spLocks noGrp="1"/>
          </p:cNvSpPr>
          <p:nvPr>
            <p:ph type="sldNum" sz="quarter" idx="5"/>
          </p:nvPr>
        </p:nvSpPr>
        <p:spPr/>
        <p:txBody>
          <a:bodyPr/>
          <a:lstStyle/>
          <a:p>
            <a:fld id="{0DA06108-4405-604F-9B7A-C597ACDB9A65}" type="slidenum">
              <a:rPr lang="en-US" smtClean="0"/>
              <a:t>8</a:t>
            </a:fld>
            <a:endParaRPr lang="en-US"/>
          </a:p>
        </p:txBody>
      </p:sp>
    </p:spTree>
    <p:extLst>
      <p:ext uri="{BB962C8B-B14F-4D97-AF65-F5344CB8AC3E}">
        <p14:creationId xmlns:p14="http://schemas.microsoft.com/office/powerpoint/2010/main" val="2667681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SG" b="0" i="0" dirty="0">
                <a:solidFill>
                  <a:srgbClr val="1F1F1F"/>
                </a:solidFill>
                <a:effectLst/>
                <a:latin typeface="Google Sans"/>
              </a:rPr>
              <a:t>Article 2: Low Digital Literacy in Southeast Asia</a:t>
            </a:r>
          </a:p>
          <a:p>
            <a:pPr algn="l"/>
            <a:r>
              <a:rPr lang="en-SG" b="0" i="0" dirty="0">
                <a:solidFill>
                  <a:srgbClr val="1F1F1F"/>
                </a:solidFill>
                <a:effectLst/>
                <a:latin typeface="Google Sans"/>
              </a:rPr>
              <a:t>Another major barrier to digital transformation in Southeast Asia is low digital literacy. According to a study by the ASEAN Foundation, only 32% of Southeast Asians have the skills and knowledge to use digital technologies effectively.</a:t>
            </a:r>
          </a:p>
          <a:p>
            <a:pPr algn="l"/>
            <a:r>
              <a:rPr lang="en-SG" b="0" i="0" dirty="0">
                <a:solidFill>
                  <a:srgbClr val="1F1F1F"/>
                </a:solidFill>
                <a:effectLst/>
                <a:latin typeface="Google Sans"/>
              </a:rPr>
              <a:t>The lack of digital skills is a major challenge for businesses in Southeast Asia. It is difficult to find qualified workers and to implement new digital technologies. This is putting Southeast Asian businesses at a competitive disadvantage.</a:t>
            </a:r>
          </a:p>
          <a:p>
            <a:pPr algn="l"/>
            <a:r>
              <a:rPr lang="en-SG" b="0" i="0" dirty="0">
                <a:solidFill>
                  <a:srgbClr val="1F1F1F"/>
                </a:solidFill>
                <a:effectLst/>
                <a:latin typeface="Google Sans"/>
              </a:rPr>
              <a:t>Article 3: Cybersecurity Concerns in Southeast Asia</a:t>
            </a:r>
          </a:p>
          <a:p>
            <a:pPr algn="l"/>
            <a:r>
              <a:rPr lang="en-SG" b="0" i="0" dirty="0">
                <a:solidFill>
                  <a:srgbClr val="1F1F1F"/>
                </a:solidFill>
                <a:effectLst/>
                <a:latin typeface="Google Sans"/>
              </a:rPr>
              <a:t>Southeast Asia is increasingly vulnerable to cyberattacks. In 2020, the region experienced a 30% increase in cyberattacks. This is due to a number of factors, including the increasing use of digital technologies and the lack of cybersecurity awareness.</a:t>
            </a:r>
          </a:p>
          <a:p>
            <a:pPr algn="l"/>
            <a:r>
              <a:rPr lang="en-SG" b="0" i="0" dirty="0">
                <a:solidFill>
                  <a:srgbClr val="1F1F1F"/>
                </a:solidFill>
                <a:effectLst/>
                <a:latin typeface="Google Sans"/>
              </a:rPr>
              <a:t>Cyberattacks can have a devastating impact on businesses and economies. They can lead to data breaches, financial losses, and reputational damage. This is a major concern for businesses in Southeast Asia, where cybersecurity expertise is limited.</a:t>
            </a:r>
          </a:p>
          <a:p>
            <a:pPr algn="l"/>
            <a:r>
              <a:rPr lang="en-SG" b="0" i="0" dirty="0">
                <a:solidFill>
                  <a:srgbClr val="1F1F1F"/>
                </a:solidFill>
                <a:effectLst/>
                <a:latin typeface="Google Sans"/>
              </a:rPr>
              <a:t>Article 4: Regulatory Challenges in Southeast Asia</a:t>
            </a:r>
          </a:p>
          <a:p>
            <a:pPr algn="l"/>
            <a:r>
              <a:rPr lang="en-SG" b="0" i="0" dirty="0">
                <a:solidFill>
                  <a:srgbClr val="1F1F1F"/>
                </a:solidFill>
                <a:effectLst/>
                <a:latin typeface="Google Sans"/>
              </a:rPr>
              <a:t>Governments in Southeast Asia are still developing regulations for emerging digital technologies, such as artificial intelligence and blockchain. This can create uncertainty and hinder innovation.</a:t>
            </a:r>
          </a:p>
          <a:p>
            <a:pPr algn="l"/>
            <a:r>
              <a:rPr lang="en-SG" b="0" i="0" dirty="0">
                <a:solidFill>
                  <a:srgbClr val="1F1F1F"/>
                </a:solidFill>
                <a:effectLst/>
                <a:latin typeface="Google Sans"/>
              </a:rPr>
              <a:t>Businesses in Southeast Asia need to be aware of the regulatory landscape and to ensure that they are complying with all applicable laws and regulations. This can be a challenge, as the regulatory landscape is constantly evolving.</a:t>
            </a:r>
          </a:p>
          <a:p>
            <a:pPr algn="l"/>
            <a:r>
              <a:rPr lang="en-SG" b="0" i="0" dirty="0">
                <a:solidFill>
                  <a:srgbClr val="1F1F1F"/>
                </a:solidFill>
                <a:effectLst/>
                <a:latin typeface="Google Sans"/>
              </a:rPr>
              <a:t>Article 5: Cultural Barriers to Digital Transformation in Southeast Asia</a:t>
            </a:r>
          </a:p>
          <a:p>
            <a:pPr algn="l"/>
            <a:r>
              <a:rPr lang="en-SG" b="0" i="0" dirty="0">
                <a:solidFill>
                  <a:srgbClr val="1F1F1F"/>
                </a:solidFill>
                <a:effectLst/>
                <a:latin typeface="Google Sans"/>
              </a:rPr>
              <a:t>Traditional cultural values and norms can sometimes clash with the requirements of digital transformation. For example, in some Southeast Asian cultures, it is considered rude to say no. This can make it difficult to implement new digital technologies that require users to change their </a:t>
            </a:r>
            <a:r>
              <a:rPr lang="en-SG" b="0" i="0" dirty="0" err="1">
                <a:solidFill>
                  <a:srgbClr val="1F1F1F"/>
                </a:solidFill>
                <a:effectLst/>
                <a:latin typeface="Google Sans"/>
              </a:rPr>
              <a:t>behavior</a:t>
            </a:r>
            <a:r>
              <a:rPr lang="en-SG" b="0" i="0" dirty="0">
                <a:solidFill>
                  <a:srgbClr val="1F1F1F"/>
                </a:solidFill>
                <a:effectLst/>
                <a:latin typeface="Google Sans"/>
              </a:rPr>
              <a:t>.</a:t>
            </a:r>
          </a:p>
          <a:p>
            <a:pPr algn="l"/>
            <a:r>
              <a:rPr lang="en-SG" b="0" i="0" dirty="0">
                <a:solidFill>
                  <a:srgbClr val="1F1F1F"/>
                </a:solidFill>
                <a:effectLst/>
                <a:latin typeface="Google Sans"/>
              </a:rPr>
              <a:t>Businesses in Southeast Asia need to be sensitive to cultural barriers and to develop strategies to overcome them. This may involve working with local communities and leaders to build support for digital transformation.</a:t>
            </a:r>
          </a:p>
          <a:p>
            <a:endParaRPr lang="en-US" dirty="0"/>
          </a:p>
        </p:txBody>
      </p:sp>
      <p:sp>
        <p:nvSpPr>
          <p:cNvPr id="4" name="Slide Number Placeholder 3"/>
          <p:cNvSpPr>
            <a:spLocks noGrp="1"/>
          </p:cNvSpPr>
          <p:nvPr>
            <p:ph type="sldNum" sz="quarter" idx="5"/>
          </p:nvPr>
        </p:nvSpPr>
        <p:spPr/>
        <p:txBody>
          <a:bodyPr/>
          <a:lstStyle/>
          <a:p>
            <a:fld id="{0DA06108-4405-604F-9B7A-C597ACDB9A65}" type="slidenum">
              <a:rPr lang="en-US" smtClean="0"/>
              <a:t>10</a:t>
            </a:fld>
            <a:endParaRPr lang="en-US"/>
          </a:p>
        </p:txBody>
      </p:sp>
    </p:spTree>
    <p:extLst>
      <p:ext uri="{BB962C8B-B14F-4D97-AF65-F5344CB8AC3E}">
        <p14:creationId xmlns:p14="http://schemas.microsoft.com/office/powerpoint/2010/main" val="4201802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SG" b="0" i="0" dirty="0">
                <a:solidFill>
                  <a:srgbClr val="1F1F1F"/>
                </a:solidFill>
                <a:effectLst/>
                <a:latin typeface="Google Sans"/>
              </a:rPr>
              <a:t>Article 2: Low Digital Literacy in Southeast Asia</a:t>
            </a:r>
          </a:p>
          <a:p>
            <a:pPr algn="l"/>
            <a:r>
              <a:rPr lang="en-SG" b="0" i="0" dirty="0">
                <a:solidFill>
                  <a:srgbClr val="1F1F1F"/>
                </a:solidFill>
                <a:effectLst/>
                <a:latin typeface="Google Sans"/>
              </a:rPr>
              <a:t>Another major barrier to digital transformation in Southeast Asia is low digital literacy. According to a study by the ASEAN Foundation, only 32% of Southeast Asians have the skills and knowledge to use digital technologies effectively.</a:t>
            </a:r>
          </a:p>
          <a:p>
            <a:pPr algn="l"/>
            <a:r>
              <a:rPr lang="en-SG" b="0" i="0" dirty="0">
                <a:solidFill>
                  <a:srgbClr val="1F1F1F"/>
                </a:solidFill>
                <a:effectLst/>
                <a:latin typeface="Google Sans"/>
              </a:rPr>
              <a:t>The lack of digital skills is a major challenge for businesses in Southeast Asia. It is difficult to find qualified workers and to implement new digital technologies. This is putting Southeast Asian businesses at a competitive disadvantage.</a:t>
            </a:r>
          </a:p>
          <a:p>
            <a:pPr algn="l"/>
            <a:r>
              <a:rPr lang="en-SG" b="0" i="0" dirty="0">
                <a:solidFill>
                  <a:srgbClr val="1F1F1F"/>
                </a:solidFill>
                <a:effectLst/>
                <a:latin typeface="Google Sans"/>
              </a:rPr>
              <a:t>Article 3: Cybersecurity Concerns in Southeast Asia</a:t>
            </a:r>
          </a:p>
          <a:p>
            <a:pPr algn="l"/>
            <a:r>
              <a:rPr lang="en-SG" b="0" i="0" dirty="0">
                <a:solidFill>
                  <a:srgbClr val="1F1F1F"/>
                </a:solidFill>
                <a:effectLst/>
                <a:latin typeface="Google Sans"/>
              </a:rPr>
              <a:t>Southeast Asia is increasingly vulnerable to cyberattacks. In 2020, the region experienced a 30% increase in cyberattacks. This is due to a number of factors, including the increasing use of digital technologies and the lack of cybersecurity awareness.</a:t>
            </a:r>
          </a:p>
          <a:p>
            <a:pPr algn="l"/>
            <a:r>
              <a:rPr lang="en-SG" b="0" i="0" dirty="0">
                <a:solidFill>
                  <a:srgbClr val="1F1F1F"/>
                </a:solidFill>
                <a:effectLst/>
                <a:latin typeface="Google Sans"/>
              </a:rPr>
              <a:t>Cyberattacks can have a devastating impact on businesses and economies. They can lead to data breaches, financial losses, and reputational damage. This is a major concern for businesses in Southeast Asia, where cybersecurity expertise is limited.</a:t>
            </a:r>
          </a:p>
          <a:p>
            <a:pPr algn="l"/>
            <a:r>
              <a:rPr lang="en-SG" b="0" i="0" dirty="0">
                <a:solidFill>
                  <a:srgbClr val="1F1F1F"/>
                </a:solidFill>
                <a:effectLst/>
                <a:latin typeface="Google Sans"/>
              </a:rPr>
              <a:t>Article 4: Regulatory Challenges in Southeast Asia</a:t>
            </a:r>
          </a:p>
          <a:p>
            <a:pPr algn="l"/>
            <a:r>
              <a:rPr lang="en-SG" b="0" i="0" dirty="0">
                <a:solidFill>
                  <a:srgbClr val="1F1F1F"/>
                </a:solidFill>
                <a:effectLst/>
                <a:latin typeface="Google Sans"/>
              </a:rPr>
              <a:t>Governments in Southeast Asia are still developing regulations for emerging digital technologies, such as artificial intelligence and blockchain. This can create uncertainty and hinder innovation.</a:t>
            </a:r>
          </a:p>
          <a:p>
            <a:pPr algn="l"/>
            <a:r>
              <a:rPr lang="en-SG" b="0" i="0" dirty="0">
                <a:solidFill>
                  <a:srgbClr val="1F1F1F"/>
                </a:solidFill>
                <a:effectLst/>
                <a:latin typeface="Google Sans"/>
              </a:rPr>
              <a:t>Businesses in Southeast Asia need to be aware of the regulatory landscape and to ensure that they are complying with all applicable laws and regulations. This can be a challenge, as the regulatory landscape is constantly evolving.</a:t>
            </a:r>
          </a:p>
          <a:p>
            <a:pPr algn="l"/>
            <a:r>
              <a:rPr lang="en-SG" b="0" i="0" dirty="0">
                <a:solidFill>
                  <a:srgbClr val="1F1F1F"/>
                </a:solidFill>
                <a:effectLst/>
                <a:latin typeface="Google Sans"/>
              </a:rPr>
              <a:t>Article 5: Cultural Barriers to Digital Transformation in Southeast Asia</a:t>
            </a:r>
          </a:p>
          <a:p>
            <a:pPr algn="l"/>
            <a:r>
              <a:rPr lang="en-SG" b="0" i="0" dirty="0">
                <a:solidFill>
                  <a:srgbClr val="1F1F1F"/>
                </a:solidFill>
                <a:effectLst/>
                <a:latin typeface="Google Sans"/>
              </a:rPr>
              <a:t>Traditional cultural values and norms can sometimes clash with the requirements of digital transformation. For example, in some Southeast Asian cultures, it is considered rude to say no. This can make it difficult to implement new digital technologies that require users to change their </a:t>
            </a:r>
            <a:r>
              <a:rPr lang="en-SG" b="0" i="0" dirty="0" err="1">
                <a:solidFill>
                  <a:srgbClr val="1F1F1F"/>
                </a:solidFill>
                <a:effectLst/>
                <a:latin typeface="Google Sans"/>
              </a:rPr>
              <a:t>behavior</a:t>
            </a:r>
            <a:r>
              <a:rPr lang="en-SG" b="0" i="0" dirty="0">
                <a:solidFill>
                  <a:srgbClr val="1F1F1F"/>
                </a:solidFill>
                <a:effectLst/>
                <a:latin typeface="Google Sans"/>
              </a:rPr>
              <a:t>.</a:t>
            </a:r>
          </a:p>
          <a:p>
            <a:pPr algn="l"/>
            <a:r>
              <a:rPr lang="en-SG" b="0" i="0" dirty="0">
                <a:solidFill>
                  <a:srgbClr val="1F1F1F"/>
                </a:solidFill>
                <a:effectLst/>
                <a:latin typeface="Google Sans"/>
              </a:rPr>
              <a:t>Businesses in Southeast Asia need to be sensitive to cultural barriers and to develop strategies to overcome them. This may involve working with local communities and leaders to build support for digital transformation.</a:t>
            </a:r>
          </a:p>
          <a:p>
            <a:endParaRPr lang="en-US" dirty="0"/>
          </a:p>
        </p:txBody>
      </p:sp>
      <p:sp>
        <p:nvSpPr>
          <p:cNvPr id="4" name="Slide Number Placeholder 3"/>
          <p:cNvSpPr>
            <a:spLocks noGrp="1"/>
          </p:cNvSpPr>
          <p:nvPr>
            <p:ph type="sldNum" sz="quarter" idx="5"/>
          </p:nvPr>
        </p:nvSpPr>
        <p:spPr/>
        <p:txBody>
          <a:bodyPr/>
          <a:lstStyle/>
          <a:p>
            <a:fld id="{0DA06108-4405-604F-9B7A-C597ACDB9A65}" type="slidenum">
              <a:rPr lang="en-US" smtClean="0"/>
              <a:t>11</a:t>
            </a:fld>
            <a:endParaRPr lang="en-US"/>
          </a:p>
        </p:txBody>
      </p:sp>
    </p:spTree>
    <p:extLst>
      <p:ext uri="{BB962C8B-B14F-4D97-AF65-F5344CB8AC3E}">
        <p14:creationId xmlns:p14="http://schemas.microsoft.com/office/powerpoint/2010/main" val="1967987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SG" b="0" i="0" dirty="0">
                <a:solidFill>
                  <a:srgbClr val="1F1F1F"/>
                </a:solidFill>
                <a:effectLst/>
                <a:latin typeface="Google Sans"/>
              </a:rPr>
              <a:t>Article 2: Low Digital Literacy in Southeast Asia</a:t>
            </a:r>
          </a:p>
          <a:p>
            <a:pPr algn="l"/>
            <a:r>
              <a:rPr lang="en-SG" b="0" i="0" dirty="0">
                <a:solidFill>
                  <a:srgbClr val="1F1F1F"/>
                </a:solidFill>
                <a:effectLst/>
                <a:latin typeface="Google Sans"/>
              </a:rPr>
              <a:t>Another major barrier to digital transformation in Southeast Asia is low digital literacy. According to a study by the ASEAN Foundation, only 32% of Southeast Asians have the skills and knowledge to use digital technologies effectively.</a:t>
            </a:r>
          </a:p>
          <a:p>
            <a:pPr algn="l"/>
            <a:r>
              <a:rPr lang="en-SG" b="0" i="0" dirty="0">
                <a:solidFill>
                  <a:srgbClr val="1F1F1F"/>
                </a:solidFill>
                <a:effectLst/>
                <a:latin typeface="Google Sans"/>
              </a:rPr>
              <a:t>The lack of digital skills is a major challenge for businesses in Southeast Asia. It is difficult to find qualified workers and to implement new digital technologies. This is putting Southeast Asian businesses at a competitive disadvantage.</a:t>
            </a:r>
          </a:p>
          <a:p>
            <a:pPr algn="l"/>
            <a:r>
              <a:rPr lang="en-SG" b="0" i="0" dirty="0">
                <a:solidFill>
                  <a:srgbClr val="1F1F1F"/>
                </a:solidFill>
                <a:effectLst/>
                <a:latin typeface="Google Sans"/>
              </a:rPr>
              <a:t>Article 3: Cybersecurity Concerns in Southeast Asia</a:t>
            </a:r>
          </a:p>
          <a:p>
            <a:pPr algn="l"/>
            <a:r>
              <a:rPr lang="en-SG" b="0" i="0" dirty="0">
                <a:solidFill>
                  <a:srgbClr val="1F1F1F"/>
                </a:solidFill>
                <a:effectLst/>
                <a:latin typeface="Google Sans"/>
              </a:rPr>
              <a:t>Southeast Asia is increasingly vulnerable to cyberattacks. In 2020, the region experienced a 30% increase in cyberattacks. This is due to a number of factors, including the increasing use of digital technologies and the lack of cybersecurity awareness.</a:t>
            </a:r>
          </a:p>
          <a:p>
            <a:pPr algn="l"/>
            <a:r>
              <a:rPr lang="en-SG" b="0" i="0" dirty="0">
                <a:solidFill>
                  <a:srgbClr val="1F1F1F"/>
                </a:solidFill>
                <a:effectLst/>
                <a:latin typeface="Google Sans"/>
              </a:rPr>
              <a:t>Cyberattacks can have a devastating impact on businesses and economies. They can lead to data breaches, financial losses, and reputational damage. This is a major concern for businesses in Southeast Asia, where cybersecurity expertise is limited.</a:t>
            </a:r>
          </a:p>
          <a:p>
            <a:pPr algn="l"/>
            <a:r>
              <a:rPr lang="en-SG" b="0" i="0" dirty="0">
                <a:solidFill>
                  <a:srgbClr val="1F1F1F"/>
                </a:solidFill>
                <a:effectLst/>
                <a:latin typeface="Google Sans"/>
              </a:rPr>
              <a:t>Article 4: Regulatory Challenges in Southeast Asia</a:t>
            </a:r>
          </a:p>
          <a:p>
            <a:pPr algn="l"/>
            <a:r>
              <a:rPr lang="en-SG" b="0" i="0" dirty="0">
                <a:solidFill>
                  <a:srgbClr val="1F1F1F"/>
                </a:solidFill>
                <a:effectLst/>
                <a:latin typeface="Google Sans"/>
              </a:rPr>
              <a:t>Governments in Southeast Asia are still developing regulations for emerging digital technologies, such as artificial intelligence and blockchain. This can create uncertainty and hinder innovation.</a:t>
            </a:r>
          </a:p>
          <a:p>
            <a:pPr algn="l"/>
            <a:r>
              <a:rPr lang="en-SG" b="0" i="0" dirty="0">
                <a:solidFill>
                  <a:srgbClr val="1F1F1F"/>
                </a:solidFill>
                <a:effectLst/>
                <a:latin typeface="Google Sans"/>
              </a:rPr>
              <a:t>Businesses in Southeast Asia need to be aware of the regulatory landscape and to ensure that they are complying with all applicable laws and regulations. This can be a challenge, as the regulatory landscape is constantly evolving.</a:t>
            </a:r>
          </a:p>
          <a:p>
            <a:pPr algn="l"/>
            <a:r>
              <a:rPr lang="en-SG" b="0" i="0" dirty="0">
                <a:solidFill>
                  <a:srgbClr val="1F1F1F"/>
                </a:solidFill>
                <a:effectLst/>
                <a:latin typeface="Google Sans"/>
              </a:rPr>
              <a:t>Article 5: Cultural Barriers to Digital Transformation in Southeast Asia</a:t>
            </a:r>
          </a:p>
          <a:p>
            <a:pPr algn="l"/>
            <a:r>
              <a:rPr lang="en-SG" b="0" i="0" dirty="0">
                <a:solidFill>
                  <a:srgbClr val="1F1F1F"/>
                </a:solidFill>
                <a:effectLst/>
                <a:latin typeface="Google Sans"/>
              </a:rPr>
              <a:t>Traditional cultural values and norms can sometimes clash with the requirements of digital transformation. For example, in some Southeast Asian cultures, it is considered rude to say no. This can make it difficult to implement new digital technologies that require users to change their </a:t>
            </a:r>
            <a:r>
              <a:rPr lang="en-SG" b="0" i="0" dirty="0" err="1">
                <a:solidFill>
                  <a:srgbClr val="1F1F1F"/>
                </a:solidFill>
                <a:effectLst/>
                <a:latin typeface="Google Sans"/>
              </a:rPr>
              <a:t>behavior</a:t>
            </a:r>
            <a:r>
              <a:rPr lang="en-SG" b="0" i="0" dirty="0">
                <a:solidFill>
                  <a:srgbClr val="1F1F1F"/>
                </a:solidFill>
                <a:effectLst/>
                <a:latin typeface="Google Sans"/>
              </a:rPr>
              <a:t>.</a:t>
            </a:r>
          </a:p>
          <a:p>
            <a:pPr algn="l"/>
            <a:r>
              <a:rPr lang="en-SG" b="0" i="0" dirty="0">
                <a:solidFill>
                  <a:srgbClr val="1F1F1F"/>
                </a:solidFill>
                <a:effectLst/>
                <a:latin typeface="Google Sans"/>
              </a:rPr>
              <a:t>Businesses in Southeast Asia need to be sensitive to cultural barriers and to develop strategies to overcome them. This may involve working with local communities and leaders to build support for digital transformation.</a:t>
            </a:r>
          </a:p>
          <a:p>
            <a:endParaRPr lang="en-US" dirty="0"/>
          </a:p>
        </p:txBody>
      </p:sp>
      <p:sp>
        <p:nvSpPr>
          <p:cNvPr id="4" name="Slide Number Placeholder 3"/>
          <p:cNvSpPr>
            <a:spLocks noGrp="1"/>
          </p:cNvSpPr>
          <p:nvPr>
            <p:ph type="sldNum" sz="quarter" idx="5"/>
          </p:nvPr>
        </p:nvSpPr>
        <p:spPr/>
        <p:txBody>
          <a:bodyPr/>
          <a:lstStyle/>
          <a:p>
            <a:fld id="{0DA06108-4405-604F-9B7A-C597ACDB9A65}" type="slidenum">
              <a:rPr lang="en-US" smtClean="0"/>
              <a:t>12</a:t>
            </a:fld>
            <a:endParaRPr lang="en-US"/>
          </a:p>
        </p:txBody>
      </p:sp>
    </p:spTree>
    <p:extLst>
      <p:ext uri="{BB962C8B-B14F-4D97-AF65-F5344CB8AC3E}">
        <p14:creationId xmlns:p14="http://schemas.microsoft.com/office/powerpoint/2010/main" val="4230210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 low unemployment</a:t>
            </a:r>
          </a:p>
        </p:txBody>
      </p:sp>
      <p:sp>
        <p:nvSpPr>
          <p:cNvPr id="4" name="Slide Number Placeholder 3"/>
          <p:cNvSpPr>
            <a:spLocks noGrp="1"/>
          </p:cNvSpPr>
          <p:nvPr>
            <p:ph type="sldNum" sz="quarter" idx="5"/>
          </p:nvPr>
        </p:nvSpPr>
        <p:spPr/>
        <p:txBody>
          <a:bodyPr/>
          <a:lstStyle/>
          <a:p>
            <a:fld id="{0DA06108-4405-604F-9B7A-C597ACDB9A65}" type="slidenum">
              <a:rPr lang="en-US" smtClean="0"/>
              <a:t>15</a:t>
            </a:fld>
            <a:endParaRPr lang="en-US"/>
          </a:p>
        </p:txBody>
      </p:sp>
    </p:spTree>
    <p:extLst>
      <p:ext uri="{BB962C8B-B14F-4D97-AF65-F5344CB8AC3E}">
        <p14:creationId xmlns:p14="http://schemas.microsoft.com/office/powerpoint/2010/main" val="754634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Smart Nation focuses :</a:t>
            </a:r>
          </a:p>
          <a:p>
            <a:r>
              <a:rPr lang="en-US" dirty="0"/>
              <a:t>Urban living</a:t>
            </a:r>
          </a:p>
          <a:p>
            <a:r>
              <a:rPr lang="en-US" dirty="0"/>
              <a:t>ESG</a:t>
            </a:r>
          </a:p>
          <a:p>
            <a:r>
              <a:rPr lang="en-US" dirty="0"/>
              <a:t>Transport</a:t>
            </a:r>
          </a:p>
          <a:p>
            <a:r>
              <a:rPr lang="en-US" dirty="0"/>
              <a:t>Education healthcare</a:t>
            </a:r>
          </a:p>
          <a:p>
            <a:r>
              <a:rPr lang="en-US" dirty="0"/>
              <a:t>Finance</a:t>
            </a:r>
          </a:p>
          <a:p>
            <a:endParaRPr lang="en-US" dirty="0"/>
          </a:p>
        </p:txBody>
      </p:sp>
      <p:sp>
        <p:nvSpPr>
          <p:cNvPr id="4" name="Slide Number Placeholder 3"/>
          <p:cNvSpPr>
            <a:spLocks noGrp="1"/>
          </p:cNvSpPr>
          <p:nvPr>
            <p:ph type="sldNum" sz="quarter" idx="5"/>
          </p:nvPr>
        </p:nvSpPr>
        <p:spPr/>
        <p:txBody>
          <a:bodyPr/>
          <a:lstStyle/>
          <a:p>
            <a:fld id="{0DA06108-4405-604F-9B7A-C597ACDB9A65}" type="slidenum">
              <a:rPr lang="en-US" smtClean="0"/>
              <a:t>16</a:t>
            </a:fld>
            <a:endParaRPr lang="en-US"/>
          </a:p>
        </p:txBody>
      </p:sp>
    </p:spTree>
    <p:extLst>
      <p:ext uri="{BB962C8B-B14F-4D97-AF65-F5344CB8AC3E}">
        <p14:creationId xmlns:p14="http://schemas.microsoft.com/office/powerpoint/2010/main" val="2537900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image" Target="../media/image3.emf"/><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slideMaster" Target="../slideMasters/slideMaster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image" Target="../media/image4.png"/><Relationship Id="rId8" Type="http://schemas.openxmlformats.org/officeDocument/2006/relationships/tags" Target="../tags/tag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image" Target="../media/image2.jpeg"/><Relationship Id="rId20" Type="http://schemas.openxmlformats.org/officeDocument/2006/relationships/tags" Target="../tags/tag20.xml"/><Relationship Id="rId41" Type="http://schemas.openxmlformats.org/officeDocument/2006/relationships/tags" Target="../tags/tag41.xml"/></Relationships>
</file>

<file path=ppt/slideLayouts/_rels/slideLayout13.xml.rels><?xml version="1.0" encoding="UTF-8" standalone="yes"?>
<Relationships xmlns="http://schemas.openxmlformats.org/package/2006/relationships"><Relationship Id="rId13" Type="http://schemas.openxmlformats.org/officeDocument/2006/relationships/tags" Target="../tags/tag57.xml"/><Relationship Id="rId18" Type="http://schemas.openxmlformats.org/officeDocument/2006/relationships/tags" Target="../tags/tag62.xml"/><Relationship Id="rId26" Type="http://schemas.openxmlformats.org/officeDocument/2006/relationships/tags" Target="../tags/tag70.xml"/><Relationship Id="rId39" Type="http://schemas.openxmlformats.org/officeDocument/2006/relationships/tags" Target="../tags/tag83.xml"/><Relationship Id="rId21" Type="http://schemas.openxmlformats.org/officeDocument/2006/relationships/tags" Target="../tags/tag65.xml"/><Relationship Id="rId34" Type="http://schemas.openxmlformats.org/officeDocument/2006/relationships/tags" Target="../tags/tag78.xml"/><Relationship Id="rId42" Type="http://schemas.openxmlformats.org/officeDocument/2006/relationships/tags" Target="../tags/tag86.xml"/><Relationship Id="rId47" Type="http://schemas.openxmlformats.org/officeDocument/2006/relationships/tags" Target="../tags/tag91.xml"/><Relationship Id="rId50" Type="http://schemas.openxmlformats.org/officeDocument/2006/relationships/tags" Target="../tags/tag94.xml"/><Relationship Id="rId7" Type="http://schemas.openxmlformats.org/officeDocument/2006/relationships/tags" Target="../tags/tag51.xml"/><Relationship Id="rId2" Type="http://schemas.openxmlformats.org/officeDocument/2006/relationships/tags" Target="../tags/tag46.xml"/><Relationship Id="rId16" Type="http://schemas.openxmlformats.org/officeDocument/2006/relationships/tags" Target="../tags/tag60.xml"/><Relationship Id="rId29" Type="http://schemas.openxmlformats.org/officeDocument/2006/relationships/tags" Target="../tags/tag73.xml"/><Relationship Id="rId11" Type="http://schemas.openxmlformats.org/officeDocument/2006/relationships/tags" Target="../tags/tag55.xml"/><Relationship Id="rId24" Type="http://schemas.openxmlformats.org/officeDocument/2006/relationships/tags" Target="../tags/tag68.xml"/><Relationship Id="rId32" Type="http://schemas.openxmlformats.org/officeDocument/2006/relationships/tags" Target="../tags/tag76.xml"/><Relationship Id="rId37" Type="http://schemas.openxmlformats.org/officeDocument/2006/relationships/tags" Target="../tags/tag81.xml"/><Relationship Id="rId40" Type="http://schemas.openxmlformats.org/officeDocument/2006/relationships/tags" Target="../tags/tag84.xml"/><Relationship Id="rId45" Type="http://schemas.openxmlformats.org/officeDocument/2006/relationships/tags" Target="../tags/tag89.xml"/><Relationship Id="rId53" Type="http://schemas.openxmlformats.org/officeDocument/2006/relationships/slideMaster" Target="../slideMasters/slideMaster1.xml"/><Relationship Id="rId5" Type="http://schemas.openxmlformats.org/officeDocument/2006/relationships/tags" Target="../tags/tag49.xml"/><Relationship Id="rId10" Type="http://schemas.openxmlformats.org/officeDocument/2006/relationships/tags" Target="../tags/tag54.xml"/><Relationship Id="rId19" Type="http://schemas.openxmlformats.org/officeDocument/2006/relationships/tags" Target="../tags/tag63.xml"/><Relationship Id="rId31" Type="http://schemas.openxmlformats.org/officeDocument/2006/relationships/tags" Target="../tags/tag75.xml"/><Relationship Id="rId44" Type="http://schemas.openxmlformats.org/officeDocument/2006/relationships/tags" Target="../tags/tag88.xml"/><Relationship Id="rId52" Type="http://schemas.openxmlformats.org/officeDocument/2006/relationships/tags" Target="../tags/tag96.xml"/><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tags" Target="../tags/tag58.xml"/><Relationship Id="rId22" Type="http://schemas.openxmlformats.org/officeDocument/2006/relationships/tags" Target="../tags/tag66.xml"/><Relationship Id="rId27" Type="http://schemas.openxmlformats.org/officeDocument/2006/relationships/tags" Target="../tags/tag71.xml"/><Relationship Id="rId30" Type="http://schemas.openxmlformats.org/officeDocument/2006/relationships/tags" Target="../tags/tag74.xml"/><Relationship Id="rId35" Type="http://schemas.openxmlformats.org/officeDocument/2006/relationships/tags" Target="../tags/tag79.xml"/><Relationship Id="rId43" Type="http://schemas.openxmlformats.org/officeDocument/2006/relationships/tags" Target="../tags/tag87.xml"/><Relationship Id="rId48" Type="http://schemas.openxmlformats.org/officeDocument/2006/relationships/tags" Target="../tags/tag92.xml"/><Relationship Id="rId8" Type="http://schemas.openxmlformats.org/officeDocument/2006/relationships/tags" Target="../tags/tag52.xml"/><Relationship Id="rId51" Type="http://schemas.openxmlformats.org/officeDocument/2006/relationships/tags" Target="../tags/tag95.xml"/><Relationship Id="rId3" Type="http://schemas.openxmlformats.org/officeDocument/2006/relationships/tags" Target="../tags/tag47.xml"/><Relationship Id="rId12" Type="http://schemas.openxmlformats.org/officeDocument/2006/relationships/tags" Target="../tags/tag56.xml"/><Relationship Id="rId17" Type="http://schemas.openxmlformats.org/officeDocument/2006/relationships/tags" Target="../tags/tag61.xml"/><Relationship Id="rId25" Type="http://schemas.openxmlformats.org/officeDocument/2006/relationships/tags" Target="../tags/tag69.xml"/><Relationship Id="rId33" Type="http://schemas.openxmlformats.org/officeDocument/2006/relationships/tags" Target="../tags/tag77.xml"/><Relationship Id="rId38" Type="http://schemas.openxmlformats.org/officeDocument/2006/relationships/tags" Target="../tags/tag82.xml"/><Relationship Id="rId46" Type="http://schemas.openxmlformats.org/officeDocument/2006/relationships/tags" Target="../tags/tag90.xml"/><Relationship Id="rId20" Type="http://schemas.openxmlformats.org/officeDocument/2006/relationships/tags" Target="../tags/tag64.xml"/><Relationship Id="rId41" Type="http://schemas.openxmlformats.org/officeDocument/2006/relationships/tags" Target="../tags/tag85.xml"/><Relationship Id="rId1" Type="http://schemas.openxmlformats.org/officeDocument/2006/relationships/tags" Target="../tags/tag45.xml"/><Relationship Id="rId6" Type="http://schemas.openxmlformats.org/officeDocument/2006/relationships/tags" Target="../tags/tag50.xml"/><Relationship Id="rId15" Type="http://schemas.openxmlformats.org/officeDocument/2006/relationships/tags" Target="../tags/tag59.xml"/><Relationship Id="rId23" Type="http://schemas.openxmlformats.org/officeDocument/2006/relationships/tags" Target="../tags/tag67.xml"/><Relationship Id="rId28" Type="http://schemas.openxmlformats.org/officeDocument/2006/relationships/tags" Target="../tags/tag72.xml"/><Relationship Id="rId36" Type="http://schemas.openxmlformats.org/officeDocument/2006/relationships/tags" Target="../tags/tag80.xml"/><Relationship Id="rId49" Type="http://schemas.openxmlformats.org/officeDocument/2006/relationships/tags" Target="../tags/tag93.xml"/></Relationships>
</file>

<file path=ppt/slideLayouts/_rels/slideLayout14.xml.rels><?xml version="1.0" encoding="UTF-8" standalone="yes"?>
<Relationships xmlns="http://schemas.openxmlformats.org/package/2006/relationships"><Relationship Id="rId13" Type="http://schemas.openxmlformats.org/officeDocument/2006/relationships/tags" Target="../tags/tag109.xml"/><Relationship Id="rId18" Type="http://schemas.openxmlformats.org/officeDocument/2006/relationships/tags" Target="../tags/tag114.xml"/><Relationship Id="rId26" Type="http://schemas.openxmlformats.org/officeDocument/2006/relationships/tags" Target="../tags/tag122.xml"/><Relationship Id="rId39" Type="http://schemas.openxmlformats.org/officeDocument/2006/relationships/slideMaster" Target="../slideMasters/slideMaster2.xml"/><Relationship Id="rId21" Type="http://schemas.openxmlformats.org/officeDocument/2006/relationships/tags" Target="../tags/tag117.xml"/><Relationship Id="rId34" Type="http://schemas.openxmlformats.org/officeDocument/2006/relationships/tags" Target="../tags/tag130.xml"/><Relationship Id="rId42" Type="http://schemas.openxmlformats.org/officeDocument/2006/relationships/image" Target="../media/image4.png"/><Relationship Id="rId7" Type="http://schemas.openxmlformats.org/officeDocument/2006/relationships/tags" Target="../tags/tag103.xml"/><Relationship Id="rId2" Type="http://schemas.openxmlformats.org/officeDocument/2006/relationships/tags" Target="../tags/tag98.xml"/><Relationship Id="rId16" Type="http://schemas.openxmlformats.org/officeDocument/2006/relationships/tags" Target="../tags/tag112.xml"/><Relationship Id="rId20" Type="http://schemas.openxmlformats.org/officeDocument/2006/relationships/tags" Target="../tags/tag116.xml"/><Relationship Id="rId29" Type="http://schemas.openxmlformats.org/officeDocument/2006/relationships/tags" Target="../tags/tag125.xml"/><Relationship Id="rId41" Type="http://schemas.openxmlformats.org/officeDocument/2006/relationships/image" Target="../media/image3.emf"/><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tags" Target="../tags/tag107.xml"/><Relationship Id="rId24" Type="http://schemas.openxmlformats.org/officeDocument/2006/relationships/tags" Target="../tags/tag120.xml"/><Relationship Id="rId32" Type="http://schemas.openxmlformats.org/officeDocument/2006/relationships/tags" Target="../tags/tag128.xml"/><Relationship Id="rId37" Type="http://schemas.openxmlformats.org/officeDocument/2006/relationships/tags" Target="../tags/tag133.xml"/><Relationship Id="rId40" Type="http://schemas.openxmlformats.org/officeDocument/2006/relationships/image" Target="../media/image2.jpeg"/><Relationship Id="rId5" Type="http://schemas.openxmlformats.org/officeDocument/2006/relationships/tags" Target="../tags/tag101.xml"/><Relationship Id="rId15" Type="http://schemas.openxmlformats.org/officeDocument/2006/relationships/tags" Target="../tags/tag111.xml"/><Relationship Id="rId23" Type="http://schemas.openxmlformats.org/officeDocument/2006/relationships/tags" Target="../tags/tag119.xml"/><Relationship Id="rId28" Type="http://schemas.openxmlformats.org/officeDocument/2006/relationships/tags" Target="../tags/tag124.xml"/><Relationship Id="rId36" Type="http://schemas.openxmlformats.org/officeDocument/2006/relationships/tags" Target="../tags/tag132.xml"/><Relationship Id="rId10" Type="http://schemas.openxmlformats.org/officeDocument/2006/relationships/tags" Target="../tags/tag106.xml"/><Relationship Id="rId19" Type="http://schemas.openxmlformats.org/officeDocument/2006/relationships/tags" Target="../tags/tag115.xml"/><Relationship Id="rId31" Type="http://schemas.openxmlformats.org/officeDocument/2006/relationships/tags" Target="../tags/tag127.xml"/><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tags" Target="../tags/tag110.xml"/><Relationship Id="rId22" Type="http://schemas.openxmlformats.org/officeDocument/2006/relationships/tags" Target="../tags/tag118.xml"/><Relationship Id="rId27" Type="http://schemas.openxmlformats.org/officeDocument/2006/relationships/tags" Target="../tags/tag123.xml"/><Relationship Id="rId30" Type="http://schemas.openxmlformats.org/officeDocument/2006/relationships/tags" Target="../tags/tag126.xml"/><Relationship Id="rId35" Type="http://schemas.openxmlformats.org/officeDocument/2006/relationships/tags" Target="../tags/tag131.xml"/><Relationship Id="rId8" Type="http://schemas.openxmlformats.org/officeDocument/2006/relationships/tags" Target="../tags/tag104.xml"/><Relationship Id="rId3" Type="http://schemas.openxmlformats.org/officeDocument/2006/relationships/tags" Target="../tags/tag99.xml"/><Relationship Id="rId12" Type="http://schemas.openxmlformats.org/officeDocument/2006/relationships/tags" Target="../tags/tag108.xml"/><Relationship Id="rId17" Type="http://schemas.openxmlformats.org/officeDocument/2006/relationships/tags" Target="../tags/tag113.xml"/><Relationship Id="rId25" Type="http://schemas.openxmlformats.org/officeDocument/2006/relationships/tags" Target="../tags/tag121.xml"/><Relationship Id="rId33" Type="http://schemas.openxmlformats.org/officeDocument/2006/relationships/tags" Target="../tags/tag129.xml"/><Relationship Id="rId38" Type="http://schemas.openxmlformats.org/officeDocument/2006/relationships/tags" Target="../tags/tag134.xml"/></Relationships>
</file>

<file path=ppt/slideLayouts/_rels/slideLayout15.xml.rels><?xml version="1.0" encoding="UTF-8" standalone="yes"?>
<Relationships xmlns="http://schemas.openxmlformats.org/package/2006/relationships"><Relationship Id="rId13" Type="http://schemas.openxmlformats.org/officeDocument/2006/relationships/tags" Target="../tags/tag147.xml"/><Relationship Id="rId18" Type="http://schemas.openxmlformats.org/officeDocument/2006/relationships/tags" Target="../tags/tag152.xml"/><Relationship Id="rId26" Type="http://schemas.openxmlformats.org/officeDocument/2006/relationships/tags" Target="../tags/tag160.xml"/><Relationship Id="rId39" Type="http://schemas.openxmlformats.org/officeDocument/2006/relationships/tags" Target="../tags/tag173.xml"/><Relationship Id="rId21" Type="http://schemas.openxmlformats.org/officeDocument/2006/relationships/tags" Target="../tags/tag155.xml"/><Relationship Id="rId34" Type="http://schemas.openxmlformats.org/officeDocument/2006/relationships/tags" Target="../tags/tag168.xml"/><Relationship Id="rId42" Type="http://schemas.openxmlformats.org/officeDocument/2006/relationships/tags" Target="../tags/tag176.xml"/><Relationship Id="rId47" Type="http://schemas.openxmlformats.org/officeDocument/2006/relationships/image" Target="../media/image3.emf"/><Relationship Id="rId7" Type="http://schemas.openxmlformats.org/officeDocument/2006/relationships/tags" Target="../tags/tag141.xml"/><Relationship Id="rId2" Type="http://schemas.openxmlformats.org/officeDocument/2006/relationships/tags" Target="../tags/tag136.xml"/><Relationship Id="rId16" Type="http://schemas.openxmlformats.org/officeDocument/2006/relationships/tags" Target="../tags/tag150.xml"/><Relationship Id="rId29" Type="http://schemas.openxmlformats.org/officeDocument/2006/relationships/tags" Target="../tags/tag163.xml"/><Relationship Id="rId1" Type="http://schemas.openxmlformats.org/officeDocument/2006/relationships/tags" Target="../tags/tag135.xml"/><Relationship Id="rId6" Type="http://schemas.openxmlformats.org/officeDocument/2006/relationships/tags" Target="../tags/tag140.xml"/><Relationship Id="rId11" Type="http://schemas.openxmlformats.org/officeDocument/2006/relationships/tags" Target="../tags/tag145.xml"/><Relationship Id="rId24" Type="http://schemas.openxmlformats.org/officeDocument/2006/relationships/tags" Target="../tags/tag158.xml"/><Relationship Id="rId32" Type="http://schemas.openxmlformats.org/officeDocument/2006/relationships/tags" Target="../tags/tag166.xml"/><Relationship Id="rId37" Type="http://schemas.openxmlformats.org/officeDocument/2006/relationships/tags" Target="../tags/tag171.xml"/><Relationship Id="rId40" Type="http://schemas.openxmlformats.org/officeDocument/2006/relationships/tags" Target="../tags/tag174.xml"/><Relationship Id="rId45" Type="http://schemas.openxmlformats.org/officeDocument/2006/relationships/slideMaster" Target="../slideMasters/slideMaster2.xml"/><Relationship Id="rId5" Type="http://schemas.openxmlformats.org/officeDocument/2006/relationships/tags" Target="../tags/tag139.xml"/><Relationship Id="rId15" Type="http://schemas.openxmlformats.org/officeDocument/2006/relationships/tags" Target="../tags/tag149.xml"/><Relationship Id="rId23" Type="http://schemas.openxmlformats.org/officeDocument/2006/relationships/tags" Target="../tags/tag157.xml"/><Relationship Id="rId28" Type="http://schemas.openxmlformats.org/officeDocument/2006/relationships/tags" Target="../tags/tag162.xml"/><Relationship Id="rId36" Type="http://schemas.openxmlformats.org/officeDocument/2006/relationships/tags" Target="../tags/tag170.xml"/><Relationship Id="rId10" Type="http://schemas.openxmlformats.org/officeDocument/2006/relationships/tags" Target="../tags/tag144.xml"/><Relationship Id="rId19" Type="http://schemas.openxmlformats.org/officeDocument/2006/relationships/tags" Target="../tags/tag153.xml"/><Relationship Id="rId31" Type="http://schemas.openxmlformats.org/officeDocument/2006/relationships/tags" Target="../tags/tag165.xml"/><Relationship Id="rId44" Type="http://schemas.openxmlformats.org/officeDocument/2006/relationships/tags" Target="../tags/tag178.xml"/><Relationship Id="rId4" Type="http://schemas.openxmlformats.org/officeDocument/2006/relationships/tags" Target="../tags/tag138.xml"/><Relationship Id="rId9" Type="http://schemas.openxmlformats.org/officeDocument/2006/relationships/tags" Target="../tags/tag143.xml"/><Relationship Id="rId14" Type="http://schemas.openxmlformats.org/officeDocument/2006/relationships/tags" Target="../tags/tag148.xml"/><Relationship Id="rId22" Type="http://schemas.openxmlformats.org/officeDocument/2006/relationships/tags" Target="../tags/tag156.xml"/><Relationship Id="rId27" Type="http://schemas.openxmlformats.org/officeDocument/2006/relationships/tags" Target="../tags/tag161.xml"/><Relationship Id="rId30" Type="http://schemas.openxmlformats.org/officeDocument/2006/relationships/tags" Target="../tags/tag164.xml"/><Relationship Id="rId35" Type="http://schemas.openxmlformats.org/officeDocument/2006/relationships/tags" Target="../tags/tag169.xml"/><Relationship Id="rId43" Type="http://schemas.openxmlformats.org/officeDocument/2006/relationships/tags" Target="../tags/tag177.xml"/><Relationship Id="rId48" Type="http://schemas.openxmlformats.org/officeDocument/2006/relationships/image" Target="../media/image4.png"/><Relationship Id="rId8" Type="http://schemas.openxmlformats.org/officeDocument/2006/relationships/tags" Target="../tags/tag142.xml"/><Relationship Id="rId3" Type="http://schemas.openxmlformats.org/officeDocument/2006/relationships/tags" Target="../tags/tag137.xml"/><Relationship Id="rId12" Type="http://schemas.openxmlformats.org/officeDocument/2006/relationships/tags" Target="../tags/tag146.xml"/><Relationship Id="rId17" Type="http://schemas.openxmlformats.org/officeDocument/2006/relationships/tags" Target="../tags/tag151.xml"/><Relationship Id="rId25" Type="http://schemas.openxmlformats.org/officeDocument/2006/relationships/tags" Target="../tags/tag159.xml"/><Relationship Id="rId33" Type="http://schemas.openxmlformats.org/officeDocument/2006/relationships/tags" Target="../tags/tag167.xml"/><Relationship Id="rId38" Type="http://schemas.openxmlformats.org/officeDocument/2006/relationships/tags" Target="../tags/tag172.xml"/><Relationship Id="rId46" Type="http://schemas.openxmlformats.org/officeDocument/2006/relationships/image" Target="../media/image2.jpeg"/><Relationship Id="rId20" Type="http://schemas.openxmlformats.org/officeDocument/2006/relationships/tags" Target="../tags/tag154.xml"/><Relationship Id="rId41" Type="http://schemas.openxmlformats.org/officeDocument/2006/relationships/tags" Target="../tags/tag17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79.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3" Type="http://schemas.openxmlformats.org/officeDocument/2006/relationships/tags" Target="../tags/tag192.xml"/><Relationship Id="rId18" Type="http://schemas.openxmlformats.org/officeDocument/2006/relationships/tags" Target="../tags/tag197.xml"/><Relationship Id="rId26" Type="http://schemas.openxmlformats.org/officeDocument/2006/relationships/tags" Target="../tags/tag205.xml"/><Relationship Id="rId39" Type="http://schemas.openxmlformats.org/officeDocument/2006/relationships/tags" Target="../tags/tag218.xml"/><Relationship Id="rId21" Type="http://schemas.openxmlformats.org/officeDocument/2006/relationships/tags" Target="../tags/tag200.xml"/><Relationship Id="rId34" Type="http://schemas.openxmlformats.org/officeDocument/2006/relationships/tags" Target="../tags/tag213.xml"/><Relationship Id="rId42" Type="http://schemas.openxmlformats.org/officeDocument/2006/relationships/tags" Target="../tags/tag221.xml"/><Relationship Id="rId7" Type="http://schemas.openxmlformats.org/officeDocument/2006/relationships/tags" Target="../tags/tag186.xml"/><Relationship Id="rId2" Type="http://schemas.openxmlformats.org/officeDocument/2006/relationships/tags" Target="../tags/tag181.xml"/><Relationship Id="rId16" Type="http://schemas.openxmlformats.org/officeDocument/2006/relationships/tags" Target="../tags/tag195.xml"/><Relationship Id="rId29" Type="http://schemas.openxmlformats.org/officeDocument/2006/relationships/tags" Target="../tags/tag208.xml"/><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tags" Target="../tags/tag190.xml"/><Relationship Id="rId24" Type="http://schemas.openxmlformats.org/officeDocument/2006/relationships/tags" Target="../tags/tag203.xml"/><Relationship Id="rId32" Type="http://schemas.openxmlformats.org/officeDocument/2006/relationships/tags" Target="../tags/tag211.xml"/><Relationship Id="rId37" Type="http://schemas.openxmlformats.org/officeDocument/2006/relationships/tags" Target="../tags/tag216.xml"/><Relationship Id="rId40" Type="http://schemas.openxmlformats.org/officeDocument/2006/relationships/tags" Target="../tags/tag219.xml"/><Relationship Id="rId45" Type="http://schemas.openxmlformats.org/officeDocument/2006/relationships/image" Target="../media/image3.emf"/><Relationship Id="rId5" Type="http://schemas.openxmlformats.org/officeDocument/2006/relationships/tags" Target="../tags/tag184.xml"/><Relationship Id="rId15" Type="http://schemas.openxmlformats.org/officeDocument/2006/relationships/tags" Target="../tags/tag194.xml"/><Relationship Id="rId23" Type="http://schemas.openxmlformats.org/officeDocument/2006/relationships/tags" Target="../tags/tag202.xml"/><Relationship Id="rId28" Type="http://schemas.openxmlformats.org/officeDocument/2006/relationships/tags" Target="../tags/tag207.xml"/><Relationship Id="rId36" Type="http://schemas.openxmlformats.org/officeDocument/2006/relationships/tags" Target="../tags/tag215.xml"/><Relationship Id="rId10" Type="http://schemas.openxmlformats.org/officeDocument/2006/relationships/tags" Target="../tags/tag189.xml"/><Relationship Id="rId19" Type="http://schemas.openxmlformats.org/officeDocument/2006/relationships/tags" Target="../tags/tag198.xml"/><Relationship Id="rId31" Type="http://schemas.openxmlformats.org/officeDocument/2006/relationships/tags" Target="../tags/tag210.xml"/><Relationship Id="rId44" Type="http://schemas.openxmlformats.org/officeDocument/2006/relationships/image" Target="../media/image4.png"/><Relationship Id="rId4" Type="http://schemas.openxmlformats.org/officeDocument/2006/relationships/tags" Target="../tags/tag183.xml"/><Relationship Id="rId9" Type="http://schemas.openxmlformats.org/officeDocument/2006/relationships/tags" Target="../tags/tag188.xml"/><Relationship Id="rId14" Type="http://schemas.openxmlformats.org/officeDocument/2006/relationships/tags" Target="../tags/tag193.xml"/><Relationship Id="rId22" Type="http://schemas.openxmlformats.org/officeDocument/2006/relationships/tags" Target="../tags/tag201.xml"/><Relationship Id="rId27" Type="http://schemas.openxmlformats.org/officeDocument/2006/relationships/tags" Target="../tags/tag206.xml"/><Relationship Id="rId30" Type="http://schemas.openxmlformats.org/officeDocument/2006/relationships/tags" Target="../tags/tag209.xml"/><Relationship Id="rId35" Type="http://schemas.openxmlformats.org/officeDocument/2006/relationships/tags" Target="../tags/tag214.xml"/><Relationship Id="rId43" Type="http://schemas.openxmlformats.org/officeDocument/2006/relationships/slideMaster" Target="../slideMasters/slideMaster2.xml"/><Relationship Id="rId8" Type="http://schemas.openxmlformats.org/officeDocument/2006/relationships/tags" Target="../tags/tag187.xml"/><Relationship Id="rId3" Type="http://schemas.openxmlformats.org/officeDocument/2006/relationships/tags" Target="../tags/tag182.xml"/><Relationship Id="rId12" Type="http://schemas.openxmlformats.org/officeDocument/2006/relationships/tags" Target="../tags/tag191.xml"/><Relationship Id="rId17" Type="http://schemas.openxmlformats.org/officeDocument/2006/relationships/tags" Target="../tags/tag196.xml"/><Relationship Id="rId25" Type="http://schemas.openxmlformats.org/officeDocument/2006/relationships/tags" Target="../tags/tag204.xml"/><Relationship Id="rId33" Type="http://schemas.openxmlformats.org/officeDocument/2006/relationships/tags" Target="../tags/tag212.xml"/><Relationship Id="rId38" Type="http://schemas.openxmlformats.org/officeDocument/2006/relationships/tags" Target="../tags/tag217.xml"/><Relationship Id="rId20" Type="http://schemas.openxmlformats.org/officeDocument/2006/relationships/tags" Target="../tags/tag199.xml"/><Relationship Id="rId41" Type="http://schemas.openxmlformats.org/officeDocument/2006/relationships/tags" Target="../tags/tag220.xml"/></Relationships>
</file>

<file path=ppt/slideLayouts/_rels/slideLayout19.xml.rels><?xml version="1.0" encoding="UTF-8" standalone="yes"?>
<Relationships xmlns="http://schemas.openxmlformats.org/package/2006/relationships"><Relationship Id="rId13" Type="http://schemas.openxmlformats.org/officeDocument/2006/relationships/tags" Target="../tags/tag234.xml"/><Relationship Id="rId18" Type="http://schemas.openxmlformats.org/officeDocument/2006/relationships/tags" Target="../tags/tag239.xml"/><Relationship Id="rId26" Type="http://schemas.openxmlformats.org/officeDocument/2006/relationships/tags" Target="../tags/tag247.xml"/><Relationship Id="rId39" Type="http://schemas.openxmlformats.org/officeDocument/2006/relationships/tags" Target="../tags/tag260.xml"/><Relationship Id="rId21" Type="http://schemas.openxmlformats.org/officeDocument/2006/relationships/tags" Target="../tags/tag242.xml"/><Relationship Id="rId34" Type="http://schemas.openxmlformats.org/officeDocument/2006/relationships/tags" Target="../tags/tag255.xml"/><Relationship Id="rId42" Type="http://schemas.openxmlformats.org/officeDocument/2006/relationships/slideMaster" Target="../slideMasters/slideMaster2.xml"/><Relationship Id="rId7" Type="http://schemas.openxmlformats.org/officeDocument/2006/relationships/tags" Target="../tags/tag228.xml"/><Relationship Id="rId2" Type="http://schemas.openxmlformats.org/officeDocument/2006/relationships/tags" Target="../tags/tag223.xml"/><Relationship Id="rId16" Type="http://schemas.openxmlformats.org/officeDocument/2006/relationships/tags" Target="../tags/tag237.xml"/><Relationship Id="rId29" Type="http://schemas.openxmlformats.org/officeDocument/2006/relationships/tags" Target="../tags/tag250.xml"/><Relationship Id="rId1" Type="http://schemas.openxmlformats.org/officeDocument/2006/relationships/tags" Target="../tags/tag222.xml"/><Relationship Id="rId6" Type="http://schemas.openxmlformats.org/officeDocument/2006/relationships/tags" Target="../tags/tag227.xml"/><Relationship Id="rId11" Type="http://schemas.openxmlformats.org/officeDocument/2006/relationships/tags" Target="../tags/tag232.xml"/><Relationship Id="rId24" Type="http://schemas.openxmlformats.org/officeDocument/2006/relationships/tags" Target="../tags/tag245.xml"/><Relationship Id="rId32" Type="http://schemas.openxmlformats.org/officeDocument/2006/relationships/tags" Target="../tags/tag253.xml"/><Relationship Id="rId37" Type="http://schemas.openxmlformats.org/officeDocument/2006/relationships/tags" Target="../tags/tag258.xml"/><Relationship Id="rId40" Type="http://schemas.openxmlformats.org/officeDocument/2006/relationships/tags" Target="../tags/tag261.xml"/><Relationship Id="rId45" Type="http://schemas.openxmlformats.org/officeDocument/2006/relationships/image" Target="../media/image4.png"/><Relationship Id="rId5" Type="http://schemas.openxmlformats.org/officeDocument/2006/relationships/tags" Target="../tags/tag226.xml"/><Relationship Id="rId15" Type="http://schemas.openxmlformats.org/officeDocument/2006/relationships/tags" Target="../tags/tag236.xml"/><Relationship Id="rId23" Type="http://schemas.openxmlformats.org/officeDocument/2006/relationships/tags" Target="../tags/tag244.xml"/><Relationship Id="rId28" Type="http://schemas.openxmlformats.org/officeDocument/2006/relationships/tags" Target="../tags/tag249.xml"/><Relationship Id="rId36" Type="http://schemas.openxmlformats.org/officeDocument/2006/relationships/tags" Target="../tags/tag257.xml"/><Relationship Id="rId10" Type="http://schemas.openxmlformats.org/officeDocument/2006/relationships/tags" Target="../tags/tag231.xml"/><Relationship Id="rId19" Type="http://schemas.openxmlformats.org/officeDocument/2006/relationships/tags" Target="../tags/tag240.xml"/><Relationship Id="rId31" Type="http://schemas.openxmlformats.org/officeDocument/2006/relationships/tags" Target="../tags/tag252.xml"/><Relationship Id="rId44" Type="http://schemas.openxmlformats.org/officeDocument/2006/relationships/image" Target="../media/image3.emf"/><Relationship Id="rId4" Type="http://schemas.openxmlformats.org/officeDocument/2006/relationships/tags" Target="../tags/tag225.xml"/><Relationship Id="rId9" Type="http://schemas.openxmlformats.org/officeDocument/2006/relationships/tags" Target="../tags/tag230.xml"/><Relationship Id="rId14" Type="http://schemas.openxmlformats.org/officeDocument/2006/relationships/tags" Target="../tags/tag235.xml"/><Relationship Id="rId22" Type="http://schemas.openxmlformats.org/officeDocument/2006/relationships/tags" Target="../tags/tag243.xml"/><Relationship Id="rId27" Type="http://schemas.openxmlformats.org/officeDocument/2006/relationships/tags" Target="../tags/tag248.xml"/><Relationship Id="rId30" Type="http://schemas.openxmlformats.org/officeDocument/2006/relationships/tags" Target="../tags/tag251.xml"/><Relationship Id="rId35" Type="http://schemas.openxmlformats.org/officeDocument/2006/relationships/tags" Target="../tags/tag256.xml"/><Relationship Id="rId43" Type="http://schemas.openxmlformats.org/officeDocument/2006/relationships/image" Target="../media/image7.jpeg"/><Relationship Id="rId8" Type="http://schemas.openxmlformats.org/officeDocument/2006/relationships/tags" Target="../tags/tag229.xml"/><Relationship Id="rId3" Type="http://schemas.openxmlformats.org/officeDocument/2006/relationships/tags" Target="../tags/tag224.xml"/><Relationship Id="rId12" Type="http://schemas.openxmlformats.org/officeDocument/2006/relationships/tags" Target="../tags/tag233.xml"/><Relationship Id="rId17" Type="http://schemas.openxmlformats.org/officeDocument/2006/relationships/tags" Target="../tags/tag238.xml"/><Relationship Id="rId25" Type="http://schemas.openxmlformats.org/officeDocument/2006/relationships/tags" Target="../tags/tag246.xml"/><Relationship Id="rId33" Type="http://schemas.openxmlformats.org/officeDocument/2006/relationships/tags" Target="../tags/tag254.xml"/><Relationship Id="rId38" Type="http://schemas.openxmlformats.org/officeDocument/2006/relationships/tags" Target="../tags/tag259.xml"/><Relationship Id="rId20" Type="http://schemas.openxmlformats.org/officeDocument/2006/relationships/tags" Target="../tags/tag241.xml"/><Relationship Id="rId41" Type="http://schemas.openxmlformats.org/officeDocument/2006/relationships/tags" Target="../tags/tag26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3" Type="http://schemas.openxmlformats.org/officeDocument/2006/relationships/tags" Target="../tags/tag275.xml"/><Relationship Id="rId18" Type="http://schemas.openxmlformats.org/officeDocument/2006/relationships/tags" Target="../tags/tag280.xml"/><Relationship Id="rId26" Type="http://schemas.openxmlformats.org/officeDocument/2006/relationships/tags" Target="../tags/tag288.xml"/><Relationship Id="rId39" Type="http://schemas.openxmlformats.org/officeDocument/2006/relationships/tags" Target="../tags/tag301.xml"/><Relationship Id="rId21" Type="http://schemas.openxmlformats.org/officeDocument/2006/relationships/tags" Target="../tags/tag283.xml"/><Relationship Id="rId34" Type="http://schemas.openxmlformats.org/officeDocument/2006/relationships/tags" Target="../tags/tag296.xml"/><Relationship Id="rId42" Type="http://schemas.openxmlformats.org/officeDocument/2006/relationships/image" Target="../media/image3.emf"/><Relationship Id="rId7" Type="http://schemas.openxmlformats.org/officeDocument/2006/relationships/tags" Target="../tags/tag269.xml"/><Relationship Id="rId2" Type="http://schemas.openxmlformats.org/officeDocument/2006/relationships/tags" Target="../tags/tag264.xml"/><Relationship Id="rId16" Type="http://schemas.openxmlformats.org/officeDocument/2006/relationships/tags" Target="../tags/tag278.xml"/><Relationship Id="rId20" Type="http://schemas.openxmlformats.org/officeDocument/2006/relationships/tags" Target="../tags/tag282.xml"/><Relationship Id="rId29" Type="http://schemas.openxmlformats.org/officeDocument/2006/relationships/tags" Target="../tags/tag291.xml"/><Relationship Id="rId41" Type="http://schemas.openxmlformats.org/officeDocument/2006/relationships/image" Target="../media/image8.jpeg"/><Relationship Id="rId1" Type="http://schemas.openxmlformats.org/officeDocument/2006/relationships/tags" Target="../tags/tag263.xml"/><Relationship Id="rId6" Type="http://schemas.openxmlformats.org/officeDocument/2006/relationships/tags" Target="../tags/tag268.xml"/><Relationship Id="rId11" Type="http://schemas.openxmlformats.org/officeDocument/2006/relationships/tags" Target="../tags/tag273.xml"/><Relationship Id="rId24" Type="http://schemas.openxmlformats.org/officeDocument/2006/relationships/tags" Target="../tags/tag286.xml"/><Relationship Id="rId32" Type="http://schemas.openxmlformats.org/officeDocument/2006/relationships/tags" Target="../tags/tag294.xml"/><Relationship Id="rId37" Type="http://schemas.openxmlformats.org/officeDocument/2006/relationships/tags" Target="../tags/tag299.xml"/><Relationship Id="rId40" Type="http://schemas.openxmlformats.org/officeDocument/2006/relationships/slideMaster" Target="../slideMasters/slideMaster2.xml"/><Relationship Id="rId5" Type="http://schemas.openxmlformats.org/officeDocument/2006/relationships/tags" Target="../tags/tag267.xml"/><Relationship Id="rId15" Type="http://schemas.openxmlformats.org/officeDocument/2006/relationships/tags" Target="../tags/tag277.xml"/><Relationship Id="rId23" Type="http://schemas.openxmlformats.org/officeDocument/2006/relationships/tags" Target="../tags/tag285.xml"/><Relationship Id="rId28" Type="http://schemas.openxmlformats.org/officeDocument/2006/relationships/tags" Target="../tags/tag290.xml"/><Relationship Id="rId36" Type="http://schemas.openxmlformats.org/officeDocument/2006/relationships/tags" Target="../tags/tag298.xml"/><Relationship Id="rId10" Type="http://schemas.openxmlformats.org/officeDocument/2006/relationships/tags" Target="../tags/tag272.xml"/><Relationship Id="rId19" Type="http://schemas.openxmlformats.org/officeDocument/2006/relationships/tags" Target="../tags/tag281.xml"/><Relationship Id="rId31" Type="http://schemas.openxmlformats.org/officeDocument/2006/relationships/tags" Target="../tags/tag293.xml"/><Relationship Id="rId4" Type="http://schemas.openxmlformats.org/officeDocument/2006/relationships/tags" Target="../tags/tag266.xml"/><Relationship Id="rId9" Type="http://schemas.openxmlformats.org/officeDocument/2006/relationships/tags" Target="../tags/tag271.xml"/><Relationship Id="rId14" Type="http://schemas.openxmlformats.org/officeDocument/2006/relationships/tags" Target="../tags/tag276.xml"/><Relationship Id="rId22" Type="http://schemas.openxmlformats.org/officeDocument/2006/relationships/tags" Target="../tags/tag284.xml"/><Relationship Id="rId27" Type="http://schemas.openxmlformats.org/officeDocument/2006/relationships/tags" Target="../tags/tag289.xml"/><Relationship Id="rId30" Type="http://schemas.openxmlformats.org/officeDocument/2006/relationships/tags" Target="../tags/tag292.xml"/><Relationship Id="rId35" Type="http://schemas.openxmlformats.org/officeDocument/2006/relationships/tags" Target="../tags/tag297.xml"/><Relationship Id="rId43" Type="http://schemas.openxmlformats.org/officeDocument/2006/relationships/image" Target="../media/image4.png"/><Relationship Id="rId8" Type="http://schemas.openxmlformats.org/officeDocument/2006/relationships/tags" Target="../tags/tag270.xml"/><Relationship Id="rId3" Type="http://schemas.openxmlformats.org/officeDocument/2006/relationships/tags" Target="../tags/tag265.xml"/><Relationship Id="rId12" Type="http://schemas.openxmlformats.org/officeDocument/2006/relationships/tags" Target="../tags/tag274.xml"/><Relationship Id="rId17" Type="http://schemas.openxmlformats.org/officeDocument/2006/relationships/tags" Target="../tags/tag279.xml"/><Relationship Id="rId25" Type="http://schemas.openxmlformats.org/officeDocument/2006/relationships/tags" Target="../tags/tag287.xml"/><Relationship Id="rId33" Type="http://schemas.openxmlformats.org/officeDocument/2006/relationships/tags" Target="../tags/tag295.xml"/><Relationship Id="rId38" Type="http://schemas.openxmlformats.org/officeDocument/2006/relationships/tags" Target="../tags/tag300.xml"/></Relationships>
</file>

<file path=ppt/slideLayouts/_rels/slideLayout21.xml.rels><?xml version="1.0" encoding="UTF-8" standalone="yes"?>
<Relationships xmlns="http://schemas.openxmlformats.org/package/2006/relationships"><Relationship Id="rId13" Type="http://schemas.openxmlformats.org/officeDocument/2006/relationships/tags" Target="../tags/tag314.xml"/><Relationship Id="rId18" Type="http://schemas.openxmlformats.org/officeDocument/2006/relationships/tags" Target="../tags/tag319.xml"/><Relationship Id="rId26" Type="http://schemas.openxmlformats.org/officeDocument/2006/relationships/tags" Target="../tags/tag327.xml"/><Relationship Id="rId39" Type="http://schemas.openxmlformats.org/officeDocument/2006/relationships/image" Target="../media/image9.jpeg"/><Relationship Id="rId21" Type="http://schemas.openxmlformats.org/officeDocument/2006/relationships/tags" Target="../tags/tag322.xml"/><Relationship Id="rId34" Type="http://schemas.openxmlformats.org/officeDocument/2006/relationships/tags" Target="../tags/tag335.xml"/><Relationship Id="rId7" Type="http://schemas.openxmlformats.org/officeDocument/2006/relationships/tags" Target="../tags/tag308.xml"/><Relationship Id="rId2" Type="http://schemas.openxmlformats.org/officeDocument/2006/relationships/tags" Target="../tags/tag303.xml"/><Relationship Id="rId16" Type="http://schemas.openxmlformats.org/officeDocument/2006/relationships/tags" Target="../tags/tag317.xml"/><Relationship Id="rId20" Type="http://schemas.openxmlformats.org/officeDocument/2006/relationships/tags" Target="../tags/tag321.xml"/><Relationship Id="rId29" Type="http://schemas.openxmlformats.org/officeDocument/2006/relationships/tags" Target="../tags/tag330.xml"/><Relationship Id="rId41" Type="http://schemas.openxmlformats.org/officeDocument/2006/relationships/image" Target="../media/image4.png"/><Relationship Id="rId1" Type="http://schemas.openxmlformats.org/officeDocument/2006/relationships/tags" Target="../tags/tag302.xml"/><Relationship Id="rId6" Type="http://schemas.openxmlformats.org/officeDocument/2006/relationships/tags" Target="../tags/tag307.xml"/><Relationship Id="rId11" Type="http://schemas.openxmlformats.org/officeDocument/2006/relationships/tags" Target="../tags/tag312.xml"/><Relationship Id="rId24" Type="http://schemas.openxmlformats.org/officeDocument/2006/relationships/tags" Target="../tags/tag325.xml"/><Relationship Id="rId32" Type="http://schemas.openxmlformats.org/officeDocument/2006/relationships/tags" Target="../tags/tag333.xml"/><Relationship Id="rId37" Type="http://schemas.openxmlformats.org/officeDocument/2006/relationships/tags" Target="../tags/tag338.xml"/><Relationship Id="rId40" Type="http://schemas.openxmlformats.org/officeDocument/2006/relationships/image" Target="../media/image3.emf"/><Relationship Id="rId5" Type="http://schemas.openxmlformats.org/officeDocument/2006/relationships/tags" Target="../tags/tag306.xml"/><Relationship Id="rId15" Type="http://schemas.openxmlformats.org/officeDocument/2006/relationships/tags" Target="../tags/tag316.xml"/><Relationship Id="rId23" Type="http://schemas.openxmlformats.org/officeDocument/2006/relationships/tags" Target="../tags/tag324.xml"/><Relationship Id="rId28" Type="http://schemas.openxmlformats.org/officeDocument/2006/relationships/tags" Target="../tags/tag329.xml"/><Relationship Id="rId36" Type="http://schemas.openxmlformats.org/officeDocument/2006/relationships/tags" Target="../tags/tag337.xml"/><Relationship Id="rId10" Type="http://schemas.openxmlformats.org/officeDocument/2006/relationships/tags" Target="../tags/tag311.xml"/><Relationship Id="rId19" Type="http://schemas.openxmlformats.org/officeDocument/2006/relationships/tags" Target="../tags/tag320.xml"/><Relationship Id="rId31" Type="http://schemas.openxmlformats.org/officeDocument/2006/relationships/tags" Target="../tags/tag332.xml"/><Relationship Id="rId4" Type="http://schemas.openxmlformats.org/officeDocument/2006/relationships/tags" Target="../tags/tag305.xml"/><Relationship Id="rId9" Type="http://schemas.openxmlformats.org/officeDocument/2006/relationships/tags" Target="../tags/tag310.xml"/><Relationship Id="rId14" Type="http://schemas.openxmlformats.org/officeDocument/2006/relationships/tags" Target="../tags/tag315.xml"/><Relationship Id="rId22" Type="http://schemas.openxmlformats.org/officeDocument/2006/relationships/tags" Target="../tags/tag323.xml"/><Relationship Id="rId27" Type="http://schemas.openxmlformats.org/officeDocument/2006/relationships/tags" Target="../tags/tag328.xml"/><Relationship Id="rId30" Type="http://schemas.openxmlformats.org/officeDocument/2006/relationships/tags" Target="../tags/tag331.xml"/><Relationship Id="rId35" Type="http://schemas.openxmlformats.org/officeDocument/2006/relationships/tags" Target="../tags/tag336.xml"/><Relationship Id="rId8" Type="http://schemas.openxmlformats.org/officeDocument/2006/relationships/tags" Target="../tags/tag309.xml"/><Relationship Id="rId3" Type="http://schemas.openxmlformats.org/officeDocument/2006/relationships/tags" Target="../tags/tag304.xml"/><Relationship Id="rId12" Type="http://schemas.openxmlformats.org/officeDocument/2006/relationships/tags" Target="../tags/tag313.xml"/><Relationship Id="rId17" Type="http://schemas.openxmlformats.org/officeDocument/2006/relationships/tags" Target="../tags/tag318.xml"/><Relationship Id="rId25" Type="http://schemas.openxmlformats.org/officeDocument/2006/relationships/tags" Target="../tags/tag326.xml"/><Relationship Id="rId33" Type="http://schemas.openxmlformats.org/officeDocument/2006/relationships/tags" Target="../tags/tag334.xml"/><Relationship Id="rId38"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3" Type="http://schemas.openxmlformats.org/officeDocument/2006/relationships/tags" Target="../tags/tag351.xml"/><Relationship Id="rId18" Type="http://schemas.openxmlformats.org/officeDocument/2006/relationships/tags" Target="../tags/tag356.xml"/><Relationship Id="rId26" Type="http://schemas.openxmlformats.org/officeDocument/2006/relationships/tags" Target="../tags/tag364.xml"/><Relationship Id="rId39" Type="http://schemas.openxmlformats.org/officeDocument/2006/relationships/image" Target="../media/image4.png"/><Relationship Id="rId21" Type="http://schemas.openxmlformats.org/officeDocument/2006/relationships/tags" Target="../tags/tag359.xml"/><Relationship Id="rId34" Type="http://schemas.openxmlformats.org/officeDocument/2006/relationships/tags" Target="../tags/tag372.xml"/><Relationship Id="rId7" Type="http://schemas.openxmlformats.org/officeDocument/2006/relationships/tags" Target="../tags/tag345.xml"/><Relationship Id="rId12" Type="http://schemas.openxmlformats.org/officeDocument/2006/relationships/tags" Target="../tags/tag350.xml"/><Relationship Id="rId17" Type="http://schemas.openxmlformats.org/officeDocument/2006/relationships/tags" Target="../tags/tag355.xml"/><Relationship Id="rId25" Type="http://schemas.openxmlformats.org/officeDocument/2006/relationships/tags" Target="../tags/tag363.xml"/><Relationship Id="rId33" Type="http://schemas.openxmlformats.org/officeDocument/2006/relationships/tags" Target="../tags/tag371.xml"/><Relationship Id="rId38" Type="http://schemas.openxmlformats.org/officeDocument/2006/relationships/image" Target="../media/image3.emf"/><Relationship Id="rId2" Type="http://schemas.openxmlformats.org/officeDocument/2006/relationships/tags" Target="../tags/tag340.xml"/><Relationship Id="rId16" Type="http://schemas.openxmlformats.org/officeDocument/2006/relationships/tags" Target="../tags/tag354.xml"/><Relationship Id="rId20" Type="http://schemas.openxmlformats.org/officeDocument/2006/relationships/tags" Target="../tags/tag358.xml"/><Relationship Id="rId29" Type="http://schemas.openxmlformats.org/officeDocument/2006/relationships/tags" Target="../tags/tag367.xml"/><Relationship Id="rId1" Type="http://schemas.openxmlformats.org/officeDocument/2006/relationships/tags" Target="../tags/tag339.xml"/><Relationship Id="rId6" Type="http://schemas.openxmlformats.org/officeDocument/2006/relationships/tags" Target="../tags/tag344.xml"/><Relationship Id="rId11" Type="http://schemas.openxmlformats.org/officeDocument/2006/relationships/tags" Target="../tags/tag349.xml"/><Relationship Id="rId24" Type="http://schemas.openxmlformats.org/officeDocument/2006/relationships/tags" Target="../tags/tag362.xml"/><Relationship Id="rId32" Type="http://schemas.openxmlformats.org/officeDocument/2006/relationships/tags" Target="../tags/tag370.xml"/><Relationship Id="rId37" Type="http://schemas.openxmlformats.org/officeDocument/2006/relationships/image" Target="../media/image10.jpeg"/><Relationship Id="rId5" Type="http://schemas.openxmlformats.org/officeDocument/2006/relationships/tags" Target="../tags/tag343.xml"/><Relationship Id="rId15" Type="http://schemas.openxmlformats.org/officeDocument/2006/relationships/tags" Target="../tags/tag353.xml"/><Relationship Id="rId23" Type="http://schemas.openxmlformats.org/officeDocument/2006/relationships/tags" Target="../tags/tag361.xml"/><Relationship Id="rId28" Type="http://schemas.openxmlformats.org/officeDocument/2006/relationships/tags" Target="../tags/tag366.xml"/><Relationship Id="rId36" Type="http://schemas.openxmlformats.org/officeDocument/2006/relationships/slideMaster" Target="../slideMasters/slideMaster2.xml"/><Relationship Id="rId10" Type="http://schemas.openxmlformats.org/officeDocument/2006/relationships/tags" Target="../tags/tag348.xml"/><Relationship Id="rId19" Type="http://schemas.openxmlformats.org/officeDocument/2006/relationships/tags" Target="../tags/tag357.xml"/><Relationship Id="rId31" Type="http://schemas.openxmlformats.org/officeDocument/2006/relationships/tags" Target="../tags/tag369.xml"/><Relationship Id="rId4" Type="http://schemas.openxmlformats.org/officeDocument/2006/relationships/tags" Target="../tags/tag342.xml"/><Relationship Id="rId9" Type="http://schemas.openxmlformats.org/officeDocument/2006/relationships/tags" Target="../tags/tag347.xml"/><Relationship Id="rId14" Type="http://schemas.openxmlformats.org/officeDocument/2006/relationships/tags" Target="../tags/tag352.xml"/><Relationship Id="rId22" Type="http://schemas.openxmlformats.org/officeDocument/2006/relationships/tags" Target="../tags/tag360.xml"/><Relationship Id="rId27" Type="http://schemas.openxmlformats.org/officeDocument/2006/relationships/tags" Target="../tags/tag365.xml"/><Relationship Id="rId30" Type="http://schemas.openxmlformats.org/officeDocument/2006/relationships/tags" Target="../tags/tag368.xml"/><Relationship Id="rId35" Type="http://schemas.openxmlformats.org/officeDocument/2006/relationships/tags" Target="../tags/tag373.xml"/><Relationship Id="rId8" Type="http://schemas.openxmlformats.org/officeDocument/2006/relationships/tags" Target="../tags/tag346.xml"/><Relationship Id="rId3" Type="http://schemas.openxmlformats.org/officeDocument/2006/relationships/tags" Target="../tags/tag341.xml"/></Relationships>
</file>

<file path=ppt/slideLayouts/_rels/slideLayout23.xml.rels><?xml version="1.0" encoding="UTF-8" standalone="yes"?>
<Relationships xmlns="http://schemas.openxmlformats.org/package/2006/relationships"><Relationship Id="rId13" Type="http://schemas.openxmlformats.org/officeDocument/2006/relationships/tags" Target="../tags/tag386.xml"/><Relationship Id="rId18" Type="http://schemas.openxmlformats.org/officeDocument/2006/relationships/tags" Target="../tags/tag391.xml"/><Relationship Id="rId26" Type="http://schemas.openxmlformats.org/officeDocument/2006/relationships/tags" Target="../tags/tag399.xml"/><Relationship Id="rId3" Type="http://schemas.openxmlformats.org/officeDocument/2006/relationships/tags" Target="../tags/tag376.xml"/><Relationship Id="rId21" Type="http://schemas.openxmlformats.org/officeDocument/2006/relationships/tags" Target="../tags/tag394.xml"/><Relationship Id="rId34" Type="http://schemas.openxmlformats.org/officeDocument/2006/relationships/image" Target="../media/image4.png"/><Relationship Id="rId7" Type="http://schemas.openxmlformats.org/officeDocument/2006/relationships/tags" Target="../tags/tag380.xml"/><Relationship Id="rId12" Type="http://schemas.openxmlformats.org/officeDocument/2006/relationships/tags" Target="../tags/tag385.xml"/><Relationship Id="rId17" Type="http://schemas.openxmlformats.org/officeDocument/2006/relationships/tags" Target="../tags/tag390.xml"/><Relationship Id="rId25" Type="http://schemas.openxmlformats.org/officeDocument/2006/relationships/tags" Target="../tags/tag398.xml"/><Relationship Id="rId33" Type="http://schemas.openxmlformats.org/officeDocument/2006/relationships/image" Target="../media/image3.emf"/><Relationship Id="rId2" Type="http://schemas.openxmlformats.org/officeDocument/2006/relationships/tags" Target="../tags/tag375.xml"/><Relationship Id="rId16" Type="http://schemas.openxmlformats.org/officeDocument/2006/relationships/tags" Target="../tags/tag389.xml"/><Relationship Id="rId20" Type="http://schemas.openxmlformats.org/officeDocument/2006/relationships/tags" Target="../tags/tag393.xml"/><Relationship Id="rId29" Type="http://schemas.openxmlformats.org/officeDocument/2006/relationships/tags" Target="../tags/tag402.xml"/><Relationship Id="rId1" Type="http://schemas.openxmlformats.org/officeDocument/2006/relationships/tags" Target="../tags/tag374.xml"/><Relationship Id="rId6" Type="http://schemas.openxmlformats.org/officeDocument/2006/relationships/tags" Target="../tags/tag379.xml"/><Relationship Id="rId11" Type="http://schemas.openxmlformats.org/officeDocument/2006/relationships/tags" Target="../tags/tag384.xml"/><Relationship Id="rId24" Type="http://schemas.openxmlformats.org/officeDocument/2006/relationships/tags" Target="../tags/tag397.xml"/><Relationship Id="rId32" Type="http://schemas.openxmlformats.org/officeDocument/2006/relationships/image" Target="../media/image11.jpeg"/><Relationship Id="rId5" Type="http://schemas.openxmlformats.org/officeDocument/2006/relationships/tags" Target="../tags/tag378.xml"/><Relationship Id="rId15" Type="http://schemas.openxmlformats.org/officeDocument/2006/relationships/tags" Target="../tags/tag388.xml"/><Relationship Id="rId23" Type="http://schemas.openxmlformats.org/officeDocument/2006/relationships/tags" Target="../tags/tag396.xml"/><Relationship Id="rId28" Type="http://schemas.openxmlformats.org/officeDocument/2006/relationships/tags" Target="../tags/tag401.xml"/><Relationship Id="rId10" Type="http://schemas.openxmlformats.org/officeDocument/2006/relationships/tags" Target="../tags/tag383.xml"/><Relationship Id="rId19" Type="http://schemas.openxmlformats.org/officeDocument/2006/relationships/tags" Target="../tags/tag392.xml"/><Relationship Id="rId31" Type="http://schemas.openxmlformats.org/officeDocument/2006/relationships/slideMaster" Target="../slideMasters/slideMaster2.xml"/><Relationship Id="rId4" Type="http://schemas.openxmlformats.org/officeDocument/2006/relationships/tags" Target="../tags/tag377.xml"/><Relationship Id="rId9" Type="http://schemas.openxmlformats.org/officeDocument/2006/relationships/tags" Target="../tags/tag382.xml"/><Relationship Id="rId14" Type="http://schemas.openxmlformats.org/officeDocument/2006/relationships/tags" Target="../tags/tag387.xml"/><Relationship Id="rId22" Type="http://schemas.openxmlformats.org/officeDocument/2006/relationships/tags" Target="../tags/tag395.xml"/><Relationship Id="rId27" Type="http://schemas.openxmlformats.org/officeDocument/2006/relationships/tags" Target="../tags/tag400.xml"/><Relationship Id="rId30" Type="http://schemas.openxmlformats.org/officeDocument/2006/relationships/tags" Target="../tags/tag403.xml"/><Relationship Id="rId8" Type="http://schemas.openxmlformats.org/officeDocument/2006/relationships/tags" Target="../tags/tag381.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411.xml"/><Relationship Id="rId3" Type="http://schemas.openxmlformats.org/officeDocument/2006/relationships/tags" Target="../tags/tag406.xml"/><Relationship Id="rId7" Type="http://schemas.openxmlformats.org/officeDocument/2006/relationships/tags" Target="../tags/tag410.xml"/><Relationship Id="rId12" Type="http://schemas.openxmlformats.org/officeDocument/2006/relationships/image" Target="../media/image4.png"/><Relationship Id="rId2" Type="http://schemas.openxmlformats.org/officeDocument/2006/relationships/tags" Target="../tags/tag405.xml"/><Relationship Id="rId1" Type="http://schemas.openxmlformats.org/officeDocument/2006/relationships/tags" Target="../tags/tag404.xml"/><Relationship Id="rId6" Type="http://schemas.openxmlformats.org/officeDocument/2006/relationships/tags" Target="../tags/tag409.xml"/><Relationship Id="rId11" Type="http://schemas.openxmlformats.org/officeDocument/2006/relationships/image" Target="../media/image3.emf"/><Relationship Id="rId5" Type="http://schemas.openxmlformats.org/officeDocument/2006/relationships/tags" Target="../tags/tag408.xml"/><Relationship Id="rId10" Type="http://schemas.openxmlformats.org/officeDocument/2006/relationships/image" Target="../media/image12.jpeg"/><Relationship Id="rId4" Type="http://schemas.openxmlformats.org/officeDocument/2006/relationships/tags" Target="../tags/tag407.xml"/><Relationship Id="rId9"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3" Type="http://schemas.openxmlformats.org/officeDocument/2006/relationships/tags" Target="../tags/tag424.xml"/><Relationship Id="rId18" Type="http://schemas.openxmlformats.org/officeDocument/2006/relationships/tags" Target="../tags/tag429.xml"/><Relationship Id="rId26" Type="http://schemas.openxmlformats.org/officeDocument/2006/relationships/tags" Target="../tags/tag437.xml"/><Relationship Id="rId39" Type="http://schemas.openxmlformats.org/officeDocument/2006/relationships/tags" Target="../tags/tag450.xml"/><Relationship Id="rId21" Type="http://schemas.openxmlformats.org/officeDocument/2006/relationships/tags" Target="../tags/tag432.xml"/><Relationship Id="rId34" Type="http://schemas.openxmlformats.org/officeDocument/2006/relationships/tags" Target="../tags/tag445.xml"/><Relationship Id="rId42" Type="http://schemas.openxmlformats.org/officeDocument/2006/relationships/tags" Target="../tags/tag453.xml"/><Relationship Id="rId47" Type="http://schemas.openxmlformats.org/officeDocument/2006/relationships/tags" Target="../tags/tag458.xml"/><Relationship Id="rId50" Type="http://schemas.openxmlformats.org/officeDocument/2006/relationships/tags" Target="../tags/tag461.xml"/><Relationship Id="rId7" Type="http://schemas.openxmlformats.org/officeDocument/2006/relationships/tags" Target="../tags/tag418.xml"/><Relationship Id="rId2" Type="http://schemas.openxmlformats.org/officeDocument/2006/relationships/tags" Target="../tags/tag413.xml"/><Relationship Id="rId16" Type="http://schemas.openxmlformats.org/officeDocument/2006/relationships/tags" Target="../tags/tag427.xml"/><Relationship Id="rId29" Type="http://schemas.openxmlformats.org/officeDocument/2006/relationships/tags" Target="../tags/tag440.xml"/><Relationship Id="rId11" Type="http://schemas.openxmlformats.org/officeDocument/2006/relationships/tags" Target="../tags/tag422.xml"/><Relationship Id="rId24" Type="http://schemas.openxmlformats.org/officeDocument/2006/relationships/tags" Target="../tags/tag435.xml"/><Relationship Id="rId32" Type="http://schemas.openxmlformats.org/officeDocument/2006/relationships/tags" Target="../tags/tag443.xml"/><Relationship Id="rId37" Type="http://schemas.openxmlformats.org/officeDocument/2006/relationships/tags" Target="../tags/tag448.xml"/><Relationship Id="rId40" Type="http://schemas.openxmlformats.org/officeDocument/2006/relationships/tags" Target="../tags/tag451.xml"/><Relationship Id="rId45" Type="http://schemas.openxmlformats.org/officeDocument/2006/relationships/tags" Target="../tags/tag456.xml"/><Relationship Id="rId53" Type="http://schemas.openxmlformats.org/officeDocument/2006/relationships/slideMaster" Target="../slideMasters/slideMaster2.xml"/><Relationship Id="rId5" Type="http://schemas.openxmlformats.org/officeDocument/2006/relationships/tags" Target="../tags/tag416.xml"/><Relationship Id="rId10" Type="http://schemas.openxmlformats.org/officeDocument/2006/relationships/tags" Target="../tags/tag421.xml"/><Relationship Id="rId19" Type="http://schemas.openxmlformats.org/officeDocument/2006/relationships/tags" Target="../tags/tag430.xml"/><Relationship Id="rId31" Type="http://schemas.openxmlformats.org/officeDocument/2006/relationships/tags" Target="../tags/tag442.xml"/><Relationship Id="rId44" Type="http://schemas.openxmlformats.org/officeDocument/2006/relationships/tags" Target="../tags/tag455.xml"/><Relationship Id="rId52" Type="http://schemas.openxmlformats.org/officeDocument/2006/relationships/tags" Target="../tags/tag463.xml"/><Relationship Id="rId4" Type="http://schemas.openxmlformats.org/officeDocument/2006/relationships/tags" Target="../tags/tag415.xml"/><Relationship Id="rId9" Type="http://schemas.openxmlformats.org/officeDocument/2006/relationships/tags" Target="../tags/tag420.xml"/><Relationship Id="rId14" Type="http://schemas.openxmlformats.org/officeDocument/2006/relationships/tags" Target="../tags/tag425.xml"/><Relationship Id="rId22" Type="http://schemas.openxmlformats.org/officeDocument/2006/relationships/tags" Target="../tags/tag433.xml"/><Relationship Id="rId27" Type="http://schemas.openxmlformats.org/officeDocument/2006/relationships/tags" Target="../tags/tag438.xml"/><Relationship Id="rId30" Type="http://schemas.openxmlformats.org/officeDocument/2006/relationships/tags" Target="../tags/tag441.xml"/><Relationship Id="rId35" Type="http://schemas.openxmlformats.org/officeDocument/2006/relationships/tags" Target="../tags/tag446.xml"/><Relationship Id="rId43" Type="http://schemas.openxmlformats.org/officeDocument/2006/relationships/tags" Target="../tags/tag454.xml"/><Relationship Id="rId48" Type="http://schemas.openxmlformats.org/officeDocument/2006/relationships/tags" Target="../tags/tag459.xml"/><Relationship Id="rId8" Type="http://schemas.openxmlformats.org/officeDocument/2006/relationships/tags" Target="../tags/tag419.xml"/><Relationship Id="rId51" Type="http://schemas.openxmlformats.org/officeDocument/2006/relationships/tags" Target="../tags/tag462.xml"/><Relationship Id="rId3" Type="http://schemas.openxmlformats.org/officeDocument/2006/relationships/tags" Target="../tags/tag414.xml"/><Relationship Id="rId12" Type="http://schemas.openxmlformats.org/officeDocument/2006/relationships/tags" Target="../tags/tag423.xml"/><Relationship Id="rId17" Type="http://schemas.openxmlformats.org/officeDocument/2006/relationships/tags" Target="../tags/tag428.xml"/><Relationship Id="rId25" Type="http://schemas.openxmlformats.org/officeDocument/2006/relationships/tags" Target="../tags/tag436.xml"/><Relationship Id="rId33" Type="http://schemas.openxmlformats.org/officeDocument/2006/relationships/tags" Target="../tags/tag444.xml"/><Relationship Id="rId38" Type="http://schemas.openxmlformats.org/officeDocument/2006/relationships/tags" Target="../tags/tag449.xml"/><Relationship Id="rId46" Type="http://schemas.openxmlformats.org/officeDocument/2006/relationships/tags" Target="../tags/tag457.xml"/><Relationship Id="rId20" Type="http://schemas.openxmlformats.org/officeDocument/2006/relationships/tags" Target="../tags/tag431.xml"/><Relationship Id="rId41" Type="http://schemas.openxmlformats.org/officeDocument/2006/relationships/tags" Target="../tags/tag452.xml"/><Relationship Id="rId1" Type="http://schemas.openxmlformats.org/officeDocument/2006/relationships/tags" Target="../tags/tag412.xml"/><Relationship Id="rId6" Type="http://schemas.openxmlformats.org/officeDocument/2006/relationships/tags" Target="../tags/tag417.xml"/><Relationship Id="rId15" Type="http://schemas.openxmlformats.org/officeDocument/2006/relationships/tags" Target="../tags/tag426.xml"/><Relationship Id="rId23" Type="http://schemas.openxmlformats.org/officeDocument/2006/relationships/tags" Target="../tags/tag434.xml"/><Relationship Id="rId28" Type="http://schemas.openxmlformats.org/officeDocument/2006/relationships/tags" Target="../tags/tag439.xml"/><Relationship Id="rId36" Type="http://schemas.openxmlformats.org/officeDocument/2006/relationships/tags" Target="../tags/tag447.xml"/><Relationship Id="rId49" Type="http://schemas.openxmlformats.org/officeDocument/2006/relationships/tags" Target="../tags/tag46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3" Type="http://schemas.openxmlformats.org/officeDocument/2006/relationships/tags" Target="../tags/tag476.xml"/><Relationship Id="rId18" Type="http://schemas.openxmlformats.org/officeDocument/2006/relationships/tags" Target="../tags/tag481.xml"/><Relationship Id="rId26" Type="http://schemas.openxmlformats.org/officeDocument/2006/relationships/tags" Target="../tags/tag489.xml"/><Relationship Id="rId21" Type="http://schemas.openxmlformats.org/officeDocument/2006/relationships/tags" Target="../tags/tag484.xml"/><Relationship Id="rId34" Type="http://schemas.openxmlformats.org/officeDocument/2006/relationships/tags" Target="../tags/tag497.xml"/><Relationship Id="rId7" Type="http://schemas.openxmlformats.org/officeDocument/2006/relationships/tags" Target="../tags/tag470.xml"/><Relationship Id="rId12" Type="http://schemas.openxmlformats.org/officeDocument/2006/relationships/tags" Target="../tags/tag475.xml"/><Relationship Id="rId17" Type="http://schemas.openxmlformats.org/officeDocument/2006/relationships/tags" Target="../tags/tag480.xml"/><Relationship Id="rId25" Type="http://schemas.openxmlformats.org/officeDocument/2006/relationships/tags" Target="../tags/tag488.xml"/><Relationship Id="rId33" Type="http://schemas.openxmlformats.org/officeDocument/2006/relationships/tags" Target="../tags/tag496.xml"/><Relationship Id="rId38" Type="http://schemas.openxmlformats.org/officeDocument/2006/relationships/slideMaster" Target="../slideMasters/slideMaster2.xml"/><Relationship Id="rId2" Type="http://schemas.openxmlformats.org/officeDocument/2006/relationships/tags" Target="../tags/tag465.xml"/><Relationship Id="rId16" Type="http://schemas.openxmlformats.org/officeDocument/2006/relationships/tags" Target="../tags/tag479.xml"/><Relationship Id="rId20" Type="http://schemas.openxmlformats.org/officeDocument/2006/relationships/tags" Target="../tags/tag483.xml"/><Relationship Id="rId29" Type="http://schemas.openxmlformats.org/officeDocument/2006/relationships/tags" Target="../tags/tag492.xml"/><Relationship Id="rId1" Type="http://schemas.openxmlformats.org/officeDocument/2006/relationships/tags" Target="../tags/tag464.xml"/><Relationship Id="rId6" Type="http://schemas.openxmlformats.org/officeDocument/2006/relationships/tags" Target="../tags/tag469.xml"/><Relationship Id="rId11" Type="http://schemas.openxmlformats.org/officeDocument/2006/relationships/tags" Target="../tags/tag474.xml"/><Relationship Id="rId24" Type="http://schemas.openxmlformats.org/officeDocument/2006/relationships/tags" Target="../tags/tag487.xml"/><Relationship Id="rId32" Type="http://schemas.openxmlformats.org/officeDocument/2006/relationships/tags" Target="../tags/tag495.xml"/><Relationship Id="rId37" Type="http://schemas.openxmlformats.org/officeDocument/2006/relationships/tags" Target="../tags/tag500.xml"/><Relationship Id="rId5" Type="http://schemas.openxmlformats.org/officeDocument/2006/relationships/tags" Target="../tags/tag468.xml"/><Relationship Id="rId15" Type="http://schemas.openxmlformats.org/officeDocument/2006/relationships/tags" Target="../tags/tag478.xml"/><Relationship Id="rId23" Type="http://schemas.openxmlformats.org/officeDocument/2006/relationships/tags" Target="../tags/tag486.xml"/><Relationship Id="rId28" Type="http://schemas.openxmlformats.org/officeDocument/2006/relationships/tags" Target="../tags/tag491.xml"/><Relationship Id="rId36" Type="http://schemas.openxmlformats.org/officeDocument/2006/relationships/tags" Target="../tags/tag499.xml"/><Relationship Id="rId10" Type="http://schemas.openxmlformats.org/officeDocument/2006/relationships/tags" Target="../tags/tag473.xml"/><Relationship Id="rId19" Type="http://schemas.openxmlformats.org/officeDocument/2006/relationships/tags" Target="../tags/tag482.xml"/><Relationship Id="rId31" Type="http://schemas.openxmlformats.org/officeDocument/2006/relationships/tags" Target="../tags/tag494.xml"/><Relationship Id="rId4" Type="http://schemas.openxmlformats.org/officeDocument/2006/relationships/tags" Target="../tags/tag467.xml"/><Relationship Id="rId9" Type="http://schemas.openxmlformats.org/officeDocument/2006/relationships/tags" Target="../tags/tag472.xml"/><Relationship Id="rId14" Type="http://schemas.openxmlformats.org/officeDocument/2006/relationships/tags" Target="../tags/tag477.xml"/><Relationship Id="rId22" Type="http://schemas.openxmlformats.org/officeDocument/2006/relationships/tags" Target="../tags/tag485.xml"/><Relationship Id="rId27" Type="http://schemas.openxmlformats.org/officeDocument/2006/relationships/tags" Target="../tags/tag490.xml"/><Relationship Id="rId30" Type="http://schemas.openxmlformats.org/officeDocument/2006/relationships/tags" Target="../tags/tag493.xml"/><Relationship Id="rId35" Type="http://schemas.openxmlformats.org/officeDocument/2006/relationships/tags" Target="../tags/tag498.xml"/><Relationship Id="rId8" Type="http://schemas.openxmlformats.org/officeDocument/2006/relationships/tags" Target="../tags/tag471.xml"/><Relationship Id="rId3" Type="http://schemas.openxmlformats.org/officeDocument/2006/relationships/tags" Target="../tags/tag466.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503.xml"/><Relationship Id="rId7" Type="http://schemas.openxmlformats.org/officeDocument/2006/relationships/slideMaster" Target="../slideMasters/slideMaster2.xml"/><Relationship Id="rId2" Type="http://schemas.openxmlformats.org/officeDocument/2006/relationships/tags" Target="../tags/tag502.xml"/><Relationship Id="rId1" Type="http://schemas.openxmlformats.org/officeDocument/2006/relationships/tags" Target="../tags/tag501.xml"/><Relationship Id="rId6" Type="http://schemas.openxmlformats.org/officeDocument/2006/relationships/tags" Target="../tags/tag506.xml"/><Relationship Id="rId5" Type="http://schemas.openxmlformats.org/officeDocument/2006/relationships/tags" Target="../tags/tag505.xml"/><Relationship Id="rId4" Type="http://schemas.openxmlformats.org/officeDocument/2006/relationships/tags" Target="../tags/tag504.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514.xml"/><Relationship Id="rId13" Type="http://schemas.openxmlformats.org/officeDocument/2006/relationships/tags" Target="../tags/tag519.xml"/><Relationship Id="rId18" Type="http://schemas.openxmlformats.org/officeDocument/2006/relationships/tags" Target="../tags/tag524.xml"/><Relationship Id="rId26" Type="http://schemas.openxmlformats.org/officeDocument/2006/relationships/tags" Target="../tags/tag532.xml"/><Relationship Id="rId3" Type="http://schemas.openxmlformats.org/officeDocument/2006/relationships/tags" Target="../tags/tag509.xml"/><Relationship Id="rId21" Type="http://schemas.openxmlformats.org/officeDocument/2006/relationships/tags" Target="../tags/tag527.xml"/><Relationship Id="rId7" Type="http://schemas.openxmlformats.org/officeDocument/2006/relationships/tags" Target="../tags/tag513.xml"/><Relationship Id="rId12" Type="http://schemas.openxmlformats.org/officeDocument/2006/relationships/tags" Target="../tags/tag518.xml"/><Relationship Id="rId17" Type="http://schemas.openxmlformats.org/officeDocument/2006/relationships/tags" Target="../tags/tag523.xml"/><Relationship Id="rId25" Type="http://schemas.openxmlformats.org/officeDocument/2006/relationships/tags" Target="../tags/tag531.xml"/><Relationship Id="rId2" Type="http://schemas.openxmlformats.org/officeDocument/2006/relationships/tags" Target="../tags/tag508.xml"/><Relationship Id="rId16" Type="http://schemas.openxmlformats.org/officeDocument/2006/relationships/tags" Target="../tags/tag522.xml"/><Relationship Id="rId20" Type="http://schemas.openxmlformats.org/officeDocument/2006/relationships/tags" Target="../tags/tag526.xml"/><Relationship Id="rId29" Type="http://schemas.openxmlformats.org/officeDocument/2006/relationships/slideMaster" Target="../slideMasters/slideMaster2.xml"/><Relationship Id="rId1" Type="http://schemas.openxmlformats.org/officeDocument/2006/relationships/tags" Target="../tags/tag507.xml"/><Relationship Id="rId6" Type="http://schemas.openxmlformats.org/officeDocument/2006/relationships/tags" Target="../tags/tag512.xml"/><Relationship Id="rId11" Type="http://schemas.openxmlformats.org/officeDocument/2006/relationships/tags" Target="../tags/tag517.xml"/><Relationship Id="rId24" Type="http://schemas.openxmlformats.org/officeDocument/2006/relationships/tags" Target="../tags/tag530.xml"/><Relationship Id="rId5" Type="http://schemas.openxmlformats.org/officeDocument/2006/relationships/tags" Target="../tags/tag511.xml"/><Relationship Id="rId15" Type="http://schemas.openxmlformats.org/officeDocument/2006/relationships/tags" Target="../tags/tag521.xml"/><Relationship Id="rId23" Type="http://schemas.openxmlformats.org/officeDocument/2006/relationships/tags" Target="../tags/tag529.xml"/><Relationship Id="rId28" Type="http://schemas.openxmlformats.org/officeDocument/2006/relationships/tags" Target="../tags/tag534.xml"/><Relationship Id="rId10" Type="http://schemas.openxmlformats.org/officeDocument/2006/relationships/tags" Target="../tags/tag516.xml"/><Relationship Id="rId19" Type="http://schemas.openxmlformats.org/officeDocument/2006/relationships/tags" Target="../tags/tag525.xml"/><Relationship Id="rId4" Type="http://schemas.openxmlformats.org/officeDocument/2006/relationships/tags" Target="../tags/tag510.xml"/><Relationship Id="rId9" Type="http://schemas.openxmlformats.org/officeDocument/2006/relationships/tags" Target="../tags/tag515.xml"/><Relationship Id="rId14" Type="http://schemas.openxmlformats.org/officeDocument/2006/relationships/tags" Target="../tags/tag520.xml"/><Relationship Id="rId22" Type="http://schemas.openxmlformats.org/officeDocument/2006/relationships/tags" Target="../tags/tag528.xml"/><Relationship Id="rId27" Type="http://schemas.openxmlformats.org/officeDocument/2006/relationships/tags" Target="../tags/tag5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542.xml"/><Relationship Id="rId3" Type="http://schemas.openxmlformats.org/officeDocument/2006/relationships/tags" Target="../tags/tag537.xml"/><Relationship Id="rId7" Type="http://schemas.openxmlformats.org/officeDocument/2006/relationships/tags" Target="../tags/tag541.xml"/><Relationship Id="rId2" Type="http://schemas.openxmlformats.org/officeDocument/2006/relationships/tags" Target="../tags/tag536.xml"/><Relationship Id="rId1" Type="http://schemas.openxmlformats.org/officeDocument/2006/relationships/tags" Target="../tags/tag535.xml"/><Relationship Id="rId6" Type="http://schemas.openxmlformats.org/officeDocument/2006/relationships/tags" Target="../tags/tag540.xml"/><Relationship Id="rId5" Type="http://schemas.openxmlformats.org/officeDocument/2006/relationships/tags" Target="../tags/tag539.xml"/><Relationship Id="rId10" Type="http://schemas.openxmlformats.org/officeDocument/2006/relationships/slideMaster" Target="../slideMasters/slideMaster2.xml"/><Relationship Id="rId4" Type="http://schemas.openxmlformats.org/officeDocument/2006/relationships/tags" Target="../tags/tag538.xml"/><Relationship Id="rId9" Type="http://schemas.openxmlformats.org/officeDocument/2006/relationships/tags" Target="../tags/tag54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tags" Target="../tags/tag551.xml"/><Relationship Id="rId13" Type="http://schemas.openxmlformats.org/officeDocument/2006/relationships/image" Target="../media/image14.png"/><Relationship Id="rId18" Type="http://schemas.openxmlformats.org/officeDocument/2006/relationships/image" Target="../media/image4.png"/><Relationship Id="rId3" Type="http://schemas.openxmlformats.org/officeDocument/2006/relationships/tags" Target="../tags/tag546.xml"/><Relationship Id="rId7" Type="http://schemas.openxmlformats.org/officeDocument/2006/relationships/tags" Target="../tags/tag550.xml"/><Relationship Id="rId12" Type="http://schemas.microsoft.com/office/2007/relationships/hdphoto" Target="../media/hdphoto1.wdp"/><Relationship Id="rId17" Type="http://schemas.openxmlformats.org/officeDocument/2006/relationships/image" Target="../media/image3.emf"/><Relationship Id="rId2" Type="http://schemas.openxmlformats.org/officeDocument/2006/relationships/tags" Target="../tags/tag545.xml"/><Relationship Id="rId16" Type="http://schemas.microsoft.com/office/2007/relationships/hdphoto" Target="../media/hdphoto3.wdp"/><Relationship Id="rId1" Type="http://schemas.openxmlformats.org/officeDocument/2006/relationships/tags" Target="../tags/tag544.xml"/><Relationship Id="rId6" Type="http://schemas.openxmlformats.org/officeDocument/2006/relationships/tags" Target="../tags/tag549.xml"/><Relationship Id="rId11" Type="http://schemas.openxmlformats.org/officeDocument/2006/relationships/image" Target="../media/image13.png"/><Relationship Id="rId5" Type="http://schemas.openxmlformats.org/officeDocument/2006/relationships/tags" Target="../tags/tag548.xml"/><Relationship Id="rId15" Type="http://schemas.openxmlformats.org/officeDocument/2006/relationships/image" Target="../media/image15.png"/><Relationship Id="rId10" Type="http://schemas.openxmlformats.org/officeDocument/2006/relationships/slideMaster" Target="../slideMasters/slideMaster2.xml"/><Relationship Id="rId4" Type="http://schemas.openxmlformats.org/officeDocument/2006/relationships/tags" Target="../tags/tag547.xml"/><Relationship Id="rId9" Type="http://schemas.openxmlformats.org/officeDocument/2006/relationships/tags" Target="../tags/tag552.xml"/><Relationship Id="rId14" Type="http://schemas.microsoft.com/office/2007/relationships/hdphoto" Target="../media/hdphoto2.wdp"/></Relationships>
</file>

<file path=ppt/slideLayouts/_rels/slideLayout34.xml.rels><?xml version="1.0" encoding="UTF-8" standalone="yes"?>
<Relationships xmlns="http://schemas.openxmlformats.org/package/2006/relationships"><Relationship Id="rId13" Type="http://schemas.openxmlformats.org/officeDocument/2006/relationships/tags" Target="../tags/tag565.xml"/><Relationship Id="rId18" Type="http://schemas.openxmlformats.org/officeDocument/2006/relationships/tags" Target="../tags/tag570.xml"/><Relationship Id="rId26" Type="http://schemas.openxmlformats.org/officeDocument/2006/relationships/tags" Target="../tags/tag578.xml"/><Relationship Id="rId3" Type="http://schemas.openxmlformats.org/officeDocument/2006/relationships/tags" Target="../tags/tag555.xml"/><Relationship Id="rId21" Type="http://schemas.openxmlformats.org/officeDocument/2006/relationships/tags" Target="../tags/tag573.xml"/><Relationship Id="rId34" Type="http://schemas.openxmlformats.org/officeDocument/2006/relationships/tags" Target="../tags/tag586.xml"/><Relationship Id="rId7" Type="http://schemas.openxmlformats.org/officeDocument/2006/relationships/tags" Target="../tags/tag559.xml"/><Relationship Id="rId12" Type="http://schemas.openxmlformats.org/officeDocument/2006/relationships/tags" Target="../tags/tag564.xml"/><Relationship Id="rId17" Type="http://schemas.openxmlformats.org/officeDocument/2006/relationships/tags" Target="../tags/tag569.xml"/><Relationship Id="rId25" Type="http://schemas.openxmlformats.org/officeDocument/2006/relationships/tags" Target="../tags/tag577.xml"/><Relationship Id="rId33" Type="http://schemas.openxmlformats.org/officeDocument/2006/relationships/tags" Target="../tags/tag585.xml"/><Relationship Id="rId2" Type="http://schemas.openxmlformats.org/officeDocument/2006/relationships/tags" Target="../tags/tag554.xml"/><Relationship Id="rId16" Type="http://schemas.openxmlformats.org/officeDocument/2006/relationships/tags" Target="../tags/tag568.xml"/><Relationship Id="rId20" Type="http://schemas.openxmlformats.org/officeDocument/2006/relationships/tags" Target="../tags/tag572.xml"/><Relationship Id="rId29" Type="http://schemas.openxmlformats.org/officeDocument/2006/relationships/tags" Target="../tags/tag581.xml"/><Relationship Id="rId1" Type="http://schemas.openxmlformats.org/officeDocument/2006/relationships/tags" Target="../tags/tag553.xml"/><Relationship Id="rId6" Type="http://schemas.openxmlformats.org/officeDocument/2006/relationships/tags" Target="../tags/tag558.xml"/><Relationship Id="rId11" Type="http://schemas.openxmlformats.org/officeDocument/2006/relationships/tags" Target="../tags/tag563.xml"/><Relationship Id="rId24" Type="http://schemas.openxmlformats.org/officeDocument/2006/relationships/tags" Target="../tags/tag576.xml"/><Relationship Id="rId32" Type="http://schemas.openxmlformats.org/officeDocument/2006/relationships/tags" Target="../tags/tag584.xml"/><Relationship Id="rId5" Type="http://schemas.openxmlformats.org/officeDocument/2006/relationships/tags" Target="../tags/tag557.xml"/><Relationship Id="rId15" Type="http://schemas.openxmlformats.org/officeDocument/2006/relationships/tags" Target="../tags/tag567.xml"/><Relationship Id="rId23" Type="http://schemas.openxmlformats.org/officeDocument/2006/relationships/tags" Target="../tags/tag575.xml"/><Relationship Id="rId28" Type="http://schemas.openxmlformats.org/officeDocument/2006/relationships/tags" Target="../tags/tag580.xml"/><Relationship Id="rId10" Type="http://schemas.openxmlformats.org/officeDocument/2006/relationships/tags" Target="../tags/tag562.xml"/><Relationship Id="rId19" Type="http://schemas.openxmlformats.org/officeDocument/2006/relationships/tags" Target="../tags/tag571.xml"/><Relationship Id="rId31" Type="http://schemas.openxmlformats.org/officeDocument/2006/relationships/tags" Target="../tags/tag583.xml"/><Relationship Id="rId4" Type="http://schemas.openxmlformats.org/officeDocument/2006/relationships/tags" Target="../tags/tag556.xml"/><Relationship Id="rId9" Type="http://schemas.openxmlformats.org/officeDocument/2006/relationships/tags" Target="../tags/tag561.xml"/><Relationship Id="rId14" Type="http://schemas.openxmlformats.org/officeDocument/2006/relationships/tags" Target="../tags/tag566.xml"/><Relationship Id="rId22" Type="http://schemas.openxmlformats.org/officeDocument/2006/relationships/tags" Target="../tags/tag574.xml"/><Relationship Id="rId27" Type="http://schemas.openxmlformats.org/officeDocument/2006/relationships/tags" Target="../tags/tag579.xml"/><Relationship Id="rId30" Type="http://schemas.openxmlformats.org/officeDocument/2006/relationships/tags" Target="../tags/tag582.xml"/><Relationship Id="rId35" Type="http://schemas.openxmlformats.org/officeDocument/2006/relationships/slideMaster" Target="../slideMasters/slideMaster2.xml"/><Relationship Id="rId8" Type="http://schemas.openxmlformats.org/officeDocument/2006/relationships/tags" Target="../tags/tag56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3" Type="http://schemas.openxmlformats.org/officeDocument/2006/relationships/tags" Target="../tags/tag599.xml"/><Relationship Id="rId18" Type="http://schemas.openxmlformats.org/officeDocument/2006/relationships/tags" Target="../tags/tag604.xml"/><Relationship Id="rId26" Type="http://schemas.openxmlformats.org/officeDocument/2006/relationships/tags" Target="../tags/tag612.xml"/><Relationship Id="rId3" Type="http://schemas.openxmlformats.org/officeDocument/2006/relationships/tags" Target="../tags/tag589.xml"/><Relationship Id="rId21" Type="http://schemas.openxmlformats.org/officeDocument/2006/relationships/tags" Target="../tags/tag607.xml"/><Relationship Id="rId34" Type="http://schemas.openxmlformats.org/officeDocument/2006/relationships/slideMaster" Target="../slideMasters/slideMaster2.xml"/><Relationship Id="rId7" Type="http://schemas.openxmlformats.org/officeDocument/2006/relationships/tags" Target="../tags/tag593.xml"/><Relationship Id="rId12" Type="http://schemas.openxmlformats.org/officeDocument/2006/relationships/tags" Target="../tags/tag598.xml"/><Relationship Id="rId17" Type="http://schemas.openxmlformats.org/officeDocument/2006/relationships/tags" Target="../tags/tag603.xml"/><Relationship Id="rId25" Type="http://schemas.openxmlformats.org/officeDocument/2006/relationships/tags" Target="../tags/tag611.xml"/><Relationship Id="rId33" Type="http://schemas.openxmlformats.org/officeDocument/2006/relationships/tags" Target="../tags/tag619.xml"/><Relationship Id="rId2" Type="http://schemas.openxmlformats.org/officeDocument/2006/relationships/tags" Target="../tags/tag588.xml"/><Relationship Id="rId16" Type="http://schemas.openxmlformats.org/officeDocument/2006/relationships/tags" Target="../tags/tag602.xml"/><Relationship Id="rId20" Type="http://schemas.openxmlformats.org/officeDocument/2006/relationships/tags" Target="../tags/tag606.xml"/><Relationship Id="rId29" Type="http://schemas.openxmlformats.org/officeDocument/2006/relationships/tags" Target="../tags/tag615.xml"/><Relationship Id="rId1" Type="http://schemas.openxmlformats.org/officeDocument/2006/relationships/tags" Target="../tags/tag587.xml"/><Relationship Id="rId6" Type="http://schemas.openxmlformats.org/officeDocument/2006/relationships/tags" Target="../tags/tag592.xml"/><Relationship Id="rId11" Type="http://schemas.openxmlformats.org/officeDocument/2006/relationships/tags" Target="../tags/tag597.xml"/><Relationship Id="rId24" Type="http://schemas.openxmlformats.org/officeDocument/2006/relationships/tags" Target="../tags/tag610.xml"/><Relationship Id="rId32" Type="http://schemas.openxmlformats.org/officeDocument/2006/relationships/tags" Target="../tags/tag618.xml"/><Relationship Id="rId5" Type="http://schemas.openxmlformats.org/officeDocument/2006/relationships/tags" Target="../tags/tag591.xml"/><Relationship Id="rId15" Type="http://schemas.openxmlformats.org/officeDocument/2006/relationships/tags" Target="../tags/tag601.xml"/><Relationship Id="rId23" Type="http://schemas.openxmlformats.org/officeDocument/2006/relationships/tags" Target="../tags/tag609.xml"/><Relationship Id="rId28" Type="http://schemas.openxmlformats.org/officeDocument/2006/relationships/tags" Target="../tags/tag614.xml"/><Relationship Id="rId10" Type="http://schemas.openxmlformats.org/officeDocument/2006/relationships/tags" Target="../tags/tag596.xml"/><Relationship Id="rId19" Type="http://schemas.openxmlformats.org/officeDocument/2006/relationships/tags" Target="../tags/tag605.xml"/><Relationship Id="rId31" Type="http://schemas.openxmlformats.org/officeDocument/2006/relationships/tags" Target="../tags/tag617.xml"/><Relationship Id="rId4" Type="http://schemas.openxmlformats.org/officeDocument/2006/relationships/tags" Target="../tags/tag590.xml"/><Relationship Id="rId9" Type="http://schemas.openxmlformats.org/officeDocument/2006/relationships/tags" Target="../tags/tag595.xml"/><Relationship Id="rId14" Type="http://schemas.openxmlformats.org/officeDocument/2006/relationships/tags" Target="../tags/tag600.xml"/><Relationship Id="rId22" Type="http://schemas.openxmlformats.org/officeDocument/2006/relationships/tags" Target="../tags/tag608.xml"/><Relationship Id="rId27" Type="http://schemas.openxmlformats.org/officeDocument/2006/relationships/tags" Target="../tags/tag613.xml"/><Relationship Id="rId30" Type="http://schemas.openxmlformats.org/officeDocument/2006/relationships/tags" Target="../tags/tag616.xml"/><Relationship Id="rId8" Type="http://schemas.openxmlformats.org/officeDocument/2006/relationships/tags" Target="../tags/tag594.xml"/></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627.xml"/><Relationship Id="rId13" Type="http://schemas.openxmlformats.org/officeDocument/2006/relationships/tags" Target="../tags/tag632.xml"/><Relationship Id="rId18" Type="http://schemas.openxmlformats.org/officeDocument/2006/relationships/tags" Target="../tags/tag637.xml"/><Relationship Id="rId26" Type="http://schemas.openxmlformats.org/officeDocument/2006/relationships/tags" Target="../tags/tag645.xml"/><Relationship Id="rId3" Type="http://schemas.openxmlformats.org/officeDocument/2006/relationships/tags" Target="../tags/tag622.xml"/><Relationship Id="rId21" Type="http://schemas.openxmlformats.org/officeDocument/2006/relationships/tags" Target="../tags/tag640.xml"/><Relationship Id="rId7" Type="http://schemas.openxmlformats.org/officeDocument/2006/relationships/tags" Target="../tags/tag626.xml"/><Relationship Id="rId12" Type="http://schemas.openxmlformats.org/officeDocument/2006/relationships/tags" Target="../tags/tag631.xml"/><Relationship Id="rId17" Type="http://schemas.openxmlformats.org/officeDocument/2006/relationships/tags" Target="../tags/tag636.xml"/><Relationship Id="rId25" Type="http://schemas.openxmlformats.org/officeDocument/2006/relationships/tags" Target="../tags/tag644.xml"/><Relationship Id="rId2" Type="http://schemas.openxmlformats.org/officeDocument/2006/relationships/tags" Target="../tags/tag621.xml"/><Relationship Id="rId16" Type="http://schemas.openxmlformats.org/officeDocument/2006/relationships/tags" Target="../tags/tag635.xml"/><Relationship Id="rId20" Type="http://schemas.openxmlformats.org/officeDocument/2006/relationships/tags" Target="../tags/tag639.xml"/><Relationship Id="rId29" Type="http://schemas.openxmlformats.org/officeDocument/2006/relationships/slideMaster" Target="../slideMasters/slideMaster2.xml"/><Relationship Id="rId1" Type="http://schemas.openxmlformats.org/officeDocument/2006/relationships/tags" Target="../tags/tag620.xml"/><Relationship Id="rId6" Type="http://schemas.openxmlformats.org/officeDocument/2006/relationships/tags" Target="../tags/tag625.xml"/><Relationship Id="rId11" Type="http://schemas.openxmlformats.org/officeDocument/2006/relationships/tags" Target="../tags/tag630.xml"/><Relationship Id="rId24" Type="http://schemas.openxmlformats.org/officeDocument/2006/relationships/tags" Target="../tags/tag643.xml"/><Relationship Id="rId5" Type="http://schemas.openxmlformats.org/officeDocument/2006/relationships/tags" Target="../tags/tag624.xml"/><Relationship Id="rId15" Type="http://schemas.openxmlformats.org/officeDocument/2006/relationships/tags" Target="../tags/tag634.xml"/><Relationship Id="rId23" Type="http://schemas.openxmlformats.org/officeDocument/2006/relationships/tags" Target="../tags/tag642.xml"/><Relationship Id="rId28" Type="http://schemas.openxmlformats.org/officeDocument/2006/relationships/tags" Target="../tags/tag647.xml"/><Relationship Id="rId10" Type="http://schemas.openxmlformats.org/officeDocument/2006/relationships/tags" Target="../tags/tag629.xml"/><Relationship Id="rId19" Type="http://schemas.openxmlformats.org/officeDocument/2006/relationships/tags" Target="../tags/tag638.xml"/><Relationship Id="rId4" Type="http://schemas.openxmlformats.org/officeDocument/2006/relationships/tags" Target="../tags/tag623.xml"/><Relationship Id="rId9" Type="http://schemas.openxmlformats.org/officeDocument/2006/relationships/tags" Target="../tags/tag628.xml"/><Relationship Id="rId14" Type="http://schemas.openxmlformats.org/officeDocument/2006/relationships/tags" Target="../tags/tag633.xml"/><Relationship Id="rId22" Type="http://schemas.openxmlformats.org/officeDocument/2006/relationships/tags" Target="../tags/tag641.xml"/><Relationship Id="rId27" Type="http://schemas.openxmlformats.org/officeDocument/2006/relationships/tags" Target="../tags/tag646.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655.xml"/><Relationship Id="rId13" Type="http://schemas.openxmlformats.org/officeDocument/2006/relationships/tags" Target="../tags/tag660.xml"/><Relationship Id="rId18" Type="http://schemas.openxmlformats.org/officeDocument/2006/relationships/tags" Target="../tags/tag665.xml"/><Relationship Id="rId26" Type="http://schemas.openxmlformats.org/officeDocument/2006/relationships/tags" Target="../tags/tag673.xml"/><Relationship Id="rId3" Type="http://schemas.openxmlformats.org/officeDocument/2006/relationships/tags" Target="../tags/tag650.xml"/><Relationship Id="rId21" Type="http://schemas.openxmlformats.org/officeDocument/2006/relationships/tags" Target="../tags/tag668.xml"/><Relationship Id="rId7" Type="http://schemas.openxmlformats.org/officeDocument/2006/relationships/tags" Target="../tags/tag654.xml"/><Relationship Id="rId12" Type="http://schemas.openxmlformats.org/officeDocument/2006/relationships/tags" Target="../tags/tag659.xml"/><Relationship Id="rId17" Type="http://schemas.openxmlformats.org/officeDocument/2006/relationships/tags" Target="../tags/tag664.xml"/><Relationship Id="rId25" Type="http://schemas.openxmlformats.org/officeDocument/2006/relationships/tags" Target="../tags/tag672.xml"/><Relationship Id="rId2" Type="http://schemas.openxmlformats.org/officeDocument/2006/relationships/tags" Target="../tags/tag649.xml"/><Relationship Id="rId16" Type="http://schemas.openxmlformats.org/officeDocument/2006/relationships/tags" Target="../tags/tag663.xml"/><Relationship Id="rId20" Type="http://schemas.openxmlformats.org/officeDocument/2006/relationships/tags" Target="../tags/tag667.xml"/><Relationship Id="rId1" Type="http://schemas.openxmlformats.org/officeDocument/2006/relationships/tags" Target="../tags/tag648.xml"/><Relationship Id="rId6" Type="http://schemas.openxmlformats.org/officeDocument/2006/relationships/tags" Target="../tags/tag653.xml"/><Relationship Id="rId11" Type="http://schemas.openxmlformats.org/officeDocument/2006/relationships/tags" Target="../tags/tag658.xml"/><Relationship Id="rId24" Type="http://schemas.openxmlformats.org/officeDocument/2006/relationships/tags" Target="../tags/tag671.xml"/><Relationship Id="rId5" Type="http://schemas.openxmlformats.org/officeDocument/2006/relationships/tags" Target="../tags/tag652.xml"/><Relationship Id="rId15" Type="http://schemas.openxmlformats.org/officeDocument/2006/relationships/tags" Target="../tags/tag662.xml"/><Relationship Id="rId23" Type="http://schemas.openxmlformats.org/officeDocument/2006/relationships/tags" Target="../tags/tag670.xml"/><Relationship Id="rId10" Type="http://schemas.openxmlformats.org/officeDocument/2006/relationships/tags" Target="../tags/tag657.xml"/><Relationship Id="rId19" Type="http://schemas.openxmlformats.org/officeDocument/2006/relationships/tags" Target="../tags/tag666.xml"/><Relationship Id="rId4" Type="http://schemas.openxmlformats.org/officeDocument/2006/relationships/tags" Target="../tags/tag651.xml"/><Relationship Id="rId9" Type="http://schemas.openxmlformats.org/officeDocument/2006/relationships/tags" Target="../tags/tag656.xml"/><Relationship Id="rId14" Type="http://schemas.openxmlformats.org/officeDocument/2006/relationships/tags" Target="../tags/tag661.xml"/><Relationship Id="rId22" Type="http://schemas.openxmlformats.org/officeDocument/2006/relationships/tags" Target="../tags/tag669.xml"/><Relationship Id="rId27"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2.xml"/><Relationship Id="rId1" Type="http://schemas.openxmlformats.org/officeDocument/2006/relationships/tags" Target="../tags/tag674.xml"/><Relationship Id="rId6" Type="http://schemas.openxmlformats.org/officeDocument/2006/relationships/image" Target="../media/image3.emf"/><Relationship Id="rId5" Type="http://schemas.openxmlformats.org/officeDocument/2006/relationships/image" Target="../media/image4.png"/><Relationship Id="rId4" Type="http://schemas.microsoft.com/office/2007/relationships/hdphoto" Target="../media/hdphoto4.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3.emf"/><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3.emf"/><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3" Type="http://schemas.openxmlformats.org/officeDocument/2006/relationships/tags" Target="../tags/tag687.xml"/><Relationship Id="rId18" Type="http://schemas.openxmlformats.org/officeDocument/2006/relationships/tags" Target="../tags/tag692.xml"/><Relationship Id="rId26" Type="http://schemas.openxmlformats.org/officeDocument/2006/relationships/tags" Target="../tags/tag700.xml"/><Relationship Id="rId3" Type="http://schemas.openxmlformats.org/officeDocument/2006/relationships/tags" Target="../tags/tag677.xml"/><Relationship Id="rId21" Type="http://schemas.openxmlformats.org/officeDocument/2006/relationships/tags" Target="../tags/tag695.xml"/><Relationship Id="rId7" Type="http://schemas.openxmlformats.org/officeDocument/2006/relationships/tags" Target="../tags/tag681.xml"/><Relationship Id="rId12" Type="http://schemas.openxmlformats.org/officeDocument/2006/relationships/tags" Target="../tags/tag686.xml"/><Relationship Id="rId17" Type="http://schemas.openxmlformats.org/officeDocument/2006/relationships/tags" Target="../tags/tag691.xml"/><Relationship Id="rId25" Type="http://schemas.openxmlformats.org/officeDocument/2006/relationships/tags" Target="../tags/tag699.xml"/><Relationship Id="rId33" Type="http://schemas.openxmlformats.org/officeDocument/2006/relationships/image" Target="../media/image4.png"/><Relationship Id="rId2" Type="http://schemas.openxmlformats.org/officeDocument/2006/relationships/tags" Target="../tags/tag676.xml"/><Relationship Id="rId16" Type="http://schemas.openxmlformats.org/officeDocument/2006/relationships/tags" Target="../tags/tag690.xml"/><Relationship Id="rId20" Type="http://schemas.openxmlformats.org/officeDocument/2006/relationships/tags" Target="../tags/tag694.xml"/><Relationship Id="rId29" Type="http://schemas.openxmlformats.org/officeDocument/2006/relationships/tags" Target="../tags/tag703.xml"/><Relationship Id="rId1" Type="http://schemas.openxmlformats.org/officeDocument/2006/relationships/tags" Target="../tags/tag675.xml"/><Relationship Id="rId6" Type="http://schemas.openxmlformats.org/officeDocument/2006/relationships/tags" Target="../tags/tag680.xml"/><Relationship Id="rId11" Type="http://schemas.openxmlformats.org/officeDocument/2006/relationships/tags" Target="../tags/tag685.xml"/><Relationship Id="rId24" Type="http://schemas.openxmlformats.org/officeDocument/2006/relationships/tags" Target="../tags/tag698.xml"/><Relationship Id="rId32" Type="http://schemas.openxmlformats.org/officeDocument/2006/relationships/image" Target="../media/image3.emf"/><Relationship Id="rId5" Type="http://schemas.openxmlformats.org/officeDocument/2006/relationships/tags" Target="../tags/tag679.xml"/><Relationship Id="rId15" Type="http://schemas.openxmlformats.org/officeDocument/2006/relationships/tags" Target="../tags/tag689.xml"/><Relationship Id="rId23" Type="http://schemas.openxmlformats.org/officeDocument/2006/relationships/tags" Target="../tags/tag697.xml"/><Relationship Id="rId28" Type="http://schemas.openxmlformats.org/officeDocument/2006/relationships/tags" Target="../tags/tag702.xml"/><Relationship Id="rId10" Type="http://schemas.openxmlformats.org/officeDocument/2006/relationships/tags" Target="../tags/tag684.xml"/><Relationship Id="rId19" Type="http://schemas.openxmlformats.org/officeDocument/2006/relationships/tags" Target="../tags/tag693.xml"/><Relationship Id="rId31" Type="http://schemas.openxmlformats.org/officeDocument/2006/relationships/image" Target="../media/image17.png"/><Relationship Id="rId4" Type="http://schemas.openxmlformats.org/officeDocument/2006/relationships/tags" Target="../tags/tag678.xml"/><Relationship Id="rId9" Type="http://schemas.openxmlformats.org/officeDocument/2006/relationships/tags" Target="../tags/tag683.xml"/><Relationship Id="rId14" Type="http://schemas.openxmlformats.org/officeDocument/2006/relationships/tags" Target="../tags/tag688.xml"/><Relationship Id="rId22" Type="http://schemas.openxmlformats.org/officeDocument/2006/relationships/tags" Target="../tags/tag696.xml"/><Relationship Id="rId27" Type="http://schemas.openxmlformats.org/officeDocument/2006/relationships/tags" Target="../tags/tag701.xml"/><Relationship Id="rId30" Type="http://schemas.openxmlformats.org/officeDocument/2006/relationships/slideMaster" Target="../slideMasters/slideMaster2.xml"/><Relationship Id="rId8" Type="http://schemas.openxmlformats.org/officeDocument/2006/relationships/tags" Target="../tags/tag682.xml"/></Relationships>
</file>

<file path=ppt/slideLayouts/_rels/slideLayout43.xml.rels><?xml version="1.0" encoding="UTF-8" standalone="yes"?>
<Relationships xmlns="http://schemas.openxmlformats.org/package/2006/relationships"><Relationship Id="rId8" Type="http://schemas.openxmlformats.org/officeDocument/2006/relationships/tags" Target="../tags/tag711.xml"/><Relationship Id="rId13" Type="http://schemas.openxmlformats.org/officeDocument/2006/relationships/tags" Target="../tags/tag716.xml"/><Relationship Id="rId18" Type="http://schemas.openxmlformats.org/officeDocument/2006/relationships/tags" Target="../tags/tag721.xml"/><Relationship Id="rId26" Type="http://schemas.openxmlformats.org/officeDocument/2006/relationships/tags" Target="../tags/tag729.xml"/><Relationship Id="rId3" Type="http://schemas.openxmlformats.org/officeDocument/2006/relationships/tags" Target="../tags/tag706.xml"/><Relationship Id="rId21" Type="http://schemas.openxmlformats.org/officeDocument/2006/relationships/tags" Target="../tags/tag724.xml"/><Relationship Id="rId7" Type="http://schemas.openxmlformats.org/officeDocument/2006/relationships/tags" Target="../tags/tag710.xml"/><Relationship Id="rId12" Type="http://schemas.openxmlformats.org/officeDocument/2006/relationships/tags" Target="../tags/tag715.xml"/><Relationship Id="rId17" Type="http://schemas.openxmlformats.org/officeDocument/2006/relationships/tags" Target="../tags/tag720.xml"/><Relationship Id="rId25" Type="http://schemas.openxmlformats.org/officeDocument/2006/relationships/tags" Target="../tags/tag728.xml"/><Relationship Id="rId2" Type="http://schemas.openxmlformats.org/officeDocument/2006/relationships/tags" Target="../tags/tag705.xml"/><Relationship Id="rId16" Type="http://schemas.openxmlformats.org/officeDocument/2006/relationships/tags" Target="../tags/tag719.xml"/><Relationship Id="rId20" Type="http://schemas.openxmlformats.org/officeDocument/2006/relationships/tags" Target="../tags/tag723.xml"/><Relationship Id="rId29" Type="http://schemas.openxmlformats.org/officeDocument/2006/relationships/slideMaster" Target="../slideMasters/slideMaster2.xml"/><Relationship Id="rId1" Type="http://schemas.openxmlformats.org/officeDocument/2006/relationships/tags" Target="../tags/tag704.xml"/><Relationship Id="rId6" Type="http://schemas.openxmlformats.org/officeDocument/2006/relationships/tags" Target="../tags/tag709.xml"/><Relationship Id="rId11" Type="http://schemas.openxmlformats.org/officeDocument/2006/relationships/tags" Target="../tags/tag714.xml"/><Relationship Id="rId24" Type="http://schemas.openxmlformats.org/officeDocument/2006/relationships/tags" Target="../tags/tag727.xml"/><Relationship Id="rId32" Type="http://schemas.openxmlformats.org/officeDocument/2006/relationships/image" Target="../media/image4.png"/><Relationship Id="rId5" Type="http://schemas.openxmlformats.org/officeDocument/2006/relationships/tags" Target="../tags/tag708.xml"/><Relationship Id="rId15" Type="http://schemas.openxmlformats.org/officeDocument/2006/relationships/tags" Target="../tags/tag718.xml"/><Relationship Id="rId23" Type="http://schemas.openxmlformats.org/officeDocument/2006/relationships/tags" Target="../tags/tag726.xml"/><Relationship Id="rId28" Type="http://schemas.openxmlformats.org/officeDocument/2006/relationships/tags" Target="../tags/tag731.xml"/><Relationship Id="rId10" Type="http://schemas.openxmlformats.org/officeDocument/2006/relationships/tags" Target="../tags/tag713.xml"/><Relationship Id="rId19" Type="http://schemas.openxmlformats.org/officeDocument/2006/relationships/tags" Target="../tags/tag722.xml"/><Relationship Id="rId31" Type="http://schemas.openxmlformats.org/officeDocument/2006/relationships/image" Target="../media/image3.emf"/><Relationship Id="rId4" Type="http://schemas.openxmlformats.org/officeDocument/2006/relationships/tags" Target="../tags/tag707.xml"/><Relationship Id="rId9" Type="http://schemas.openxmlformats.org/officeDocument/2006/relationships/tags" Target="../tags/tag712.xml"/><Relationship Id="rId14" Type="http://schemas.openxmlformats.org/officeDocument/2006/relationships/tags" Target="../tags/tag717.xml"/><Relationship Id="rId22" Type="http://schemas.openxmlformats.org/officeDocument/2006/relationships/tags" Target="../tags/tag725.xml"/><Relationship Id="rId27" Type="http://schemas.openxmlformats.org/officeDocument/2006/relationships/tags" Target="../tags/tag730.xml"/><Relationship Id="rId30" Type="http://schemas.openxmlformats.org/officeDocument/2006/relationships/image" Target="../media/image18.jpeg"/></Relationships>
</file>

<file path=ppt/slideLayouts/_rels/slideLayout44.xml.rels><?xml version="1.0" encoding="UTF-8" standalone="yes"?>
<Relationships xmlns="http://schemas.openxmlformats.org/package/2006/relationships"><Relationship Id="rId8" Type="http://schemas.openxmlformats.org/officeDocument/2006/relationships/tags" Target="../tags/tag739.xml"/><Relationship Id="rId3" Type="http://schemas.openxmlformats.org/officeDocument/2006/relationships/tags" Target="../tags/tag734.xml"/><Relationship Id="rId7" Type="http://schemas.openxmlformats.org/officeDocument/2006/relationships/tags" Target="../tags/tag738.xml"/><Relationship Id="rId12" Type="http://schemas.openxmlformats.org/officeDocument/2006/relationships/image" Target="../media/image4.png"/><Relationship Id="rId2" Type="http://schemas.openxmlformats.org/officeDocument/2006/relationships/tags" Target="../tags/tag733.xml"/><Relationship Id="rId1" Type="http://schemas.openxmlformats.org/officeDocument/2006/relationships/tags" Target="../tags/tag732.xml"/><Relationship Id="rId6" Type="http://schemas.openxmlformats.org/officeDocument/2006/relationships/tags" Target="../tags/tag737.xml"/><Relationship Id="rId11" Type="http://schemas.openxmlformats.org/officeDocument/2006/relationships/image" Target="../media/image3.emf"/><Relationship Id="rId5" Type="http://schemas.openxmlformats.org/officeDocument/2006/relationships/tags" Target="../tags/tag736.xml"/><Relationship Id="rId10" Type="http://schemas.openxmlformats.org/officeDocument/2006/relationships/image" Target="../media/image19.jpeg"/><Relationship Id="rId4" Type="http://schemas.openxmlformats.org/officeDocument/2006/relationships/tags" Target="../tags/tag735.xml"/><Relationship Id="rId9"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3" Type="http://schemas.openxmlformats.org/officeDocument/2006/relationships/tags" Target="../tags/tag752.xml"/><Relationship Id="rId18" Type="http://schemas.openxmlformats.org/officeDocument/2006/relationships/tags" Target="../tags/tag757.xml"/><Relationship Id="rId26" Type="http://schemas.openxmlformats.org/officeDocument/2006/relationships/tags" Target="../tags/tag765.xml"/><Relationship Id="rId39" Type="http://schemas.openxmlformats.org/officeDocument/2006/relationships/tags" Target="../tags/tag778.xml"/><Relationship Id="rId21" Type="http://schemas.openxmlformats.org/officeDocument/2006/relationships/tags" Target="../tags/tag760.xml"/><Relationship Id="rId34" Type="http://schemas.openxmlformats.org/officeDocument/2006/relationships/tags" Target="../tags/tag773.xml"/><Relationship Id="rId42" Type="http://schemas.openxmlformats.org/officeDocument/2006/relationships/tags" Target="../tags/tag781.xml"/><Relationship Id="rId47" Type="http://schemas.openxmlformats.org/officeDocument/2006/relationships/tags" Target="../tags/tag786.xml"/><Relationship Id="rId50" Type="http://schemas.openxmlformats.org/officeDocument/2006/relationships/tags" Target="../tags/tag789.xml"/><Relationship Id="rId55" Type="http://schemas.openxmlformats.org/officeDocument/2006/relationships/tags" Target="../tags/tag794.xml"/><Relationship Id="rId7" Type="http://schemas.openxmlformats.org/officeDocument/2006/relationships/tags" Target="../tags/tag746.xml"/><Relationship Id="rId2" Type="http://schemas.openxmlformats.org/officeDocument/2006/relationships/tags" Target="../tags/tag741.xml"/><Relationship Id="rId16" Type="http://schemas.openxmlformats.org/officeDocument/2006/relationships/tags" Target="../tags/tag755.xml"/><Relationship Id="rId29" Type="http://schemas.openxmlformats.org/officeDocument/2006/relationships/tags" Target="../tags/tag768.xml"/><Relationship Id="rId11" Type="http://schemas.openxmlformats.org/officeDocument/2006/relationships/tags" Target="../tags/tag750.xml"/><Relationship Id="rId24" Type="http://schemas.openxmlformats.org/officeDocument/2006/relationships/tags" Target="../tags/tag763.xml"/><Relationship Id="rId32" Type="http://schemas.openxmlformats.org/officeDocument/2006/relationships/tags" Target="../tags/tag771.xml"/><Relationship Id="rId37" Type="http://schemas.openxmlformats.org/officeDocument/2006/relationships/tags" Target="../tags/tag776.xml"/><Relationship Id="rId40" Type="http://schemas.openxmlformats.org/officeDocument/2006/relationships/tags" Target="../tags/tag779.xml"/><Relationship Id="rId45" Type="http://schemas.openxmlformats.org/officeDocument/2006/relationships/tags" Target="../tags/tag784.xml"/><Relationship Id="rId53" Type="http://schemas.openxmlformats.org/officeDocument/2006/relationships/tags" Target="../tags/tag792.xml"/><Relationship Id="rId5" Type="http://schemas.openxmlformats.org/officeDocument/2006/relationships/tags" Target="../tags/tag744.xml"/><Relationship Id="rId10" Type="http://schemas.openxmlformats.org/officeDocument/2006/relationships/tags" Target="../tags/tag749.xml"/><Relationship Id="rId19" Type="http://schemas.openxmlformats.org/officeDocument/2006/relationships/tags" Target="../tags/tag758.xml"/><Relationship Id="rId31" Type="http://schemas.openxmlformats.org/officeDocument/2006/relationships/tags" Target="../tags/tag770.xml"/><Relationship Id="rId44" Type="http://schemas.openxmlformats.org/officeDocument/2006/relationships/tags" Target="../tags/tag783.xml"/><Relationship Id="rId52" Type="http://schemas.openxmlformats.org/officeDocument/2006/relationships/tags" Target="../tags/tag791.xml"/><Relationship Id="rId4" Type="http://schemas.openxmlformats.org/officeDocument/2006/relationships/tags" Target="../tags/tag743.xml"/><Relationship Id="rId9" Type="http://schemas.openxmlformats.org/officeDocument/2006/relationships/tags" Target="../tags/tag748.xml"/><Relationship Id="rId14" Type="http://schemas.openxmlformats.org/officeDocument/2006/relationships/tags" Target="../tags/tag753.xml"/><Relationship Id="rId22" Type="http://schemas.openxmlformats.org/officeDocument/2006/relationships/tags" Target="../tags/tag761.xml"/><Relationship Id="rId27" Type="http://schemas.openxmlformats.org/officeDocument/2006/relationships/tags" Target="../tags/tag766.xml"/><Relationship Id="rId30" Type="http://schemas.openxmlformats.org/officeDocument/2006/relationships/tags" Target="../tags/tag769.xml"/><Relationship Id="rId35" Type="http://schemas.openxmlformats.org/officeDocument/2006/relationships/tags" Target="../tags/tag774.xml"/><Relationship Id="rId43" Type="http://schemas.openxmlformats.org/officeDocument/2006/relationships/tags" Target="../tags/tag782.xml"/><Relationship Id="rId48" Type="http://schemas.openxmlformats.org/officeDocument/2006/relationships/tags" Target="../tags/tag787.xml"/><Relationship Id="rId56" Type="http://schemas.openxmlformats.org/officeDocument/2006/relationships/slideMaster" Target="../slideMasters/slideMaster2.xml"/><Relationship Id="rId8" Type="http://schemas.openxmlformats.org/officeDocument/2006/relationships/tags" Target="../tags/tag747.xml"/><Relationship Id="rId51" Type="http://schemas.openxmlformats.org/officeDocument/2006/relationships/tags" Target="../tags/tag790.xml"/><Relationship Id="rId3" Type="http://schemas.openxmlformats.org/officeDocument/2006/relationships/tags" Target="../tags/tag742.xml"/><Relationship Id="rId12" Type="http://schemas.openxmlformats.org/officeDocument/2006/relationships/tags" Target="../tags/tag751.xml"/><Relationship Id="rId17" Type="http://schemas.openxmlformats.org/officeDocument/2006/relationships/tags" Target="../tags/tag756.xml"/><Relationship Id="rId25" Type="http://schemas.openxmlformats.org/officeDocument/2006/relationships/tags" Target="../tags/tag764.xml"/><Relationship Id="rId33" Type="http://schemas.openxmlformats.org/officeDocument/2006/relationships/tags" Target="../tags/tag772.xml"/><Relationship Id="rId38" Type="http://schemas.openxmlformats.org/officeDocument/2006/relationships/tags" Target="../tags/tag777.xml"/><Relationship Id="rId46" Type="http://schemas.openxmlformats.org/officeDocument/2006/relationships/tags" Target="../tags/tag785.xml"/><Relationship Id="rId20" Type="http://schemas.openxmlformats.org/officeDocument/2006/relationships/tags" Target="../tags/tag759.xml"/><Relationship Id="rId41" Type="http://schemas.openxmlformats.org/officeDocument/2006/relationships/tags" Target="../tags/tag780.xml"/><Relationship Id="rId54" Type="http://schemas.openxmlformats.org/officeDocument/2006/relationships/tags" Target="../tags/tag793.xml"/><Relationship Id="rId1" Type="http://schemas.openxmlformats.org/officeDocument/2006/relationships/tags" Target="../tags/tag740.xml"/><Relationship Id="rId6" Type="http://schemas.openxmlformats.org/officeDocument/2006/relationships/tags" Target="../tags/tag745.xml"/><Relationship Id="rId15" Type="http://schemas.openxmlformats.org/officeDocument/2006/relationships/tags" Target="../tags/tag754.xml"/><Relationship Id="rId23" Type="http://schemas.openxmlformats.org/officeDocument/2006/relationships/tags" Target="../tags/tag762.xml"/><Relationship Id="rId28" Type="http://schemas.openxmlformats.org/officeDocument/2006/relationships/tags" Target="../tags/tag767.xml"/><Relationship Id="rId36" Type="http://schemas.openxmlformats.org/officeDocument/2006/relationships/tags" Target="../tags/tag775.xml"/><Relationship Id="rId49" Type="http://schemas.openxmlformats.org/officeDocument/2006/relationships/tags" Target="../tags/tag788.xml"/></Relationships>
</file>

<file path=ppt/slideLayouts/_rels/slideLayout46.xml.rels><?xml version="1.0" encoding="UTF-8" standalone="yes"?>
<Relationships xmlns="http://schemas.openxmlformats.org/package/2006/relationships"><Relationship Id="rId13" Type="http://schemas.openxmlformats.org/officeDocument/2006/relationships/tags" Target="../tags/tag807.xml"/><Relationship Id="rId18" Type="http://schemas.openxmlformats.org/officeDocument/2006/relationships/tags" Target="../tags/tag812.xml"/><Relationship Id="rId26" Type="http://schemas.openxmlformats.org/officeDocument/2006/relationships/tags" Target="../tags/tag820.xml"/><Relationship Id="rId39" Type="http://schemas.openxmlformats.org/officeDocument/2006/relationships/slideMaster" Target="../slideMasters/slideMaster3.xml"/><Relationship Id="rId21" Type="http://schemas.openxmlformats.org/officeDocument/2006/relationships/tags" Target="../tags/tag815.xml"/><Relationship Id="rId34" Type="http://schemas.openxmlformats.org/officeDocument/2006/relationships/tags" Target="../tags/tag828.xml"/><Relationship Id="rId42" Type="http://schemas.openxmlformats.org/officeDocument/2006/relationships/image" Target="../media/image20.png"/><Relationship Id="rId7" Type="http://schemas.openxmlformats.org/officeDocument/2006/relationships/tags" Target="../tags/tag801.xml"/><Relationship Id="rId2" Type="http://schemas.openxmlformats.org/officeDocument/2006/relationships/tags" Target="../tags/tag796.xml"/><Relationship Id="rId16" Type="http://schemas.openxmlformats.org/officeDocument/2006/relationships/tags" Target="../tags/tag810.xml"/><Relationship Id="rId20" Type="http://schemas.openxmlformats.org/officeDocument/2006/relationships/tags" Target="../tags/tag814.xml"/><Relationship Id="rId29" Type="http://schemas.openxmlformats.org/officeDocument/2006/relationships/tags" Target="../tags/tag823.xml"/><Relationship Id="rId41" Type="http://schemas.openxmlformats.org/officeDocument/2006/relationships/image" Target="../media/image3.emf"/><Relationship Id="rId1" Type="http://schemas.openxmlformats.org/officeDocument/2006/relationships/tags" Target="../tags/tag795.xml"/><Relationship Id="rId6" Type="http://schemas.openxmlformats.org/officeDocument/2006/relationships/tags" Target="../tags/tag800.xml"/><Relationship Id="rId11" Type="http://schemas.openxmlformats.org/officeDocument/2006/relationships/tags" Target="../tags/tag805.xml"/><Relationship Id="rId24" Type="http://schemas.openxmlformats.org/officeDocument/2006/relationships/tags" Target="../tags/tag818.xml"/><Relationship Id="rId32" Type="http://schemas.openxmlformats.org/officeDocument/2006/relationships/tags" Target="../tags/tag826.xml"/><Relationship Id="rId37" Type="http://schemas.openxmlformats.org/officeDocument/2006/relationships/tags" Target="../tags/tag831.xml"/><Relationship Id="rId40" Type="http://schemas.openxmlformats.org/officeDocument/2006/relationships/image" Target="../media/image2.jpeg"/><Relationship Id="rId5" Type="http://schemas.openxmlformats.org/officeDocument/2006/relationships/tags" Target="../tags/tag799.xml"/><Relationship Id="rId15" Type="http://schemas.openxmlformats.org/officeDocument/2006/relationships/tags" Target="../tags/tag809.xml"/><Relationship Id="rId23" Type="http://schemas.openxmlformats.org/officeDocument/2006/relationships/tags" Target="../tags/tag817.xml"/><Relationship Id="rId28" Type="http://schemas.openxmlformats.org/officeDocument/2006/relationships/tags" Target="../tags/tag822.xml"/><Relationship Id="rId36" Type="http://schemas.openxmlformats.org/officeDocument/2006/relationships/tags" Target="../tags/tag830.xml"/><Relationship Id="rId10" Type="http://schemas.openxmlformats.org/officeDocument/2006/relationships/tags" Target="../tags/tag804.xml"/><Relationship Id="rId19" Type="http://schemas.openxmlformats.org/officeDocument/2006/relationships/tags" Target="../tags/tag813.xml"/><Relationship Id="rId31" Type="http://schemas.openxmlformats.org/officeDocument/2006/relationships/tags" Target="../tags/tag825.xml"/><Relationship Id="rId4" Type="http://schemas.openxmlformats.org/officeDocument/2006/relationships/tags" Target="../tags/tag798.xml"/><Relationship Id="rId9" Type="http://schemas.openxmlformats.org/officeDocument/2006/relationships/tags" Target="../tags/tag803.xml"/><Relationship Id="rId14" Type="http://schemas.openxmlformats.org/officeDocument/2006/relationships/tags" Target="../tags/tag808.xml"/><Relationship Id="rId22" Type="http://schemas.openxmlformats.org/officeDocument/2006/relationships/tags" Target="../tags/tag816.xml"/><Relationship Id="rId27" Type="http://schemas.openxmlformats.org/officeDocument/2006/relationships/tags" Target="../tags/tag821.xml"/><Relationship Id="rId30" Type="http://schemas.openxmlformats.org/officeDocument/2006/relationships/tags" Target="../tags/tag824.xml"/><Relationship Id="rId35" Type="http://schemas.openxmlformats.org/officeDocument/2006/relationships/tags" Target="../tags/tag829.xml"/><Relationship Id="rId8" Type="http://schemas.openxmlformats.org/officeDocument/2006/relationships/tags" Target="../tags/tag802.xml"/><Relationship Id="rId3" Type="http://schemas.openxmlformats.org/officeDocument/2006/relationships/tags" Target="../tags/tag797.xml"/><Relationship Id="rId12" Type="http://schemas.openxmlformats.org/officeDocument/2006/relationships/tags" Target="../tags/tag806.xml"/><Relationship Id="rId17" Type="http://schemas.openxmlformats.org/officeDocument/2006/relationships/tags" Target="../tags/tag811.xml"/><Relationship Id="rId25" Type="http://schemas.openxmlformats.org/officeDocument/2006/relationships/tags" Target="../tags/tag819.xml"/><Relationship Id="rId33" Type="http://schemas.openxmlformats.org/officeDocument/2006/relationships/tags" Target="../tags/tag827.xml"/><Relationship Id="rId38" Type="http://schemas.openxmlformats.org/officeDocument/2006/relationships/tags" Target="../tags/tag832.xml"/></Relationships>
</file>

<file path=ppt/slideLayouts/_rels/slideLayout47.xml.rels><?xml version="1.0" encoding="UTF-8" standalone="yes"?>
<Relationships xmlns="http://schemas.openxmlformats.org/package/2006/relationships"><Relationship Id="rId13" Type="http://schemas.openxmlformats.org/officeDocument/2006/relationships/tags" Target="../tags/tag845.xml"/><Relationship Id="rId18" Type="http://schemas.openxmlformats.org/officeDocument/2006/relationships/tags" Target="../tags/tag850.xml"/><Relationship Id="rId26" Type="http://schemas.openxmlformats.org/officeDocument/2006/relationships/tags" Target="../tags/tag858.xml"/><Relationship Id="rId39" Type="http://schemas.openxmlformats.org/officeDocument/2006/relationships/tags" Target="../tags/tag871.xml"/><Relationship Id="rId21" Type="http://schemas.openxmlformats.org/officeDocument/2006/relationships/tags" Target="../tags/tag853.xml"/><Relationship Id="rId34" Type="http://schemas.openxmlformats.org/officeDocument/2006/relationships/tags" Target="../tags/tag866.xml"/><Relationship Id="rId42" Type="http://schemas.openxmlformats.org/officeDocument/2006/relationships/tags" Target="../tags/tag874.xml"/><Relationship Id="rId47" Type="http://schemas.openxmlformats.org/officeDocument/2006/relationships/image" Target="../media/image3.emf"/><Relationship Id="rId7" Type="http://schemas.openxmlformats.org/officeDocument/2006/relationships/tags" Target="../tags/tag839.xml"/><Relationship Id="rId2" Type="http://schemas.openxmlformats.org/officeDocument/2006/relationships/tags" Target="../tags/tag834.xml"/><Relationship Id="rId16" Type="http://schemas.openxmlformats.org/officeDocument/2006/relationships/tags" Target="../tags/tag848.xml"/><Relationship Id="rId29" Type="http://schemas.openxmlformats.org/officeDocument/2006/relationships/tags" Target="../tags/tag861.xml"/><Relationship Id="rId1" Type="http://schemas.openxmlformats.org/officeDocument/2006/relationships/tags" Target="../tags/tag833.xml"/><Relationship Id="rId6" Type="http://schemas.openxmlformats.org/officeDocument/2006/relationships/tags" Target="../tags/tag838.xml"/><Relationship Id="rId11" Type="http://schemas.openxmlformats.org/officeDocument/2006/relationships/tags" Target="../tags/tag843.xml"/><Relationship Id="rId24" Type="http://schemas.openxmlformats.org/officeDocument/2006/relationships/tags" Target="../tags/tag856.xml"/><Relationship Id="rId32" Type="http://schemas.openxmlformats.org/officeDocument/2006/relationships/tags" Target="../tags/tag864.xml"/><Relationship Id="rId37" Type="http://schemas.openxmlformats.org/officeDocument/2006/relationships/tags" Target="../tags/tag869.xml"/><Relationship Id="rId40" Type="http://schemas.openxmlformats.org/officeDocument/2006/relationships/tags" Target="../tags/tag872.xml"/><Relationship Id="rId45" Type="http://schemas.openxmlformats.org/officeDocument/2006/relationships/slideMaster" Target="../slideMasters/slideMaster3.xml"/><Relationship Id="rId5" Type="http://schemas.openxmlformats.org/officeDocument/2006/relationships/tags" Target="../tags/tag837.xml"/><Relationship Id="rId15" Type="http://schemas.openxmlformats.org/officeDocument/2006/relationships/tags" Target="../tags/tag847.xml"/><Relationship Id="rId23" Type="http://schemas.openxmlformats.org/officeDocument/2006/relationships/tags" Target="../tags/tag855.xml"/><Relationship Id="rId28" Type="http://schemas.openxmlformats.org/officeDocument/2006/relationships/tags" Target="../tags/tag860.xml"/><Relationship Id="rId36" Type="http://schemas.openxmlformats.org/officeDocument/2006/relationships/tags" Target="../tags/tag868.xml"/><Relationship Id="rId10" Type="http://schemas.openxmlformats.org/officeDocument/2006/relationships/tags" Target="../tags/tag842.xml"/><Relationship Id="rId19" Type="http://schemas.openxmlformats.org/officeDocument/2006/relationships/tags" Target="../tags/tag851.xml"/><Relationship Id="rId31" Type="http://schemas.openxmlformats.org/officeDocument/2006/relationships/tags" Target="../tags/tag863.xml"/><Relationship Id="rId44" Type="http://schemas.openxmlformats.org/officeDocument/2006/relationships/tags" Target="../tags/tag876.xml"/><Relationship Id="rId4" Type="http://schemas.openxmlformats.org/officeDocument/2006/relationships/tags" Target="../tags/tag836.xml"/><Relationship Id="rId9" Type="http://schemas.openxmlformats.org/officeDocument/2006/relationships/tags" Target="../tags/tag841.xml"/><Relationship Id="rId14" Type="http://schemas.openxmlformats.org/officeDocument/2006/relationships/tags" Target="../tags/tag846.xml"/><Relationship Id="rId22" Type="http://schemas.openxmlformats.org/officeDocument/2006/relationships/tags" Target="../tags/tag854.xml"/><Relationship Id="rId27" Type="http://schemas.openxmlformats.org/officeDocument/2006/relationships/tags" Target="../tags/tag859.xml"/><Relationship Id="rId30" Type="http://schemas.openxmlformats.org/officeDocument/2006/relationships/tags" Target="../tags/tag862.xml"/><Relationship Id="rId35" Type="http://schemas.openxmlformats.org/officeDocument/2006/relationships/tags" Target="../tags/tag867.xml"/><Relationship Id="rId43" Type="http://schemas.openxmlformats.org/officeDocument/2006/relationships/tags" Target="../tags/tag875.xml"/><Relationship Id="rId48" Type="http://schemas.openxmlformats.org/officeDocument/2006/relationships/image" Target="../media/image20.png"/><Relationship Id="rId8" Type="http://schemas.openxmlformats.org/officeDocument/2006/relationships/tags" Target="../tags/tag840.xml"/><Relationship Id="rId3" Type="http://schemas.openxmlformats.org/officeDocument/2006/relationships/tags" Target="../tags/tag835.xml"/><Relationship Id="rId12" Type="http://schemas.openxmlformats.org/officeDocument/2006/relationships/tags" Target="../tags/tag844.xml"/><Relationship Id="rId17" Type="http://schemas.openxmlformats.org/officeDocument/2006/relationships/tags" Target="../tags/tag849.xml"/><Relationship Id="rId25" Type="http://schemas.openxmlformats.org/officeDocument/2006/relationships/tags" Target="../tags/tag857.xml"/><Relationship Id="rId33" Type="http://schemas.openxmlformats.org/officeDocument/2006/relationships/tags" Target="../tags/tag865.xml"/><Relationship Id="rId38" Type="http://schemas.openxmlformats.org/officeDocument/2006/relationships/tags" Target="../tags/tag870.xml"/><Relationship Id="rId46" Type="http://schemas.openxmlformats.org/officeDocument/2006/relationships/image" Target="../media/image2.jpeg"/><Relationship Id="rId20" Type="http://schemas.openxmlformats.org/officeDocument/2006/relationships/tags" Target="../tags/tag852.xml"/><Relationship Id="rId41" Type="http://schemas.openxmlformats.org/officeDocument/2006/relationships/tags" Target="../tags/tag87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ags" Target="../tags/tag877.xml"/><Relationship Id="rId5" Type="http://schemas.openxmlformats.org/officeDocument/2006/relationships/image" Target="../media/image20.png"/><Relationship Id="rId4" Type="http://schemas.openxmlformats.org/officeDocument/2006/relationships/image" Target="../media/image3.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3" Type="http://schemas.openxmlformats.org/officeDocument/2006/relationships/tags" Target="../tags/tag890.xml"/><Relationship Id="rId18" Type="http://schemas.openxmlformats.org/officeDocument/2006/relationships/tags" Target="../tags/tag895.xml"/><Relationship Id="rId26" Type="http://schemas.openxmlformats.org/officeDocument/2006/relationships/tags" Target="../tags/tag903.xml"/><Relationship Id="rId39" Type="http://schemas.openxmlformats.org/officeDocument/2006/relationships/tags" Target="../tags/tag916.xml"/><Relationship Id="rId21" Type="http://schemas.openxmlformats.org/officeDocument/2006/relationships/tags" Target="../tags/tag898.xml"/><Relationship Id="rId34" Type="http://schemas.openxmlformats.org/officeDocument/2006/relationships/tags" Target="../tags/tag911.xml"/><Relationship Id="rId42" Type="http://schemas.openxmlformats.org/officeDocument/2006/relationships/tags" Target="../tags/tag919.xml"/><Relationship Id="rId7" Type="http://schemas.openxmlformats.org/officeDocument/2006/relationships/tags" Target="../tags/tag884.xml"/><Relationship Id="rId2" Type="http://schemas.openxmlformats.org/officeDocument/2006/relationships/tags" Target="../tags/tag879.xml"/><Relationship Id="rId16" Type="http://schemas.openxmlformats.org/officeDocument/2006/relationships/tags" Target="../tags/tag893.xml"/><Relationship Id="rId29" Type="http://schemas.openxmlformats.org/officeDocument/2006/relationships/tags" Target="../tags/tag906.xml"/><Relationship Id="rId1" Type="http://schemas.openxmlformats.org/officeDocument/2006/relationships/tags" Target="../tags/tag878.xml"/><Relationship Id="rId6" Type="http://schemas.openxmlformats.org/officeDocument/2006/relationships/tags" Target="../tags/tag883.xml"/><Relationship Id="rId11" Type="http://schemas.openxmlformats.org/officeDocument/2006/relationships/tags" Target="../tags/tag888.xml"/><Relationship Id="rId24" Type="http://schemas.openxmlformats.org/officeDocument/2006/relationships/tags" Target="../tags/tag901.xml"/><Relationship Id="rId32" Type="http://schemas.openxmlformats.org/officeDocument/2006/relationships/tags" Target="../tags/tag909.xml"/><Relationship Id="rId37" Type="http://schemas.openxmlformats.org/officeDocument/2006/relationships/tags" Target="../tags/tag914.xml"/><Relationship Id="rId40" Type="http://schemas.openxmlformats.org/officeDocument/2006/relationships/tags" Target="../tags/tag917.xml"/><Relationship Id="rId45" Type="http://schemas.openxmlformats.org/officeDocument/2006/relationships/image" Target="../media/image3.emf"/><Relationship Id="rId5" Type="http://schemas.openxmlformats.org/officeDocument/2006/relationships/tags" Target="../tags/tag882.xml"/><Relationship Id="rId15" Type="http://schemas.openxmlformats.org/officeDocument/2006/relationships/tags" Target="../tags/tag892.xml"/><Relationship Id="rId23" Type="http://schemas.openxmlformats.org/officeDocument/2006/relationships/tags" Target="../tags/tag900.xml"/><Relationship Id="rId28" Type="http://schemas.openxmlformats.org/officeDocument/2006/relationships/tags" Target="../tags/tag905.xml"/><Relationship Id="rId36" Type="http://schemas.openxmlformats.org/officeDocument/2006/relationships/tags" Target="../tags/tag913.xml"/><Relationship Id="rId10" Type="http://schemas.openxmlformats.org/officeDocument/2006/relationships/tags" Target="../tags/tag887.xml"/><Relationship Id="rId19" Type="http://schemas.openxmlformats.org/officeDocument/2006/relationships/tags" Target="../tags/tag896.xml"/><Relationship Id="rId31" Type="http://schemas.openxmlformats.org/officeDocument/2006/relationships/tags" Target="../tags/tag908.xml"/><Relationship Id="rId44" Type="http://schemas.openxmlformats.org/officeDocument/2006/relationships/image" Target="../media/image20.png"/><Relationship Id="rId4" Type="http://schemas.openxmlformats.org/officeDocument/2006/relationships/tags" Target="../tags/tag881.xml"/><Relationship Id="rId9" Type="http://schemas.openxmlformats.org/officeDocument/2006/relationships/tags" Target="../tags/tag886.xml"/><Relationship Id="rId14" Type="http://schemas.openxmlformats.org/officeDocument/2006/relationships/tags" Target="../tags/tag891.xml"/><Relationship Id="rId22" Type="http://schemas.openxmlformats.org/officeDocument/2006/relationships/tags" Target="../tags/tag899.xml"/><Relationship Id="rId27" Type="http://schemas.openxmlformats.org/officeDocument/2006/relationships/tags" Target="../tags/tag904.xml"/><Relationship Id="rId30" Type="http://schemas.openxmlformats.org/officeDocument/2006/relationships/tags" Target="../tags/tag907.xml"/><Relationship Id="rId35" Type="http://schemas.openxmlformats.org/officeDocument/2006/relationships/tags" Target="../tags/tag912.xml"/><Relationship Id="rId43" Type="http://schemas.openxmlformats.org/officeDocument/2006/relationships/slideMaster" Target="../slideMasters/slideMaster3.xml"/><Relationship Id="rId8" Type="http://schemas.openxmlformats.org/officeDocument/2006/relationships/tags" Target="../tags/tag885.xml"/><Relationship Id="rId3" Type="http://schemas.openxmlformats.org/officeDocument/2006/relationships/tags" Target="../tags/tag880.xml"/><Relationship Id="rId12" Type="http://schemas.openxmlformats.org/officeDocument/2006/relationships/tags" Target="../tags/tag889.xml"/><Relationship Id="rId17" Type="http://schemas.openxmlformats.org/officeDocument/2006/relationships/tags" Target="../tags/tag894.xml"/><Relationship Id="rId25" Type="http://schemas.openxmlformats.org/officeDocument/2006/relationships/tags" Target="../tags/tag902.xml"/><Relationship Id="rId33" Type="http://schemas.openxmlformats.org/officeDocument/2006/relationships/tags" Target="../tags/tag910.xml"/><Relationship Id="rId38" Type="http://schemas.openxmlformats.org/officeDocument/2006/relationships/tags" Target="../tags/tag915.xml"/><Relationship Id="rId20" Type="http://schemas.openxmlformats.org/officeDocument/2006/relationships/tags" Target="../tags/tag897.xml"/><Relationship Id="rId41" Type="http://schemas.openxmlformats.org/officeDocument/2006/relationships/tags" Target="../tags/tag918.xml"/></Relationships>
</file>

<file path=ppt/slideLayouts/_rels/slideLayout51.xml.rels><?xml version="1.0" encoding="UTF-8" standalone="yes"?>
<Relationships xmlns="http://schemas.openxmlformats.org/package/2006/relationships"><Relationship Id="rId13" Type="http://schemas.openxmlformats.org/officeDocument/2006/relationships/tags" Target="../tags/tag932.xml"/><Relationship Id="rId18" Type="http://schemas.openxmlformats.org/officeDocument/2006/relationships/tags" Target="../tags/tag937.xml"/><Relationship Id="rId26" Type="http://schemas.openxmlformats.org/officeDocument/2006/relationships/tags" Target="../tags/tag945.xml"/><Relationship Id="rId39" Type="http://schemas.openxmlformats.org/officeDocument/2006/relationships/tags" Target="../tags/tag958.xml"/><Relationship Id="rId21" Type="http://schemas.openxmlformats.org/officeDocument/2006/relationships/tags" Target="../tags/tag940.xml"/><Relationship Id="rId34" Type="http://schemas.openxmlformats.org/officeDocument/2006/relationships/tags" Target="../tags/tag953.xml"/><Relationship Id="rId42" Type="http://schemas.openxmlformats.org/officeDocument/2006/relationships/slideMaster" Target="../slideMasters/slideMaster3.xml"/><Relationship Id="rId7" Type="http://schemas.openxmlformats.org/officeDocument/2006/relationships/tags" Target="../tags/tag926.xml"/><Relationship Id="rId2" Type="http://schemas.openxmlformats.org/officeDocument/2006/relationships/tags" Target="../tags/tag921.xml"/><Relationship Id="rId16" Type="http://schemas.openxmlformats.org/officeDocument/2006/relationships/tags" Target="../tags/tag935.xml"/><Relationship Id="rId29" Type="http://schemas.openxmlformats.org/officeDocument/2006/relationships/tags" Target="../tags/tag948.xml"/><Relationship Id="rId1" Type="http://schemas.openxmlformats.org/officeDocument/2006/relationships/tags" Target="../tags/tag920.xml"/><Relationship Id="rId6" Type="http://schemas.openxmlformats.org/officeDocument/2006/relationships/tags" Target="../tags/tag925.xml"/><Relationship Id="rId11" Type="http://schemas.openxmlformats.org/officeDocument/2006/relationships/tags" Target="../tags/tag930.xml"/><Relationship Id="rId24" Type="http://schemas.openxmlformats.org/officeDocument/2006/relationships/tags" Target="../tags/tag943.xml"/><Relationship Id="rId32" Type="http://schemas.openxmlformats.org/officeDocument/2006/relationships/tags" Target="../tags/tag951.xml"/><Relationship Id="rId37" Type="http://schemas.openxmlformats.org/officeDocument/2006/relationships/tags" Target="../tags/tag956.xml"/><Relationship Id="rId40" Type="http://schemas.openxmlformats.org/officeDocument/2006/relationships/tags" Target="../tags/tag959.xml"/><Relationship Id="rId45" Type="http://schemas.openxmlformats.org/officeDocument/2006/relationships/image" Target="../media/image20.png"/><Relationship Id="rId5" Type="http://schemas.openxmlformats.org/officeDocument/2006/relationships/tags" Target="../tags/tag924.xml"/><Relationship Id="rId15" Type="http://schemas.openxmlformats.org/officeDocument/2006/relationships/tags" Target="../tags/tag934.xml"/><Relationship Id="rId23" Type="http://schemas.openxmlformats.org/officeDocument/2006/relationships/tags" Target="../tags/tag942.xml"/><Relationship Id="rId28" Type="http://schemas.openxmlformats.org/officeDocument/2006/relationships/tags" Target="../tags/tag947.xml"/><Relationship Id="rId36" Type="http://schemas.openxmlformats.org/officeDocument/2006/relationships/tags" Target="../tags/tag955.xml"/><Relationship Id="rId10" Type="http://schemas.openxmlformats.org/officeDocument/2006/relationships/tags" Target="../tags/tag929.xml"/><Relationship Id="rId19" Type="http://schemas.openxmlformats.org/officeDocument/2006/relationships/tags" Target="../tags/tag938.xml"/><Relationship Id="rId31" Type="http://schemas.openxmlformats.org/officeDocument/2006/relationships/tags" Target="../tags/tag950.xml"/><Relationship Id="rId44" Type="http://schemas.openxmlformats.org/officeDocument/2006/relationships/image" Target="../media/image3.emf"/><Relationship Id="rId4" Type="http://schemas.openxmlformats.org/officeDocument/2006/relationships/tags" Target="../tags/tag923.xml"/><Relationship Id="rId9" Type="http://schemas.openxmlformats.org/officeDocument/2006/relationships/tags" Target="../tags/tag928.xml"/><Relationship Id="rId14" Type="http://schemas.openxmlformats.org/officeDocument/2006/relationships/tags" Target="../tags/tag933.xml"/><Relationship Id="rId22" Type="http://schemas.openxmlformats.org/officeDocument/2006/relationships/tags" Target="../tags/tag941.xml"/><Relationship Id="rId27" Type="http://schemas.openxmlformats.org/officeDocument/2006/relationships/tags" Target="../tags/tag946.xml"/><Relationship Id="rId30" Type="http://schemas.openxmlformats.org/officeDocument/2006/relationships/tags" Target="../tags/tag949.xml"/><Relationship Id="rId35" Type="http://schemas.openxmlformats.org/officeDocument/2006/relationships/tags" Target="../tags/tag954.xml"/><Relationship Id="rId43" Type="http://schemas.openxmlformats.org/officeDocument/2006/relationships/image" Target="../media/image7.jpeg"/><Relationship Id="rId8" Type="http://schemas.openxmlformats.org/officeDocument/2006/relationships/tags" Target="../tags/tag927.xml"/><Relationship Id="rId3" Type="http://schemas.openxmlformats.org/officeDocument/2006/relationships/tags" Target="../tags/tag922.xml"/><Relationship Id="rId12" Type="http://schemas.openxmlformats.org/officeDocument/2006/relationships/tags" Target="../tags/tag931.xml"/><Relationship Id="rId17" Type="http://schemas.openxmlformats.org/officeDocument/2006/relationships/tags" Target="../tags/tag936.xml"/><Relationship Id="rId25" Type="http://schemas.openxmlformats.org/officeDocument/2006/relationships/tags" Target="../tags/tag944.xml"/><Relationship Id="rId33" Type="http://schemas.openxmlformats.org/officeDocument/2006/relationships/tags" Target="../tags/tag952.xml"/><Relationship Id="rId38" Type="http://schemas.openxmlformats.org/officeDocument/2006/relationships/tags" Target="../tags/tag957.xml"/><Relationship Id="rId20" Type="http://schemas.openxmlformats.org/officeDocument/2006/relationships/tags" Target="../tags/tag939.xml"/><Relationship Id="rId41" Type="http://schemas.openxmlformats.org/officeDocument/2006/relationships/tags" Target="../tags/tag960.xml"/></Relationships>
</file>

<file path=ppt/slideLayouts/_rels/slideLayout52.xml.rels><?xml version="1.0" encoding="UTF-8" standalone="yes"?>
<Relationships xmlns="http://schemas.openxmlformats.org/package/2006/relationships"><Relationship Id="rId13" Type="http://schemas.openxmlformats.org/officeDocument/2006/relationships/tags" Target="../tags/tag973.xml"/><Relationship Id="rId18" Type="http://schemas.openxmlformats.org/officeDocument/2006/relationships/tags" Target="../tags/tag978.xml"/><Relationship Id="rId26" Type="http://schemas.openxmlformats.org/officeDocument/2006/relationships/tags" Target="../tags/tag986.xml"/><Relationship Id="rId39" Type="http://schemas.openxmlformats.org/officeDocument/2006/relationships/tags" Target="../tags/tag999.xml"/><Relationship Id="rId21" Type="http://schemas.openxmlformats.org/officeDocument/2006/relationships/tags" Target="../tags/tag981.xml"/><Relationship Id="rId34" Type="http://schemas.openxmlformats.org/officeDocument/2006/relationships/tags" Target="../tags/tag994.xml"/><Relationship Id="rId42" Type="http://schemas.openxmlformats.org/officeDocument/2006/relationships/image" Target="../media/image3.emf"/><Relationship Id="rId7" Type="http://schemas.openxmlformats.org/officeDocument/2006/relationships/tags" Target="../tags/tag967.xml"/><Relationship Id="rId2" Type="http://schemas.openxmlformats.org/officeDocument/2006/relationships/tags" Target="../tags/tag962.xml"/><Relationship Id="rId16" Type="http://schemas.openxmlformats.org/officeDocument/2006/relationships/tags" Target="../tags/tag976.xml"/><Relationship Id="rId20" Type="http://schemas.openxmlformats.org/officeDocument/2006/relationships/tags" Target="../tags/tag980.xml"/><Relationship Id="rId29" Type="http://schemas.openxmlformats.org/officeDocument/2006/relationships/tags" Target="../tags/tag989.xml"/><Relationship Id="rId41" Type="http://schemas.openxmlformats.org/officeDocument/2006/relationships/image" Target="../media/image21.jpeg"/><Relationship Id="rId1" Type="http://schemas.openxmlformats.org/officeDocument/2006/relationships/tags" Target="../tags/tag961.xml"/><Relationship Id="rId6" Type="http://schemas.openxmlformats.org/officeDocument/2006/relationships/tags" Target="../tags/tag966.xml"/><Relationship Id="rId11" Type="http://schemas.openxmlformats.org/officeDocument/2006/relationships/tags" Target="../tags/tag971.xml"/><Relationship Id="rId24" Type="http://schemas.openxmlformats.org/officeDocument/2006/relationships/tags" Target="../tags/tag984.xml"/><Relationship Id="rId32" Type="http://schemas.openxmlformats.org/officeDocument/2006/relationships/tags" Target="../tags/tag992.xml"/><Relationship Id="rId37" Type="http://schemas.openxmlformats.org/officeDocument/2006/relationships/tags" Target="../tags/tag997.xml"/><Relationship Id="rId40" Type="http://schemas.openxmlformats.org/officeDocument/2006/relationships/slideMaster" Target="../slideMasters/slideMaster3.xml"/><Relationship Id="rId5" Type="http://schemas.openxmlformats.org/officeDocument/2006/relationships/tags" Target="../tags/tag965.xml"/><Relationship Id="rId15" Type="http://schemas.openxmlformats.org/officeDocument/2006/relationships/tags" Target="../tags/tag975.xml"/><Relationship Id="rId23" Type="http://schemas.openxmlformats.org/officeDocument/2006/relationships/tags" Target="../tags/tag983.xml"/><Relationship Id="rId28" Type="http://schemas.openxmlformats.org/officeDocument/2006/relationships/tags" Target="../tags/tag988.xml"/><Relationship Id="rId36" Type="http://schemas.openxmlformats.org/officeDocument/2006/relationships/tags" Target="../tags/tag996.xml"/><Relationship Id="rId10" Type="http://schemas.openxmlformats.org/officeDocument/2006/relationships/tags" Target="../tags/tag970.xml"/><Relationship Id="rId19" Type="http://schemas.openxmlformats.org/officeDocument/2006/relationships/tags" Target="../tags/tag979.xml"/><Relationship Id="rId31" Type="http://schemas.openxmlformats.org/officeDocument/2006/relationships/tags" Target="../tags/tag991.xml"/><Relationship Id="rId4" Type="http://schemas.openxmlformats.org/officeDocument/2006/relationships/tags" Target="../tags/tag964.xml"/><Relationship Id="rId9" Type="http://schemas.openxmlformats.org/officeDocument/2006/relationships/tags" Target="../tags/tag969.xml"/><Relationship Id="rId14" Type="http://schemas.openxmlformats.org/officeDocument/2006/relationships/tags" Target="../tags/tag974.xml"/><Relationship Id="rId22" Type="http://schemas.openxmlformats.org/officeDocument/2006/relationships/tags" Target="../tags/tag982.xml"/><Relationship Id="rId27" Type="http://schemas.openxmlformats.org/officeDocument/2006/relationships/tags" Target="../tags/tag987.xml"/><Relationship Id="rId30" Type="http://schemas.openxmlformats.org/officeDocument/2006/relationships/tags" Target="../tags/tag990.xml"/><Relationship Id="rId35" Type="http://schemas.openxmlformats.org/officeDocument/2006/relationships/tags" Target="../tags/tag995.xml"/><Relationship Id="rId43" Type="http://schemas.openxmlformats.org/officeDocument/2006/relationships/image" Target="../media/image20.png"/><Relationship Id="rId8" Type="http://schemas.openxmlformats.org/officeDocument/2006/relationships/tags" Target="../tags/tag968.xml"/><Relationship Id="rId3" Type="http://schemas.openxmlformats.org/officeDocument/2006/relationships/tags" Target="../tags/tag963.xml"/><Relationship Id="rId12" Type="http://schemas.openxmlformats.org/officeDocument/2006/relationships/tags" Target="../tags/tag972.xml"/><Relationship Id="rId17" Type="http://schemas.openxmlformats.org/officeDocument/2006/relationships/tags" Target="../tags/tag977.xml"/><Relationship Id="rId25" Type="http://schemas.openxmlformats.org/officeDocument/2006/relationships/tags" Target="../tags/tag985.xml"/><Relationship Id="rId33" Type="http://schemas.openxmlformats.org/officeDocument/2006/relationships/tags" Target="../tags/tag993.xml"/><Relationship Id="rId38" Type="http://schemas.openxmlformats.org/officeDocument/2006/relationships/tags" Target="../tags/tag998.xml"/></Relationships>
</file>

<file path=ppt/slideLayouts/_rels/slideLayout53.xml.rels><?xml version="1.0" encoding="UTF-8" standalone="yes"?>
<Relationships xmlns="http://schemas.openxmlformats.org/package/2006/relationships"><Relationship Id="rId13" Type="http://schemas.openxmlformats.org/officeDocument/2006/relationships/tags" Target="../tags/tag1012.xml"/><Relationship Id="rId18" Type="http://schemas.openxmlformats.org/officeDocument/2006/relationships/tags" Target="../tags/tag1017.xml"/><Relationship Id="rId26" Type="http://schemas.openxmlformats.org/officeDocument/2006/relationships/tags" Target="../tags/tag1025.xml"/><Relationship Id="rId39" Type="http://schemas.openxmlformats.org/officeDocument/2006/relationships/image" Target="../media/image22.jpeg"/><Relationship Id="rId21" Type="http://schemas.openxmlformats.org/officeDocument/2006/relationships/tags" Target="../tags/tag1020.xml"/><Relationship Id="rId34" Type="http://schemas.openxmlformats.org/officeDocument/2006/relationships/tags" Target="../tags/tag1033.xml"/><Relationship Id="rId7" Type="http://schemas.openxmlformats.org/officeDocument/2006/relationships/tags" Target="../tags/tag1006.xml"/><Relationship Id="rId2" Type="http://schemas.openxmlformats.org/officeDocument/2006/relationships/tags" Target="../tags/tag1001.xml"/><Relationship Id="rId16" Type="http://schemas.openxmlformats.org/officeDocument/2006/relationships/tags" Target="../tags/tag1015.xml"/><Relationship Id="rId20" Type="http://schemas.openxmlformats.org/officeDocument/2006/relationships/tags" Target="../tags/tag1019.xml"/><Relationship Id="rId29" Type="http://schemas.openxmlformats.org/officeDocument/2006/relationships/tags" Target="../tags/tag1028.xml"/><Relationship Id="rId41" Type="http://schemas.openxmlformats.org/officeDocument/2006/relationships/image" Target="../media/image20.png"/><Relationship Id="rId1" Type="http://schemas.openxmlformats.org/officeDocument/2006/relationships/tags" Target="../tags/tag1000.xml"/><Relationship Id="rId6" Type="http://schemas.openxmlformats.org/officeDocument/2006/relationships/tags" Target="../tags/tag1005.xml"/><Relationship Id="rId11" Type="http://schemas.openxmlformats.org/officeDocument/2006/relationships/tags" Target="../tags/tag1010.xml"/><Relationship Id="rId24" Type="http://schemas.openxmlformats.org/officeDocument/2006/relationships/tags" Target="../tags/tag1023.xml"/><Relationship Id="rId32" Type="http://schemas.openxmlformats.org/officeDocument/2006/relationships/tags" Target="../tags/tag1031.xml"/><Relationship Id="rId37" Type="http://schemas.openxmlformats.org/officeDocument/2006/relationships/tags" Target="../tags/tag1036.xml"/><Relationship Id="rId40" Type="http://schemas.openxmlformats.org/officeDocument/2006/relationships/image" Target="../media/image3.emf"/><Relationship Id="rId5" Type="http://schemas.openxmlformats.org/officeDocument/2006/relationships/tags" Target="../tags/tag1004.xml"/><Relationship Id="rId15" Type="http://schemas.openxmlformats.org/officeDocument/2006/relationships/tags" Target="../tags/tag1014.xml"/><Relationship Id="rId23" Type="http://schemas.openxmlformats.org/officeDocument/2006/relationships/tags" Target="../tags/tag1022.xml"/><Relationship Id="rId28" Type="http://schemas.openxmlformats.org/officeDocument/2006/relationships/tags" Target="../tags/tag1027.xml"/><Relationship Id="rId36" Type="http://schemas.openxmlformats.org/officeDocument/2006/relationships/tags" Target="../tags/tag1035.xml"/><Relationship Id="rId10" Type="http://schemas.openxmlformats.org/officeDocument/2006/relationships/tags" Target="../tags/tag1009.xml"/><Relationship Id="rId19" Type="http://schemas.openxmlformats.org/officeDocument/2006/relationships/tags" Target="../tags/tag1018.xml"/><Relationship Id="rId31" Type="http://schemas.openxmlformats.org/officeDocument/2006/relationships/tags" Target="../tags/tag1030.xml"/><Relationship Id="rId4" Type="http://schemas.openxmlformats.org/officeDocument/2006/relationships/tags" Target="../tags/tag1003.xml"/><Relationship Id="rId9" Type="http://schemas.openxmlformats.org/officeDocument/2006/relationships/tags" Target="../tags/tag1008.xml"/><Relationship Id="rId14" Type="http://schemas.openxmlformats.org/officeDocument/2006/relationships/tags" Target="../tags/tag1013.xml"/><Relationship Id="rId22" Type="http://schemas.openxmlformats.org/officeDocument/2006/relationships/tags" Target="../tags/tag1021.xml"/><Relationship Id="rId27" Type="http://schemas.openxmlformats.org/officeDocument/2006/relationships/tags" Target="../tags/tag1026.xml"/><Relationship Id="rId30" Type="http://schemas.openxmlformats.org/officeDocument/2006/relationships/tags" Target="../tags/tag1029.xml"/><Relationship Id="rId35" Type="http://schemas.openxmlformats.org/officeDocument/2006/relationships/tags" Target="../tags/tag1034.xml"/><Relationship Id="rId8" Type="http://schemas.openxmlformats.org/officeDocument/2006/relationships/tags" Target="../tags/tag1007.xml"/><Relationship Id="rId3" Type="http://schemas.openxmlformats.org/officeDocument/2006/relationships/tags" Target="../tags/tag1002.xml"/><Relationship Id="rId12" Type="http://schemas.openxmlformats.org/officeDocument/2006/relationships/tags" Target="../tags/tag1011.xml"/><Relationship Id="rId17" Type="http://schemas.openxmlformats.org/officeDocument/2006/relationships/tags" Target="../tags/tag1016.xml"/><Relationship Id="rId25" Type="http://schemas.openxmlformats.org/officeDocument/2006/relationships/tags" Target="../tags/tag1024.xml"/><Relationship Id="rId33" Type="http://schemas.openxmlformats.org/officeDocument/2006/relationships/tags" Target="../tags/tag1032.xml"/><Relationship Id="rId38"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3" Type="http://schemas.openxmlformats.org/officeDocument/2006/relationships/tags" Target="../tags/tag1049.xml"/><Relationship Id="rId18" Type="http://schemas.openxmlformats.org/officeDocument/2006/relationships/tags" Target="../tags/tag1054.xml"/><Relationship Id="rId26" Type="http://schemas.openxmlformats.org/officeDocument/2006/relationships/tags" Target="../tags/tag1062.xml"/><Relationship Id="rId39" Type="http://schemas.openxmlformats.org/officeDocument/2006/relationships/image" Target="../media/image20.png"/><Relationship Id="rId21" Type="http://schemas.openxmlformats.org/officeDocument/2006/relationships/tags" Target="../tags/tag1057.xml"/><Relationship Id="rId34" Type="http://schemas.openxmlformats.org/officeDocument/2006/relationships/tags" Target="../tags/tag1070.xml"/><Relationship Id="rId7" Type="http://schemas.openxmlformats.org/officeDocument/2006/relationships/tags" Target="../tags/tag1043.xml"/><Relationship Id="rId12" Type="http://schemas.openxmlformats.org/officeDocument/2006/relationships/tags" Target="../tags/tag1048.xml"/><Relationship Id="rId17" Type="http://schemas.openxmlformats.org/officeDocument/2006/relationships/tags" Target="../tags/tag1053.xml"/><Relationship Id="rId25" Type="http://schemas.openxmlformats.org/officeDocument/2006/relationships/tags" Target="../tags/tag1061.xml"/><Relationship Id="rId33" Type="http://schemas.openxmlformats.org/officeDocument/2006/relationships/tags" Target="../tags/tag1069.xml"/><Relationship Id="rId38" Type="http://schemas.openxmlformats.org/officeDocument/2006/relationships/image" Target="../media/image3.emf"/><Relationship Id="rId2" Type="http://schemas.openxmlformats.org/officeDocument/2006/relationships/tags" Target="../tags/tag1038.xml"/><Relationship Id="rId16" Type="http://schemas.openxmlformats.org/officeDocument/2006/relationships/tags" Target="../tags/tag1052.xml"/><Relationship Id="rId20" Type="http://schemas.openxmlformats.org/officeDocument/2006/relationships/tags" Target="../tags/tag1056.xml"/><Relationship Id="rId29" Type="http://schemas.openxmlformats.org/officeDocument/2006/relationships/tags" Target="../tags/tag1065.xml"/><Relationship Id="rId1" Type="http://schemas.openxmlformats.org/officeDocument/2006/relationships/tags" Target="../tags/tag1037.xml"/><Relationship Id="rId6" Type="http://schemas.openxmlformats.org/officeDocument/2006/relationships/tags" Target="../tags/tag1042.xml"/><Relationship Id="rId11" Type="http://schemas.openxmlformats.org/officeDocument/2006/relationships/tags" Target="../tags/tag1047.xml"/><Relationship Id="rId24" Type="http://schemas.openxmlformats.org/officeDocument/2006/relationships/tags" Target="../tags/tag1060.xml"/><Relationship Id="rId32" Type="http://schemas.openxmlformats.org/officeDocument/2006/relationships/tags" Target="../tags/tag1068.xml"/><Relationship Id="rId37" Type="http://schemas.openxmlformats.org/officeDocument/2006/relationships/image" Target="../media/image23.jpeg"/><Relationship Id="rId5" Type="http://schemas.openxmlformats.org/officeDocument/2006/relationships/tags" Target="../tags/tag1041.xml"/><Relationship Id="rId15" Type="http://schemas.openxmlformats.org/officeDocument/2006/relationships/tags" Target="../tags/tag1051.xml"/><Relationship Id="rId23" Type="http://schemas.openxmlformats.org/officeDocument/2006/relationships/tags" Target="../tags/tag1059.xml"/><Relationship Id="rId28" Type="http://schemas.openxmlformats.org/officeDocument/2006/relationships/tags" Target="../tags/tag1064.xml"/><Relationship Id="rId36" Type="http://schemas.openxmlformats.org/officeDocument/2006/relationships/slideMaster" Target="../slideMasters/slideMaster3.xml"/><Relationship Id="rId10" Type="http://schemas.openxmlformats.org/officeDocument/2006/relationships/tags" Target="../tags/tag1046.xml"/><Relationship Id="rId19" Type="http://schemas.openxmlformats.org/officeDocument/2006/relationships/tags" Target="../tags/tag1055.xml"/><Relationship Id="rId31" Type="http://schemas.openxmlformats.org/officeDocument/2006/relationships/tags" Target="../tags/tag1067.xml"/><Relationship Id="rId4" Type="http://schemas.openxmlformats.org/officeDocument/2006/relationships/tags" Target="../tags/tag1040.xml"/><Relationship Id="rId9" Type="http://schemas.openxmlformats.org/officeDocument/2006/relationships/tags" Target="../tags/tag1045.xml"/><Relationship Id="rId14" Type="http://schemas.openxmlformats.org/officeDocument/2006/relationships/tags" Target="../tags/tag1050.xml"/><Relationship Id="rId22" Type="http://schemas.openxmlformats.org/officeDocument/2006/relationships/tags" Target="../tags/tag1058.xml"/><Relationship Id="rId27" Type="http://schemas.openxmlformats.org/officeDocument/2006/relationships/tags" Target="../tags/tag1063.xml"/><Relationship Id="rId30" Type="http://schemas.openxmlformats.org/officeDocument/2006/relationships/tags" Target="../tags/tag1066.xml"/><Relationship Id="rId35" Type="http://schemas.openxmlformats.org/officeDocument/2006/relationships/tags" Target="../tags/tag1071.xml"/><Relationship Id="rId8" Type="http://schemas.openxmlformats.org/officeDocument/2006/relationships/tags" Target="../tags/tag1044.xml"/><Relationship Id="rId3" Type="http://schemas.openxmlformats.org/officeDocument/2006/relationships/tags" Target="../tags/tag1039.xml"/></Relationships>
</file>

<file path=ppt/slideLayouts/_rels/slideLayout55.xml.rels><?xml version="1.0" encoding="UTF-8" standalone="yes"?>
<Relationships xmlns="http://schemas.openxmlformats.org/package/2006/relationships"><Relationship Id="rId13" Type="http://schemas.openxmlformats.org/officeDocument/2006/relationships/tags" Target="../tags/tag1084.xml"/><Relationship Id="rId18" Type="http://schemas.openxmlformats.org/officeDocument/2006/relationships/tags" Target="../tags/tag1089.xml"/><Relationship Id="rId26" Type="http://schemas.openxmlformats.org/officeDocument/2006/relationships/tags" Target="../tags/tag1097.xml"/><Relationship Id="rId3" Type="http://schemas.openxmlformats.org/officeDocument/2006/relationships/tags" Target="../tags/tag1074.xml"/><Relationship Id="rId21" Type="http://schemas.openxmlformats.org/officeDocument/2006/relationships/tags" Target="../tags/tag1092.xml"/><Relationship Id="rId34" Type="http://schemas.openxmlformats.org/officeDocument/2006/relationships/image" Target="../media/image20.png"/><Relationship Id="rId7" Type="http://schemas.openxmlformats.org/officeDocument/2006/relationships/tags" Target="../tags/tag1078.xml"/><Relationship Id="rId12" Type="http://schemas.openxmlformats.org/officeDocument/2006/relationships/tags" Target="../tags/tag1083.xml"/><Relationship Id="rId17" Type="http://schemas.openxmlformats.org/officeDocument/2006/relationships/tags" Target="../tags/tag1088.xml"/><Relationship Id="rId25" Type="http://schemas.openxmlformats.org/officeDocument/2006/relationships/tags" Target="../tags/tag1096.xml"/><Relationship Id="rId33" Type="http://schemas.openxmlformats.org/officeDocument/2006/relationships/image" Target="../media/image3.emf"/><Relationship Id="rId2" Type="http://schemas.openxmlformats.org/officeDocument/2006/relationships/tags" Target="../tags/tag1073.xml"/><Relationship Id="rId16" Type="http://schemas.openxmlformats.org/officeDocument/2006/relationships/tags" Target="../tags/tag1087.xml"/><Relationship Id="rId20" Type="http://schemas.openxmlformats.org/officeDocument/2006/relationships/tags" Target="../tags/tag1091.xml"/><Relationship Id="rId29" Type="http://schemas.openxmlformats.org/officeDocument/2006/relationships/tags" Target="../tags/tag1100.xml"/><Relationship Id="rId1" Type="http://schemas.openxmlformats.org/officeDocument/2006/relationships/tags" Target="../tags/tag1072.xml"/><Relationship Id="rId6" Type="http://schemas.openxmlformats.org/officeDocument/2006/relationships/tags" Target="../tags/tag1077.xml"/><Relationship Id="rId11" Type="http://schemas.openxmlformats.org/officeDocument/2006/relationships/tags" Target="../tags/tag1082.xml"/><Relationship Id="rId24" Type="http://schemas.openxmlformats.org/officeDocument/2006/relationships/tags" Target="../tags/tag1095.xml"/><Relationship Id="rId32" Type="http://schemas.openxmlformats.org/officeDocument/2006/relationships/image" Target="../media/image24.jpeg"/><Relationship Id="rId5" Type="http://schemas.openxmlformats.org/officeDocument/2006/relationships/tags" Target="../tags/tag1076.xml"/><Relationship Id="rId15" Type="http://schemas.openxmlformats.org/officeDocument/2006/relationships/tags" Target="../tags/tag1086.xml"/><Relationship Id="rId23" Type="http://schemas.openxmlformats.org/officeDocument/2006/relationships/tags" Target="../tags/tag1094.xml"/><Relationship Id="rId28" Type="http://schemas.openxmlformats.org/officeDocument/2006/relationships/tags" Target="../tags/tag1099.xml"/><Relationship Id="rId10" Type="http://schemas.openxmlformats.org/officeDocument/2006/relationships/tags" Target="../tags/tag1081.xml"/><Relationship Id="rId19" Type="http://schemas.openxmlformats.org/officeDocument/2006/relationships/tags" Target="../tags/tag1090.xml"/><Relationship Id="rId31" Type="http://schemas.openxmlformats.org/officeDocument/2006/relationships/slideMaster" Target="../slideMasters/slideMaster3.xml"/><Relationship Id="rId4" Type="http://schemas.openxmlformats.org/officeDocument/2006/relationships/tags" Target="../tags/tag1075.xml"/><Relationship Id="rId9" Type="http://schemas.openxmlformats.org/officeDocument/2006/relationships/tags" Target="../tags/tag1080.xml"/><Relationship Id="rId14" Type="http://schemas.openxmlformats.org/officeDocument/2006/relationships/tags" Target="../tags/tag1085.xml"/><Relationship Id="rId22" Type="http://schemas.openxmlformats.org/officeDocument/2006/relationships/tags" Target="../tags/tag1093.xml"/><Relationship Id="rId27" Type="http://schemas.openxmlformats.org/officeDocument/2006/relationships/tags" Target="../tags/tag1098.xml"/><Relationship Id="rId30" Type="http://schemas.openxmlformats.org/officeDocument/2006/relationships/tags" Target="../tags/tag1101.xml"/><Relationship Id="rId8" Type="http://schemas.openxmlformats.org/officeDocument/2006/relationships/tags" Target="../tags/tag1079.xml"/></Relationships>
</file>

<file path=ppt/slideLayouts/_rels/slideLayout56.xml.rels><?xml version="1.0" encoding="UTF-8" standalone="yes"?>
<Relationships xmlns="http://schemas.openxmlformats.org/package/2006/relationships"><Relationship Id="rId8" Type="http://schemas.openxmlformats.org/officeDocument/2006/relationships/tags" Target="../tags/tag1109.xml"/><Relationship Id="rId3" Type="http://schemas.openxmlformats.org/officeDocument/2006/relationships/tags" Target="../tags/tag1104.xml"/><Relationship Id="rId7" Type="http://schemas.openxmlformats.org/officeDocument/2006/relationships/tags" Target="../tags/tag1108.xml"/><Relationship Id="rId12" Type="http://schemas.openxmlformats.org/officeDocument/2006/relationships/image" Target="../media/image20.png"/><Relationship Id="rId2" Type="http://schemas.openxmlformats.org/officeDocument/2006/relationships/tags" Target="../tags/tag1103.xml"/><Relationship Id="rId1" Type="http://schemas.openxmlformats.org/officeDocument/2006/relationships/tags" Target="../tags/tag1102.xml"/><Relationship Id="rId6" Type="http://schemas.openxmlformats.org/officeDocument/2006/relationships/tags" Target="../tags/tag1107.xml"/><Relationship Id="rId11" Type="http://schemas.openxmlformats.org/officeDocument/2006/relationships/image" Target="../media/image3.emf"/><Relationship Id="rId5" Type="http://schemas.openxmlformats.org/officeDocument/2006/relationships/tags" Target="../tags/tag1106.xml"/><Relationship Id="rId10" Type="http://schemas.openxmlformats.org/officeDocument/2006/relationships/image" Target="../media/image25.jpeg"/><Relationship Id="rId4" Type="http://schemas.openxmlformats.org/officeDocument/2006/relationships/tags" Target="../tags/tag1105.xml"/><Relationship Id="rId9"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6" Type="http://schemas.openxmlformats.org/officeDocument/2006/relationships/tags" Target="../tags/tag1135.xml"/><Relationship Id="rId21" Type="http://schemas.openxmlformats.org/officeDocument/2006/relationships/tags" Target="../tags/tag1130.xml"/><Relationship Id="rId42" Type="http://schemas.openxmlformats.org/officeDocument/2006/relationships/tags" Target="../tags/tag1151.xml"/><Relationship Id="rId47" Type="http://schemas.openxmlformats.org/officeDocument/2006/relationships/tags" Target="../tags/tag1156.xml"/><Relationship Id="rId63" Type="http://schemas.openxmlformats.org/officeDocument/2006/relationships/tags" Target="../tags/tag1172.xml"/><Relationship Id="rId68" Type="http://schemas.openxmlformats.org/officeDocument/2006/relationships/tags" Target="../tags/tag1177.xml"/><Relationship Id="rId16" Type="http://schemas.openxmlformats.org/officeDocument/2006/relationships/tags" Target="../tags/tag1125.xml"/><Relationship Id="rId11" Type="http://schemas.openxmlformats.org/officeDocument/2006/relationships/tags" Target="../tags/tag1120.xml"/><Relationship Id="rId24" Type="http://schemas.openxmlformats.org/officeDocument/2006/relationships/tags" Target="../tags/tag1133.xml"/><Relationship Id="rId32" Type="http://schemas.openxmlformats.org/officeDocument/2006/relationships/tags" Target="../tags/tag1141.xml"/><Relationship Id="rId37" Type="http://schemas.openxmlformats.org/officeDocument/2006/relationships/tags" Target="../tags/tag1146.xml"/><Relationship Id="rId40" Type="http://schemas.openxmlformats.org/officeDocument/2006/relationships/tags" Target="../tags/tag1149.xml"/><Relationship Id="rId45" Type="http://schemas.openxmlformats.org/officeDocument/2006/relationships/tags" Target="../tags/tag1154.xml"/><Relationship Id="rId53" Type="http://schemas.openxmlformats.org/officeDocument/2006/relationships/tags" Target="../tags/tag1162.xml"/><Relationship Id="rId58" Type="http://schemas.openxmlformats.org/officeDocument/2006/relationships/tags" Target="../tags/tag1167.xml"/><Relationship Id="rId66" Type="http://schemas.openxmlformats.org/officeDocument/2006/relationships/tags" Target="../tags/tag1175.xml"/><Relationship Id="rId74" Type="http://schemas.openxmlformats.org/officeDocument/2006/relationships/tags" Target="../tags/tag1183.xml"/><Relationship Id="rId5" Type="http://schemas.openxmlformats.org/officeDocument/2006/relationships/tags" Target="../tags/tag1114.xml"/><Relationship Id="rId61" Type="http://schemas.openxmlformats.org/officeDocument/2006/relationships/tags" Target="../tags/tag1170.xml"/><Relationship Id="rId19" Type="http://schemas.openxmlformats.org/officeDocument/2006/relationships/tags" Target="../tags/tag1128.xml"/><Relationship Id="rId14" Type="http://schemas.openxmlformats.org/officeDocument/2006/relationships/tags" Target="../tags/tag1123.xml"/><Relationship Id="rId22" Type="http://schemas.openxmlformats.org/officeDocument/2006/relationships/tags" Target="../tags/tag1131.xml"/><Relationship Id="rId27" Type="http://schemas.openxmlformats.org/officeDocument/2006/relationships/tags" Target="../tags/tag1136.xml"/><Relationship Id="rId30" Type="http://schemas.openxmlformats.org/officeDocument/2006/relationships/tags" Target="../tags/tag1139.xml"/><Relationship Id="rId35" Type="http://schemas.openxmlformats.org/officeDocument/2006/relationships/tags" Target="../tags/tag1144.xml"/><Relationship Id="rId43" Type="http://schemas.openxmlformats.org/officeDocument/2006/relationships/tags" Target="../tags/tag1152.xml"/><Relationship Id="rId48" Type="http://schemas.openxmlformats.org/officeDocument/2006/relationships/tags" Target="../tags/tag1157.xml"/><Relationship Id="rId56" Type="http://schemas.openxmlformats.org/officeDocument/2006/relationships/tags" Target="../tags/tag1165.xml"/><Relationship Id="rId64" Type="http://schemas.openxmlformats.org/officeDocument/2006/relationships/tags" Target="../tags/tag1173.xml"/><Relationship Id="rId69" Type="http://schemas.openxmlformats.org/officeDocument/2006/relationships/tags" Target="../tags/tag1178.xml"/><Relationship Id="rId77" Type="http://schemas.openxmlformats.org/officeDocument/2006/relationships/slideMaster" Target="../slideMasters/slideMaster3.xml"/><Relationship Id="rId8" Type="http://schemas.openxmlformats.org/officeDocument/2006/relationships/tags" Target="../tags/tag1117.xml"/><Relationship Id="rId51" Type="http://schemas.openxmlformats.org/officeDocument/2006/relationships/tags" Target="../tags/tag1160.xml"/><Relationship Id="rId72" Type="http://schemas.openxmlformats.org/officeDocument/2006/relationships/tags" Target="../tags/tag1181.xml"/><Relationship Id="rId3" Type="http://schemas.openxmlformats.org/officeDocument/2006/relationships/tags" Target="../tags/tag1112.xml"/><Relationship Id="rId12" Type="http://schemas.openxmlformats.org/officeDocument/2006/relationships/tags" Target="../tags/tag1121.xml"/><Relationship Id="rId17" Type="http://schemas.openxmlformats.org/officeDocument/2006/relationships/tags" Target="../tags/tag1126.xml"/><Relationship Id="rId25" Type="http://schemas.openxmlformats.org/officeDocument/2006/relationships/tags" Target="../tags/tag1134.xml"/><Relationship Id="rId33" Type="http://schemas.openxmlformats.org/officeDocument/2006/relationships/tags" Target="../tags/tag1142.xml"/><Relationship Id="rId38" Type="http://schemas.openxmlformats.org/officeDocument/2006/relationships/tags" Target="../tags/tag1147.xml"/><Relationship Id="rId46" Type="http://schemas.openxmlformats.org/officeDocument/2006/relationships/tags" Target="../tags/tag1155.xml"/><Relationship Id="rId59" Type="http://schemas.openxmlformats.org/officeDocument/2006/relationships/tags" Target="../tags/tag1168.xml"/><Relationship Id="rId67" Type="http://schemas.openxmlformats.org/officeDocument/2006/relationships/tags" Target="../tags/tag1176.xml"/><Relationship Id="rId20" Type="http://schemas.openxmlformats.org/officeDocument/2006/relationships/tags" Target="../tags/tag1129.xml"/><Relationship Id="rId41" Type="http://schemas.openxmlformats.org/officeDocument/2006/relationships/tags" Target="../tags/tag1150.xml"/><Relationship Id="rId54" Type="http://schemas.openxmlformats.org/officeDocument/2006/relationships/tags" Target="../tags/tag1163.xml"/><Relationship Id="rId62" Type="http://schemas.openxmlformats.org/officeDocument/2006/relationships/tags" Target="../tags/tag1171.xml"/><Relationship Id="rId70" Type="http://schemas.openxmlformats.org/officeDocument/2006/relationships/tags" Target="../tags/tag1179.xml"/><Relationship Id="rId75" Type="http://schemas.openxmlformats.org/officeDocument/2006/relationships/tags" Target="../tags/tag1184.xml"/><Relationship Id="rId1" Type="http://schemas.openxmlformats.org/officeDocument/2006/relationships/tags" Target="../tags/tag1110.xml"/><Relationship Id="rId6" Type="http://schemas.openxmlformats.org/officeDocument/2006/relationships/tags" Target="../tags/tag1115.xml"/><Relationship Id="rId15" Type="http://schemas.openxmlformats.org/officeDocument/2006/relationships/tags" Target="../tags/tag1124.xml"/><Relationship Id="rId23" Type="http://schemas.openxmlformats.org/officeDocument/2006/relationships/tags" Target="../tags/tag1132.xml"/><Relationship Id="rId28" Type="http://schemas.openxmlformats.org/officeDocument/2006/relationships/tags" Target="../tags/tag1137.xml"/><Relationship Id="rId36" Type="http://schemas.openxmlformats.org/officeDocument/2006/relationships/tags" Target="../tags/tag1145.xml"/><Relationship Id="rId49" Type="http://schemas.openxmlformats.org/officeDocument/2006/relationships/tags" Target="../tags/tag1158.xml"/><Relationship Id="rId57" Type="http://schemas.openxmlformats.org/officeDocument/2006/relationships/tags" Target="../tags/tag1166.xml"/><Relationship Id="rId10" Type="http://schemas.openxmlformats.org/officeDocument/2006/relationships/tags" Target="../tags/tag1119.xml"/><Relationship Id="rId31" Type="http://schemas.openxmlformats.org/officeDocument/2006/relationships/tags" Target="../tags/tag1140.xml"/><Relationship Id="rId44" Type="http://schemas.openxmlformats.org/officeDocument/2006/relationships/tags" Target="../tags/tag1153.xml"/><Relationship Id="rId52" Type="http://schemas.openxmlformats.org/officeDocument/2006/relationships/tags" Target="../tags/tag1161.xml"/><Relationship Id="rId60" Type="http://schemas.openxmlformats.org/officeDocument/2006/relationships/tags" Target="../tags/tag1169.xml"/><Relationship Id="rId65" Type="http://schemas.openxmlformats.org/officeDocument/2006/relationships/tags" Target="../tags/tag1174.xml"/><Relationship Id="rId73" Type="http://schemas.openxmlformats.org/officeDocument/2006/relationships/tags" Target="../tags/tag1182.xml"/><Relationship Id="rId4" Type="http://schemas.openxmlformats.org/officeDocument/2006/relationships/tags" Target="../tags/tag1113.xml"/><Relationship Id="rId9" Type="http://schemas.openxmlformats.org/officeDocument/2006/relationships/tags" Target="../tags/tag1118.xml"/><Relationship Id="rId13" Type="http://schemas.openxmlformats.org/officeDocument/2006/relationships/tags" Target="../tags/tag1122.xml"/><Relationship Id="rId18" Type="http://schemas.openxmlformats.org/officeDocument/2006/relationships/tags" Target="../tags/tag1127.xml"/><Relationship Id="rId39" Type="http://schemas.openxmlformats.org/officeDocument/2006/relationships/tags" Target="../tags/tag1148.xml"/><Relationship Id="rId34" Type="http://schemas.openxmlformats.org/officeDocument/2006/relationships/tags" Target="../tags/tag1143.xml"/><Relationship Id="rId50" Type="http://schemas.openxmlformats.org/officeDocument/2006/relationships/tags" Target="../tags/tag1159.xml"/><Relationship Id="rId55" Type="http://schemas.openxmlformats.org/officeDocument/2006/relationships/tags" Target="../tags/tag1164.xml"/><Relationship Id="rId76" Type="http://schemas.openxmlformats.org/officeDocument/2006/relationships/tags" Target="../tags/tag1185.xml"/><Relationship Id="rId7" Type="http://schemas.openxmlformats.org/officeDocument/2006/relationships/tags" Target="../tags/tag1116.xml"/><Relationship Id="rId71" Type="http://schemas.openxmlformats.org/officeDocument/2006/relationships/tags" Target="../tags/tag1180.xml"/><Relationship Id="rId2" Type="http://schemas.openxmlformats.org/officeDocument/2006/relationships/tags" Target="../tags/tag1111.xml"/><Relationship Id="rId29" Type="http://schemas.openxmlformats.org/officeDocument/2006/relationships/tags" Target="../tags/tag113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3" Type="http://schemas.openxmlformats.org/officeDocument/2006/relationships/tags" Target="../tags/tag1198.xml"/><Relationship Id="rId18" Type="http://schemas.openxmlformats.org/officeDocument/2006/relationships/tags" Target="../tags/tag1203.xml"/><Relationship Id="rId26" Type="http://schemas.openxmlformats.org/officeDocument/2006/relationships/tags" Target="../tags/tag1211.xml"/><Relationship Id="rId21" Type="http://schemas.openxmlformats.org/officeDocument/2006/relationships/tags" Target="../tags/tag1206.xml"/><Relationship Id="rId34" Type="http://schemas.openxmlformats.org/officeDocument/2006/relationships/tags" Target="../tags/tag1219.xml"/><Relationship Id="rId7" Type="http://schemas.openxmlformats.org/officeDocument/2006/relationships/tags" Target="../tags/tag1192.xml"/><Relationship Id="rId12" Type="http://schemas.openxmlformats.org/officeDocument/2006/relationships/tags" Target="../tags/tag1197.xml"/><Relationship Id="rId17" Type="http://schemas.openxmlformats.org/officeDocument/2006/relationships/tags" Target="../tags/tag1202.xml"/><Relationship Id="rId25" Type="http://schemas.openxmlformats.org/officeDocument/2006/relationships/tags" Target="../tags/tag1210.xml"/><Relationship Id="rId33" Type="http://schemas.openxmlformats.org/officeDocument/2006/relationships/tags" Target="../tags/tag1218.xml"/><Relationship Id="rId38" Type="http://schemas.openxmlformats.org/officeDocument/2006/relationships/slideMaster" Target="../slideMasters/slideMaster3.xml"/><Relationship Id="rId2" Type="http://schemas.openxmlformats.org/officeDocument/2006/relationships/tags" Target="../tags/tag1187.xml"/><Relationship Id="rId16" Type="http://schemas.openxmlformats.org/officeDocument/2006/relationships/tags" Target="../tags/tag1201.xml"/><Relationship Id="rId20" Type="http://schemas.openxmlformats.org/officeDocument/2006/relationships/tags" Target="../tags/tag1205.xml"/><Relationship Id="rId29" Type="http://schemas.openxmlformats.org/officeDocument/2006/relationships/tags" Target="../tags/tag1214.xml"/><Relationship Id="rId1" Type="http://schemas.openxmlformats.org/officeDocument/2006/relationships/tags" Target="../tags/tag1186.xml"/><Relationship Id="rId6" Type="http://schemas.openxmlformats.org/officeDocument/2006/relationships/tags" Target="../tags/tag1191.xml"/><Relationship Id="rId11" Type="http://schemas.openxmlformats.org/officeDocument/2006/relationships/tags" Target="../tags/tag1196.xml"/><Relationship Id="rId24" Type="http://schemas.openxmlformats.org/officeDocument/2006/relationships/tags" Target="../tags/tag1209.xml"/><Relationship Id="rId32" Type="http://schemas.openxmlformats.org/officeDocument/2006/relationships/tags" Target="../tags/tag1217.xml"/><Relationship Id="rId37" Type="http://schemas.openxmlformats.org/officeDocument/2006/relationships/tags" Target="../tags/tag1222.xml"/><Relationship Id="rId5" Type="http://schemas.openxmlformats.org/officeDocument/2006/relationships/tags" Target="../tags/tag1190.xml"/><Relationship Id="rId15" Type="http://schemas.openxmlformats.org/officeDocument/2006/relationships/tags" Target="../tags/tag1200.xml"/><Relationship Id="rId23" Type="http://schemas.openxmlformats.org/officeDocument/2006/relationships/tags" Target="../tags/tag1208.xml"/><Relationship Id="rId28" Type="http://schemas.openxmlformats.org/officeDocument/2006/relationships/tags" Target="../tags/tag1213.xml"/><Relationship Id="rId36" Type="http://schemas.openxmlformats.org/officeDocument/2006/relationships/tags" Target="../tags/tag1221.xml"/><Relationship Id="rId10" Type="http://schemas.openxmlformats.org/officeDocument/2006/relationships/tags" Target="../tags/tag1195.xml"/><Relationship Id="rId19" Type="http://schemas.openxmlformats.org/officeDocument/2006/relationships/tags" Target="../tags/tag1204.xml"/><Relationship Id="rId31" Type="http://schemas.openxmlformats.org/officeDocument/2006/relationships/tags" Target="../tags/tag1216.xml"/><Relationship Id="rId4" Type="http://schemas.openxmlformats.org/officeDocument/2006/relationships/tags" Target="../tags/tag1189.xml"/><Relationship Id="rId9" Type="http://schemas.openxmlformats.org/officeDocument/2006/relationships/tags" Target="../tags/tag1194.xml"/><Relationship Id="rId14" Type="http://schemas.openxmlformats.org/officeDocument/2006/relationships/tags" Target="../tags/tag1199.xml"/><Relationship Id="rId22" Type="http://schemas.openxmlformats.org/officeDocument/2006/relationships/tags" Target="../tags/tag1207.xml"/><Relationship Id="rId27" Type="http://schemas.openxmlformats.org/officeDocument/2006/relationships/tags" Target="../tags/tag1212.xml"/><Relationship Id="rId30" Type="http://schemas.openxmlformats.org/officeDocument/2006/relationships/tags" Target="../tags/tag1215.xml"/><Relationship Id="rId35" Type="http://schemas.openxmlformats.org/officeDocument/2006/relationships/tags" Target="../tags/tag1220.xml"/><Relationship Id="rId8" Type="http://schemas.openxmlformats.org/officeDocument/2006/relationships/tags" Target="../tags/tag1193.xml"/><Relationship Id="rId3" Type="http://schemas.openxmlformats.org/officeDocument/2006/relationships/tags" Target="../tags/tag118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1225.xml"/><Relationship Id="rId7" Type="http://schemas.openxmlformats.org/officeDocument/2006/relationships/slideMaster" Target="../slideMasters/slideMaster3.xml"/><Relationship Id="rId2" Type="http://schemas.openxmlformats.org/officeDocument/2006/relationships/tags" Target="../tags/tag1224.xml"/><Relationship Id="rId1" Type="http://schemas.openxmlformats.org/officeDocument/2006/relationships/tags" Target="../tags/tag1223.xml"/><Relationship Id="rId6" Type="http://schemas.openxmlformats.org/officeDocument/2006/relationships/tags" Target="../tags/tag1228.xml"/><Relationship Id="rId5" Type="http://schemas.openxmlformats.org/officeDocument/2006/relationships/tags" Target="../tags/tag1227.xml"/><Relationship Id="rId4" Type="http://schemas.openxmlformats.org/officeDocument/2006/relationships/tags" Target="../tags/tag1226.xml"/></Relationships>
</file>

<file path=ppt/slideLayouts/_rels/slideLayout61.xml.rels><?xml version="1.0" encoding="UTF-8" standalone="yes"?>
<Relationships xmlns="http://schemas.openxmlformats.org/package/2006/relationships"><Relationship Id="rId8" Type="http://schemas.openxmlformats.org/officeDocument/2006/relationships/tags" Target="../tags/tag1236.xml"/><Relationship Id="rId13" Type="http://schemas.openxmlformats.org/officeDocument/2006/relationships/tags" Target="../tags/tag1241.xml"/><Relationship Id="rId18" Type="http://schemas.openxmlformats.org/officeDocument/2006/relationships/tags" Target="../tags/tag1246.xml"/><Relationship Id="rId26" Type="http://schemas.openxmlformats.org/officeDocument/2006/relationships/tags" Target="../tags/tag1254.xml"/><Relationship Id="rId3" Type="http://schemas.openxmlformats.org/officeDocument/2006/relationships/tags" Target="../tags/tag1231.xml"/><Relationship Id="rId21" Type="http://schemas.openxmlformats.org/officeDocument/2006/relationships/tags" Target="../tags/tag1249.xml"/><Relationship Id="rId7" Type="http://schemas.openxmlformats.org/officeDocument/2006/relationships/tags" Target="../tags/tag1235.xml"/><Relationship Id="rId12" Type="http://schemas.openxmlformats.org/officeDocument/2006/relationships/tags" Target="../tags/tag1240.xml"/><Relationship Id="rId17" Type="http://schemas.openxmlformats.org/officeDocument/2006/relationships/tags" Target="../tags/tag1245.xml"/><Relationship Id="rId25" Type="http://schemas.openxmlformats.org/officeDocument/2006/relationships/tags" Target="../tags/tag1253.xml"/><Relationship Id="rId2" Type="http://schemas.openxmlformats.org/officeDocument/2006/relationships/tags" Target="../tags/tag1230.xml"/><Relationship Id="rId16" Type="http://schemas.openxmlformats.org/officeDocument/2006/relationships/tags" Target="../tags/tag1244.xml"/><Relationship Id="rId20" Type="http://schemas.openxmlformats.org/officeDocument/2006/relationships/tags" Target="../tags/tag1248.xml"/><Relationship Id="rId29" Type="http://schemas.openxmlformats.org/officeDocument/2006/relationships/slideMaster" Target="../slideMasters/slideMaster3.xml"/><Relationship Id="rId1" Type="http://schemas.openxmlformats.org/officeDocument/2006/relationships/tags" Target="../tags/tag1229.xml"/><Relationship Id="rId6" Type="http://schemas.openxmlformats.org/officeDocument/2006/relationships/tags" Target="../tags/tag1234.xml"/><Relationship Id="rId11" Type="http://schemas.openxmlformats.org/officeDocument/2006/relationships/tags" Target="../tags/tag1239.xml"/><Relationship Id="rId24" Type="http://schemas.openxmlformats.org/officeDocument/2006/relationships/tags" Target="../tags/tag1252.xml"/><Relationship Id="rId5" Type="http://schemas.openxmlformats.org/officeDocument/2006/relationships/tags" Target="../tags/tag1233.xml"/><Relationship Id="rId15" Type="http://schemas.openxmlformats.org/officeDocument/2006/relationships/tags" Target="../tags/tag1243.xml"/><Relationship Id="rId23" Type="http://schemas.openxmlformats.org/officeDocument/2006/relationships/tags" Target="../tags/tag1251.xml"/><Relationship Id="rId28" Type="http://schemas.openxmlformats.org/officeDocument/2006/relationships/tags" Target="../tags/tag1256.xml"/><Relationship Id="rId10" Type="http://schemas.openxmlformats.org/officeDocument/2006/relationships/tags" Target="../tags/tag1238.xml"/><Relationship Id="rId19" Type="http://schemas.openxmlformats.org/officeDocument/2006/relationships/tags" Target="../tags/tag1247.xml"/><Relationship Id="rId4" Type="http://schemas.openxmlformats.org/officeDocument/2006/relationships/tags" Target="../tags/tag1232.xml"/><Relationship Id="rId9" Type="http://schemas.openxmlformats.org/officeDocument/2006/relationships/tags" Target="../tags/tag1237.xml"/><Relationship Id="rId14" Type="http://schemas.openxmlformats.org/officeDocument/2006/relationships/tags" Target="../tags/tag1242.xml"/><Relationship Id="rId22" Type="http://schemas.openxmlformats.org/officeDocument/2006/relationships/tags" Target="../tags/tag1250.xml"/><Relationship Id="rId27" Type="http://schemas.openxmlformats.org/officeDocument/2006/relationships/tags" Target="../tags/tag1255.xml"/></Relationships>
</file>

<file path=ppt/slideLayouts/_rels/slideLayout62.xml.rels><?xml version="1.0" encoding="UTF-8" standalone="yes"?>
<Relationships xmlns="http://schemas.openxmlformats.org/package/2006/relationships"><Relationship Id="rId8" Type="http://schemas.openxmlformats.org/officeDocument/2006/relationships/tags" Target="../tags/tag1264.xml"/><Relationship Id="rId3" Type="http://schemas.openxmlformats.org/officeDocument/2006/relationships/tags" Target="../tags/tag1259.xml"/><Relationship Id="rId7" Type="http://schemas.openxmlformats.org/officeDocument/2006/relationships/tags" Target="../tags/tag1263.xml"/><Relationship Id="rId2" Type="http://schemas.openxmlformats.org/officeDocument/2006/relationships/tags" Target="../tags/tag1258.xml"/><Relationship Id="rId1" Type="http://schemas.openxmlformats.org/officeDocument/2006/relationships/tags" Target="../tags/tag1257.xml"/><Relationship Id="rId6" Type="http://schemas.openxmlformats.org/officeDocument/2006/relationships/tags" Target="../tags/tag1262.xml"/><Relationship Id="rId5" Type="http://schemas.openxmlformats.org/officeDocument/2006/relationships/tags" Target="../tags/tag1261.xml"/><Relationship Id="rId10" Type="http://schemas.openxmlformats.org/officeDocument/2006/relationships/slideMaster" Target="../slideMasters/slideMaster3.xml"/><Relationship Id="rId4" Type="http://schemas.openxmlformats.org/officeDocument/2006/relationships/tags" Target="../tags/tag1260.xml"/><Relationship Id="rId9" Type="http://schemas.openxmlformats.org/officeDocument/2006/relationships/tags" Target="../tags/tag126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8" Type="http://schemas.openxmlformats.org/officeDocument/2006/relationships/tags" Target="../tags/tag1273.xml"/><Relationship Id="rId13" Type="http://schemas.openxmlformats.org/officeDocument/2006/relationships/image" Target="../media/image26.png"/><Relationship Id="rId18" Type="http://schemas.openxmlformats.org/officeDocument/2006/relationships/image" Target="../media/image20.png"/><Relationship Id="rId3" Type="http://schemas.openxmlformats.org/officeDocument/2006/relationships/tags" Target="../tags/tag1268.xml"/><Relationship Id="rId7" Type="http://schemas.openxmlformats.org/officeDocument/2006/relationships/tags" Target="../tags/tag1272.xml"/><Relationship Id="rId12" Type="http://schemas.microsoft.com/office/2007/relationships/hdphoto" Target="../media/hdphoto1.wdp"/><Relationship Id="rId17" Type="http://schemas.openxmlformats.org/officeDocument/2006/relationships/image" Target="../media/image3.emf"/><Relationship Id="rId2" Type="http://schemas.openxmlformats.org/officeDocument/2006/relationships/tags" Target="../tags/tag1267.xml"/><Relationship Id="rId16" Type="http://schemas.microsoft.com/office/2007/relationships/hdphoto" Target="../media/hdphoto3.wdp"/><Relationship Id="rId1" Type="http://schemas.openxmlformats.org/officeDocument/2006/relationships/tags" Target="../tags/tag1266.xml"/><Relationship Id="rId6" Type="http://schemas.openxmlformats.org/officeDocument/2006/relationships/tags" Target="../tags/tag1271.xml"/><Relationship Id="rId11" Type="http://schemas.openxmlformats.org/officeDocument/2006/relationships/image" Target="../media/image13.png"/><Relationship Id="rId5" Type="http://schemas.openxmlformats.org/officeDocument/2006/relationships/tags" Target="../tags/tag1270.xml"/><Relationship Id="rId15" Type="http://schemas.openxmlformats.org/officeDocument/2006/relationships/image" Target="../media/image15.png"/><Relationship Id="rId10" Type="http://schemas.openxmlformats.org/officeDocument/2006/relationships/slideMaster" Target="../slideMasters/slideMaster3.xml"/><Relationship Id="rId4" Type="http://schemas.openxmlformats.org/officeDocument/2006/relationships/tags" Target="../tags/tag1269.xml"/><Relationship Id="rId9" Type="http://schemas.openxmlformats.org/officeDocument/2006/relationships/tags" Target="../tags/tag1274.xml"/><Relationship Id="rId14" Type="http://schemas.microsoft.com/office/2007/relationships/hdphoto" Target="../media/hdphoto5.wdp"/></Relationships>
</file>

<file path=ppt/slideLayouts/_rels/slideLayout66.xml.rels><?xml version="1.0" encoding="UTF-8" standalone="yes"?>
<Relationships xmlns="http://schemas.openxmlformats.org/package/2006/relationships"><Relationship Id="rId13" Type="http://schemas.openxmlformats.org/officeDocument/2006/relationships/tags" Target="../tags/tag1287.xml"/><Relationship Id="rId18" Type="http://schemas.openxmlformats.org/officeDocument/2006/relationships/tags" Target="../tags/tag1292.xml"/><Relationship Id="rId26" Type="http://schemas.openxmlformats.org/officeDocument/2006/relationships/tags" Target="../tags/tag1300.xml"/><Relationship Id="rId3" Type="http://schemas.openxmlformats.org/officeDocument/2006/relationships/tags" Target="../tags/tag1277.xml"/><Relationship Id="rId21" Type="http://schemas.openxmlformats.org/officeDocument/2006/relationships/tags" Target="../tags/tag1295.xml"/><Relationship Id="rId34" Type="http://schemas.openxmlformats.org/officeDocument/2006/relationships/tags" Target="../tags/tag1308.xml"/><Relationship Id="rId7" Type="http://schemas.openxmlformats.org/officeDocument/2006/relationships/tags" Target="../tags/tag1281.xml"/><Relationship Id="rId12" Type="http://schemas.openxmlformats.org/officeDocument/2006/relationships/tags" Target="../tags/tag1286.xml"/><Relationship Id="rId17" Type="http://schemas.openxmlformats.org/officeDocument/2006/relationships/tags" Target="../tags/tag1291.xml"/><Relationship Id="rId25" Type="http://schemas.openxmlformats.org/officeDocument/2006/relationships/tags" Target="../tags/tag1299.xml"/><Relationship Id="rId33" Type="http://schemas.openxmlformats.org/officeDocument/2006/relationships/tags" Target="../tags/tag1307.xml"/><Relationship Id="rId2" Type="http://schemas.openxmlformats.org/officeDocument/2006/relationships/tags" Target="../tags/tag1276.xml"/><Relationship Id="rId16" Type="http://schemas.openxmlformats.org/officeDocument/2006/relationships/tags" Target="../tags/tag1290.xml"/><Relationship Id="rId20" Type="http://schemas.openxmlformats.org/officeDocument/2006/relationships/tags" Target="../tags/tag1294.xml"/><Relationship Id="rId29" Type="http://schemas.openxmlformats.org/officeDocument/2006/relationships/tags" Target="../tags/tag1303.xml"/><Relationship Id="rId1" Type="http://schemas.openxmlformats.org/officeDocument/2006/relationships/tags" Target="../tags/tag1275.xml"/><Relationship Id="rId6" Type="http://schemas.openxmlformats.org/officeDocument/2006/relationships/tags" Target="../tags/tag1280.xml"/><Relationship Id="rId11" Type="http://schemas.openxmlformats.org/officeDocument/2006/relationships/tags" Target="../tags/tag1285.xml"/><Relationship Id="rId24" Type="http://schemas.openxmlformats.org/officeDocument/2006/relationships/tags" Target="../tags/tag1298.xml"/><Relationship Id="rId32" Type="http://schemas.openxmlformats.org/officeDocument/2006/relationships/tags" Target="../tags/tag1306.xml"/><Relationship Id="rId5" Type="http://schemas.openxmlformats.org/officeDocument/2006/relationships/tags" Target="../tags/tag1279.xml"/><Relationship Id="rId15" Type="http://schemas.openxmlformats.org/officeDocument/2006/relationships/tags" Target="../tags/tag1289.xml"/><Relationship Id="rId23" Type="http://schemas.openxmlformats.org/officeDocument/2006/relationships/tags" Target="../tags/tag1297.xml"/><Relationship Id="rId28" Type="http://schemas.openxmlformats.org/officeDocument/2006/relationships/tags" Target="../tags/tag1302.xml"/><Relationship Id="rId10" Type="http://schemas.openxmlformats.org/officeDocument/2006/relationships/tags" Target="../tags/tag1284.xml"/><Relationship Id="rId19" Type="http://schemas.openxmlformats.org/officeDocument/2006/relationships/tags" Target="../tags/tag1293.xml"/><Relationship Id="rId31" Type="http://schemas.openxmlformats.org/officeDocument/2006/relationships/tags" Target="../tags/tag1305.xml"/><Relationship Id="rId4" Type="http://schemas.openxmlformats.org/officeDocument/2006/relationships/tags" Target="../tags/tag1278.xml"/><Relationship Id="rId9" Type="http://schemas.openxmlformats.org/officeDocument/2006/relationships/tags" Target="../tags/tag1283.xml"/><Relationship Id="rId14" Type="http://schemas.openxmlformats.org/officeDocument/2006/relationships/tags" Target="../tags/tag1288.xml"/><Relationship Id="rId22" Type="http://schemas.openxmlformats.org/officeDocument/2006/relationships/tags" Target="../tags/tag1296.xml"/><Relationship Id="rId27" Type="http://schemas.openxmlformats.org/officeDocument/2006/relationships/tags" Target="../tags/tag1301.xml"/><Relationship Id="rId30" Type="http://schemas.openxmlformats.org/officeDocument/2006/relationships/tags" Target="../tags/tag1304.xml"/><Relationship Id="rId35" Type="http://schemas.openxmlformats.org/officeDocument/2006/relationships/slideMaster" Target="../slideMasters/slideMaster3.xml"/><Relationship Id="rId8" Type="http://schemas.openxmlformats.org/officeDocument/2006/relationships/tags" Target="../tags/tag128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3" Type="http://schemas.openxmlformats.org/officeDocument/2006/relationships/tags" Target="../tags/tag1321.xml"/><Relationship Id="rId18" Type="http://schemas.openxmlformats.org/officeDocument/2006/relationships/tags" Target="../tags/tag1326.xml"/><Relationship Id="rId26" Type="http://schemas.openxmlformats.org/officeDocument/2006/relationships/tags" Target="../tags/tag1334.xml"/><Relationship Id="rId3" Type="http://schemas.openxmlformats.org/officeDocument/2006/relationships/tags" Target="../tags/tag1311.xml"/><Relationship Id="rId21" Type="http://schemas.openxmlformats.org/officeDocument/2006/relationships/tags" Target="../tags/tag1329.xml"/><Relationship Id="rId34" Type="http://schemas.openxmlformats.org/officeDocument/2006/relationships/slideMaster" Target="../slideMasters/slideMaster3.xml"/><Relationship Id="rId7" Type="http://schemas.openxmlformats.org/officeDocument/2006/relationships/tags" Target="../tags/tag1315.xml"/><Relationship Id="rId12" Type="http://schemas.openxmlformats.org/officeDocument/2006/relationships/tags" Target="../tags/tag1320.xml"/><Relationship Id="rId17" Type="http://schemas.openxmlformats.org/officeDocument/2006/relationships/tags" Target="../tags/tag1325.xml"/><Relationship Id="rId25" Type="http://schemas.openxmlformats.org/officeDocument/2006/relationships/tags" Target="../tags/tag1333.xml"/><Relationship Id="rId33" Type="http://schemas.openxmlformats.org/officeDocument/2006/relationships/tags" Target="../tags/tag1341.xml"/><Relationship Id="rId2" Type="http://schemas.openxmlformats.org/officeDocument/2006/relationships/tags" Target="../tags/tag1310.xml"/><Relationship Id="rId16" Type="http://schemas.openxmlformats.org/officeDocument/2006/relationships/tags" Target="../tags/tag1324.xml"/><Relationship Id="rId20" Type="http://schemas.openxmlformats.org/officeDocument/2006/relationships/tags" Target="../tags/tag1328.xml"/><Relationship Id="rId29" Type="http://schemas.openxmlformats.org/officeDocument/2006/relationships/tags" Target="../tags/tag1337.xml"/><Relationship Id="rId1" Type="http://schemas.openxmlformats.org/officeDocument/2006/relationships/tags" Target="../tags/tag1309.xml"/><Relationship Id="rId6" Type="http://schemas.openxmlformats.org/officeDocument/2006/relationships/tags" Target="../tags/tag1314.xml"/><Relationship Id="rId11" Type="http://schemas.openxmlformats.org/officeDocument/2006/relationships/tags" Target="../tags/tag1319.xml"/><Relationship Id="rId24" Type="http://schemas.openxmlformats.org/officeDocument/2006/relationships/tags" Target="../tags/tag1332.xml"/><Relationship Id="rId32" Type="http://schemas.openxmlformats.org/officeDocument/2006/relationships/tags" Target="../tags/tag1340.xml"/><Relationship Id="rId5" Type="http://schemas.openxmlformats.org/officeDocument/2006/relationships/tags" Target="../tags/tag1313.xml"/><Relationship Id="rId15" Type="http://schemas.openxmlformats.org/officeDocument/2006/relationships/tags" Target="../tags/tag1323.xml"/><Relationship Id="rId23" Type="http://schemas.openxmlformats.org/officeDocument/2006/relationships/tags" Target="../tags/tag1331.xml"/><Relationship Id="rId28" Type="http://schemas.openxmlformats.org/officeDocument/2006/relationships/tags" Target="../tags/tag1336.xml"/><Relationship Id="rId10" Type="http://schemas.openxmlformats.org/officeDocument/2006/relationships/tags" Target="../tags/tag1318.xml"/><Relationship Id="rId19" Type="http://schemas.openxmlformats.org/officeDocument/2006/relationships/tags" Target="../tags/tag1327.xml"/><Relationship Id="rId31" Type="http://schemas.openxmlformats.org/officeDocument/2006/relationships/tags" Target="../tags/tag1339.xml"/><Relationship Id="rId4" Type="http://schemas.openxmlformats.org/officeDocument/2006/relationships/tags" Target="../tags/tag1312.xml"/><Relationship Id="rId9" Type="http://schemas.openxmlformats.org/officeDocument/2006/relationships/tags" Target="../tags/tag1317.xml"/><Relationship Id="rId14" Type="http://schemas.openxmlformats.org/officeDocument/2006/relationships/tags" Target="../tags/tag1322.xml"/><Relationship Id="rId22" Type="http://schemas.openxmlformats.org/officeDocument/2006/relationships/tags" Target="../tags/tag1330.xml"/><Relationship Id="rId27" Type="http://schemas.openxmlformats.org/officeDocument/2006/relationships/tags" Target="../tags/tag1335.xml"/><Relationship Id="rId30" Type="http://schemas.openxmlformats.org/officeDocument/2006/relationships/tags" Target="../tags/tag1338.xml"/><Relationship Id="rId8" Type="http://schemas.openxmlformats.org/officeDocument/2006/relationships/tags" Target="../tags/tag1316.xml"/></Relationships>
</file>

<file path=ppt/slideLayouts/_rels/slideLayout69.xml.rels><?xml version="1.0" encoding="UTF-8" standalone="yes"?>
<Relationships xmlns="http://schemas.openxmlformats.org/package/2006/relationships"><Relationship Id="rId8" Type="http://schemas.openxmlformats.org/officeDocument/2006/relationships/tags" Target="../tags/tag1349.xml"/><Relationship Id="rId13" Type="http://schemas.openxmlformats.org/officeDocument/2006/relationships/tags" Target="../tags/tag1354.xml"/><Relationship Id="rId18" Type="http://schemas.openxmlformats.org/officeDocument/2006/relationships/tags" Target="../tags/tag1359.xml"/><Relationship Id="rId26" Type="http://schemas.openxmlformats.org/officeDocument/2006/relationships/tags" Target="../tags/tag1367.xml"/><Relationship Id="rId3" Type="http://schemas.openxmlformats.org/officeDocument/2006/relationships/tags" Target="../tags/tag1344.xml"/><Relationship Id="rId21" Type="http://schemas.openxmlformats.org/officeDocument/2006/relationships/tags" Target="../tags/tag1362.xml"/><Relationship Id="rId7" Type="http://schemas.openxmlformats.org/officeDocument/2006/relationships/tags" Target="../tags/tag1348.xml"/><Relationship Id="rId12" Type="http://schemas.openxmlformats.org/officeDocument/2006/relationships/tags" Target="../tags/tag1353.xml"/><Relationship Id="rId17" Type="http://schemas.openxmlformats.org/officeDocument/2006/relationships/tags" Target="../tags/tag1358.xml"/><Relationship Id="rId25" Type="http://schemas.openxmlformats.org/officeDocument/2006/relationships/tags" Target="../tags/tag1366.xml"/><Relationship Id="rId2" Type="http://schemas.openxmlformats.org/officeDocument/2006/relationships/tags" Target="../tags/tag1343.xml"/><Relationship Id="rId16" Type="http://schemas.openxmlformats.org/officeDocument/2006/relationships/tags" Target="../tags/tag1357.xml"/><Relationship Id="rId20" Type="http://schemas.openxmlformats.org/officeDocument/2006/relationships/tags" Target="../tags/tag1361.xml"/><Relationship Id="rId29" Type="http://schemas.openxmlformats.org/officeDocument/2006/relationships/slideMaster" Target="../slideMasters/slideMaster3.xml"/><Relationship Id="rId1" Type="http://schemas.openxmlformats.org/officeDocument/2006/relationships/tags" Target="../tags/tag1342.xml"/><Relationship Id="rId6" Type="http://schemas.openxmlformats.org/officeDocument/2006/relationships/tags" Target="../tags/tag1347.xml"/><Relationship Id="rId11" Type="http://schemas.openxmlformats.org/officeDocument/2006/relationships/tags" Target="../tags/tag1352.xml"/><Relationship Id="rId24" Type="http://schemas.openxmlformats.org/officeDocument/2006/relationships/tags" Target="../tags/tag1365.xml"/><Relationship Id="rId5" Type="http://schemas.openxmlformats.org/officeDocument/2006/relationships/tags" Target="../tags/tag1346.xml"/><Relationship Id="rId15" Type="http://schemas.openxmlformats.org/officeDocument/2006/relationships/tags" Target="../tags/tag1356.xml"/><Relationship Id="rId23" Type="http://schemas.openxmlformats.org/officeDocument/2006/relationships/tags" Target="../tags/tag1364.xml"/><Relationship Id="rId28" Type="http://schemas.openxmlformats.org/officeDocument/2006/relationships/tags" Target="../tags/tag1369.xml"/><Relationship Id="rId10" Type="http://schemas.openxmlformats.org/officeDocument/2006/relationships/tags" Target="../tags/tag1351.xml"/><Relationship Id="rId19" Type="http://schemas.openxmlformats.org/officeDocument/2006/relationships/tags" Target="../tags/tag1360.xml"/><Relationship Id="rId4" Type="http://schemas.openxmlformats.org/officeDocument/2006/relationships/tags" Target="../tags/tag1345.xml"/><Relationship Id="rId9" Type="http://schemas.openxmlformats.org/officeDocument/2006/relationships/tags" Target="../tags/tag1350.xml"/><Relationship Id="rId14" Type="http://schemas.openxmlformats.org/officeDocument/2006/relationships/tags" Target="../tags/tag1355.xml"/><Relationship Id="rId22" Type="http://schemas.openxmlformats.org/officeDocument/2006/relationships/tags" Target="../tags/tag1363.xml"/><Relationship Id="rId27" Type="http://schemas.openxmlformats.org/officeDocument/2006/relationships/tags" Target="../tags/tag136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tags" Target="../tags/tag1377.xml"/><Relationship Id="rId13" Type="http://schemas.openxmlformats.org/officeDocument/2006/relationships/tags" Target="../tags/tag1382.xml"/><Relationship Id="rId18" Type="http://schemas.openxmlformats.org/officeDocument/2006/relationships/tags" Target="../tags/tag1387.xml"/><Relationship Id="rId26" Type="http://schemas.openxmlformats.org/officeDocument/2006/relationships/tags" Target="../tags/tag1395.xml"/><Relationship Id="rId3" Type="http://schemas.openxmlformats.org/officeDocument/2006/relationships/tags" Target="../tags/tag1372.xml"/><Relationship Id="rId21" Type="http://schemas.openxmlformats.org/officeDocument/2006/relationships/tags" Target="../tags/tag1390.xml"/><Relationship Id="rId7" Type="http://schemas.openxmlformats.org/officeDocument/2006/relationships/tags" Target="../tags/tag1376.xml"/><Relationship Id="rId12" Type="http://schemas.openxmlformats.org/officeDocument/2006/relationships/tags" Target="../tags/tag1381.xml"/><Relationship Id="rId17" Type="http://schemas.openxmlformats.org/officeDocument/2006/relationships/tags" Target="../tags/tag1386.xml"/><Relationship Id="rId25" Type="http://schemas.openxmlformats.org/officeDocument/2006/relationships/tags" Target="../tags/tag1394.xml"/><Relationship Id="rId2" Type="http://schemas.openxmlformats.org/officeDocument/2006/relationships/tags" Target="../tags/tag1371.xml"/><Relationship Id="rId16" Type="http://schemas.openxmlformats.org/officeDocument/2006/relationships/tags" Target="../tags/tag1385.xml"/><Relationship Id="rId20" Type="http://schemas.openxmlformats.org/officeDocument/2006/relationships/tags" Target="../tags/tag1389.xml"/><Relationship Id="rId1" Type="http://schemas.openxmlformats.org/officeDocument/2006/relationships/tags" Target="../tags/tag1370.xml"/><Relationship Id="rId6" Type="http://schemas.openxmlformats.org/officeDocument/2006/relationships/tags" Target="../tags/tag1375.xml"/><Relationship Id="rId11" Type="http://schemas.openxmlformats.org/officeDocument/2006/relationships/tags" Target="../tags/tag1380.xml"/><Relationship Id="rId24" Type="http://schemas.openxmlformats.org/officeDocument/2006/relationships/tags" Target="../tags/tag1393.xml"/><Relationship Id="rId5" Type="http://schemas.openxmlformats.org/officeDocument/2006/relationships/tags" Target="../tags/tag1374.xml"/><Relationship Id="rId15" Type="http://schemas.openxmlformats.org/officeDocument/2006/relationships/tags" Target="../tags/tag1384.xml"/><Relationship Id="rId23" Type="http://schemas.openxmlformats.org/officeDocument/2006/relationships/tags" Target="../tags/tag1392.xml"/><Relationship Id="rId10" Type="http://schemas.openxmlformats.org/officeDocument/2006/relationships/tags" Target="../tags/tag1379.xml"/><Relationship Id="rId19" Type="http://schemas.openxmlformats.org/officeDocument/2006/relationships/tags" Target="../tags/tag1388.xml"/><Relationship Id="rId4" Type="http://schemas.openxmlformats.org/officeDocument/2006/relationships/tags" Target="../tags/tag1373.xml"/><Relationship Id="rId9" Type="http://schemas.openxmlformats.org/officeDocument/2006/relationships/tags" Target="../tags/tag1378.xml"/><Relationship Id="rId14" Type="http://schemas.openxmlformats.org/officeDocument/2006/relationships/tags" Target="../tags/tag1383.xml"/><Relationship Id="rId22" Type="http://schemas.openxmlformats.org/officeDocument/2006/relationships/tags" Target="../tags/tag1391.xml"/><Relationship Id="rId27"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3.xml"/><Relationship Id="rId1" Type="http://schemas.openxmlformats.org/officeDocument/2006/relationships/tags" Target="../tags/tag1396.xml"/><Relationship Id="rId6" Type="http://schemas.openxmlformats.org/officeDocument/2006/relationships/image" Target="../media/image3.emf"/><Relationship Id="rId5" Type="http://schemas.openxmlformats.org/officeDocument/2006/relationships/image" Target="../media/image20.png"/><Relationship Id="rId4" Type="http://schemas.microsoft.com/office/2007/relationships/hdphoto" Target="../media/hdphoto4.wdp"/></Relationships>
</file>

<file path=ppt/slideLayouts/_rels/slideLayout7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3.emf"/><Relationship Id="rId4" Type="http://schemas.openxmlformats.org/officeDocument/2006/relationships/image" Target="../media/image20.png"/></Relationships>
</file>

<file path=ppt/slideLayouts/_rels/slideLayout7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3.emf"/><Relationship Id="rId4" Type="http://schemas.openxmlformats.org/officeDocument/2006/relationships/image" Target="../media/image20.png"/></Relationships>
</file>

<file path=ppt/slideLayouts/_rels/slideLayout74.xml.rels><?xml version="1.0" encoding="UTF-8" standalone="yes"?>
<Relationships xmlns="http://schemas.openxmlformats.org/package/2006/relationships"><Relationship Id="rId13" Type="http://schemas.openxmlformats.org/officeDocument/2006/relationships/tags" Target="../tags/tag1409.xml"/><Relationship Id="rId18" Type="http://schemas.openxmlformats.org/officeDocument/2006/relationships/tags" Target="../tags/tag1414.xml"/><Relationship Id="rId26" Type="http://schemas.openxmlformats.org/officeDocument/2006/relationships/tags" Target="../tags/tag1422.xml"/><Relationship Id="rId39" Type="http://schemas.openxmlformats.org/officeDocument/2006/relationships/tags" Target="../tags/tag1435.xml"/><Relationship Id="rId21" Type="http://schemas.openxmlformats.org/officeDocument/2006/relationships/tags" Target="../tags/tag1417.xml"/><Relationship Id="rId34" Type="http://schemas.openxmlformats.org/officeDocument/2006/relationships/tags" Target="../tags/tag1430.xml"/><Relationship Id="rId42" Type="http://schemas.openxmlformats.org/officeDocument/2006/relationships/slideMaster" Target="../slideMasters/slideMaster3.xml"/><Relationship Id="rId7" Type="http://schemas.openxmlformats.org/officeDocument/2006/relationships/tags" Target="../tags/tag1403.xml"/><Relationship Id="rId2" Type="http://schemas.openxmlformats.org/officeDocument/2006/relationships/tags" Target="../tags/tag1398.xml"/><Relationship Id="rId16" Type="http://schemas.openxmlformats.org/officeDocument/2006/relationships/tags" Target="../tags/tag1412.xml"/><Relationship Id="rId29" Type="http://schemas.openxmlformats.org/officeDocument/2006/relationships/tags" Target="../tags/tag1425.xml"/><Relationship Id="rId1" Type="http://schemas.openxmlformats.org/officeDocument/2006/relationships/tags" Target="../tags/tag1397.xml"/><Relationship Id="rId6" Type="http://schemas.openxmlformats.org/officeDocument/2006/relationships/tags" Target="../tags/tag1402.xml"/><Relationship Id="rId11" Type="http://schemas.openxmlformats.org/officeDocument/2006/relationships/tags" Target="../tags/tag1407.xml"/><Relationship Id="rId24" Type="http://schemas.openxmlformats.org/officeDocument/2006/relationships/tags" Target="../tags/tag1420.xml"/><Relationship Id="rId32" Type="http://schemas.openxmlformats.org/officeDocument/2006/relationships/tags" Target="../tags/tag1428.xml"/><Relationship Id="rId37" Type="http://schemas.openxmlformats.org/officeDocument/2006/relationships/tags" Target="../tags/tag1433.xml"/><Relationship Id="rId40" Type="http://schemas.openxmlformats.org/officeDocument/2006/relationships/tags" Target="../tags/tag1436.xml"/><Relationship Id="rId45" Type="http://schemas.openxmlformats.org/officeDocument/2006/relationships/image" Target="../media/image20.png"/><Relationship Id="rId5" Type="http://schemas.openxmlformats.org/officeDocument/2006/relationships/tags" Target="../tags/tag1401.xml"/><Relationship Id="rId15" Type="http://schemas.openxmlformats.org/officeDocument/2006/relationships/tags" Target="../tags/tag1411.xml"/><Relationship Id="rId23" Type="http://schemas.openxmlformats.org/officeDocument/2006/relationships/tags" Target="../tags/tag1419.xml"/><Relationship Id="rId28" Type="http://schemas.openxmlformats.org/officeDocument/2006/relationships/tags" Target="../tags/tag1424.xml"/><Relationship Id="rId36" Type="http://schemas.openxmlformats.org/officeDocument/2006/relationships/tags" Target="../tags/tag1432.xml"/><Relationship Id="rId10" Type="http://schemas.openxmlformats.org/officeDocument/2006/relationships/tags" Target="../tags/tag1406.xml"/><Relationship Id="rId19" Type="http://schemas.openxmlformats.org/officeDocument/2006/relationships/tags" Target="../tags/tag1415.xml"/><Relationship Id="rId31" Type="http://schemas.openxmlformats.org/officeDocument/2006/relationships/tags" Target="../tags/tag1427.xml"/><Relationship Id="rId44" Type="http://schemas.openxmlformats.org/officeDocument/2006/relationships/image" Target="../media/image3.emf"/><Relationship Id="rId4" Type="http://schemas.openxmlformats.org/officeDocument/2006/relationships/tags" Target="../tags/tag1400.xml"/><Relationship Id="rId9" Type="http://schemas.openxmlformats.org/officeDocument/2006/relationships/tags" Target="../tags/tag1405.xml"/><Relationship Id="rId14" Type="http://schemas.openxmlformats.org/officeDocument/2006/relationships/tags" Target="../tags/tag1410.xml"/><Relationship Id="rId22" Type="http://schemas.openxmlformats.org/officeDocument/2006/relationships/tags" Target="../tags/tag1418.xml"/><Relationship Id="rId27" Type="http://schemas.openxmlformats.org/officeDocument/2006/relationships/tags" Target="../tags/tag1423.xml"/><Relationship Id="rId30" Type="http://schemas.openxmlformats.org/officeDocument/2006/relationships/tags" Target="../tags/tag1426.xml"/><Relationship Id="rId35" Type="http://schemas.openxmlformats.org/officeDocument/2006/relationships/tags" Target="../tags/tag1431.xml"/><Relationship Id="rId43" Type="http://schemas.openxmlformats.org/officeDocument/2006/relationships/image" Target="../media/image17.png"/><Relationship Id="rId8" Type="http://schemas.openxmlformats.org/officeDocument/2006/relationships/tags" Target="../tags/tag1404.xml"/><Relationship Id="rId3" Type="http://schemas.openxmlformats.org/officeDocument/2006/relationships/tags" Target="../tags/tag1399.xml"/><Relationship Id="rId12" Type="http://schemas.openxmlformats.org/officeDocument/2006/relationships/tags" Target="../tags/tag1408.xml"/><Relationship Id="rId17" Type="http://schemas.openxmlformats.org/officeDocument/2006/relationships/tags" Target="../tags/tag1413.xml"/><Relationship Id="rId25" Type="http://schemas.openxmlformats.org/officeDocument/2006/relationships/tags" Target="../tags/tag1421.xml"/><Relationship Id="rId33" Type="http://schemas.openxmlformats.org/officeDocument/2006/relationships/tags" Target="../tags/tag1429.xml"/><Relationship Id="rId38" Type="http://schemas.openxmlformats.org/officeDocument/2006/relationships/tags" Target="../tags/tag1434.xml"/><Relationship Id="rId20" Type="http://schemas.openxmlformats.org/officeDocument/2006/relationships/tags" Target="../tags/tag1416.xml"/><Relationship Id="rId41" Type="http://schemas.openxmlformats.org/officeDocument/2006/relationships/tags" Target="../tags/tag1437.xml"/></Relationships>
</file>

<file path=ppt/slideLayouts/_rels/slideLayout75.xml.rels><?xml version="1.0" encoding="UTF-8" standalone="yes"?>
<Relationships xmlns="http://schemas.openxmlformats.org/package/2006/relationships"><Relationship Id="rId8" Type="http://schemas.openxmlformats.org/officeDocument/2006/relationships/tags" Target="../tags/tag1445.xml"/><Relationship Id="rId13" Type="http://schemas.openxmlformats.org/officeDocument/2006/relationships/tags" Target="../tags/tag1450.xml"/><Relationship Id="rId18" Type="http://schemas.openxmlformats.org/officeDocument/2006/relationships/tags" Target="../tags/tag1455.xml"/><Relationship Id="rId26" Type="http://schemas.openxmlformats.org/officeDocument/2006/relationships/tags" Target="../tags/tag1463.xml"/><Relationship Id="rId3" Type="http://schemas.openxmlformats.org/officeDocument/2006/relationships/tags" Target="../tags/tag1440.xml"/><Relationship Id="rId21" Type="http://schemas.openxmlformats.org/officeDocument/2006/relationships/tags" Target="../tags/tag1458.xml"/><Relationship Id="rId7" Type="http://schemas.openxmlformats.org/officeDocument/2006/relationships/tags" Target="../tags/tag1444.xml"/><Relationship Id="rId12" Type="http://schemas.openxmlformats.org/officeDocument/2006/relationships/tags" Target="../tags/tag1449.xml"/><Relationship Id="rId17" Type="http://schemas.openxmlformats.org/officeDocument/2006/relationships/tags" Target="../tags/tag1454.xml"/><Relationship Id="rId25" Type="http://schemas.openxmlformats.org/officeDocument/2006/relationships/tags" Target="../tags/tag1462.xml"/><Relationship Id="rId2" Type="http://schemas.openxmlformats.org/officeDocument/2006/relationships/tags" Target="../tags/tag1439.xml"/><Relationship Id="rId16" Type="http://schemas.openxmlformats.org/officeDocument/2006/relationships/tags" Target="../tags/tag1453.xml"/><Relationship Id="rId20" Type="http://schemas.openxmlformats.org/officeDocument/2006/relationships/tags" Target="../tags/tag1457.xml"/><Relationship Id="rId29" Type="http://schemas.openxmlformats.org/officeDocument/2006/relationships/slideMaster" Target="../slideMasters/slideMaster3.xml"/><Relationship Id="rId1" Type="http://schemas.openxmlformats.org/officeDocument/2006/relationships/tags" Target="../tags/tag1438.xml"/><Relationship Id="rId6" Type="http://schemas.openxmlformats.org/officeDocument/2006/relationships/tags" Target="../tags/tag1443.xml"/><Relationship Id="rId11" Type="http://schemas.openxmlformats.org/officeDocument/2006/relationships/tags" Target="../tags/tag1448.xml"/><Relationship Id="rId24" Type="http://schemas.openxmlformats.org/officeDocument/2006/relationships/tags" Target="../tags/tag1461.xml"/><Relationship Id="rId32" Type="http://schemas.openxmlformats.org/officeDocument/2006/relationships/image" Target="../media/image20.png"/><Relationship Id="rId5" Type="http://schemas.openxmlformats.org/officeDocument/2006/relationships/tags" Target="../tags/tag1442.xml"/><Relationship Id="rId15" Type="http://schemas.openxmlformats.org/officeDocument/2006/relationships/tags" Target="../tags/tag1452.xml"/><Relationship Id="rId23" Type="http://schemas.openxmlformats.org/officeDocument/2006/relationships/tags" Target="../tags/tag1460.xml"/><Relationship Id="rId28" Type="http://schemas.openxmlformats.org/officeDocument/2006/relationships/tags" Target="../tags/tag1465.xml"/><Relationship Id="rId10" Type="http://schemas.openxmlformats.org/officeDocument/2006/relationships/tags" Target="../tags/tag1447.xml"/><Relationship Id="rId19" Type="http://schemas.openxmlformats.org/officeDocument/2006/relationships/tags" Target="../tags/tag1456.xml"/><Relationship Id="rId31" Type="http://schemas.openxmlformats.org/officeDocument/2006/relationships/image" Target="../media/image3.emf"/><Relationship Id="rId4" Type="http://schemas.openxmlformats.org/officeDocument/2006/relationships/tags" Target="../tags/tag1441.xml"/><Relationship Id="rId9" Type="http://schemas.openxmlformats.org/officeDocument/2006/relationships/tags" Target="../tags/tag1446.xml"/><Relationship Id="rId14" Type="http://schemas.openxmlformats.org/officeDocument/2006/relationships/tags" Target="../tags/tag1451.xml"/><Relationship Id="rId22" Type="http://schemas.openxmlformats.org/officeDocument/2006/relationships/tags" Target="../tags/tag1459.xml"/><Relationship Id="rId27" Type="http://schemas.openxmlformats.org/officeDocument/2006/relationships/tags" Target="../tags/tag1464.xml"/><Relationship Id="rId30" Type="http://schemas.openxmlformats.org/officeDocument/2006/relationships/image" Target="../media/image18.jpeg"/></Relationships>
</file>

<file path=ppt/slideLayouts/_rels/slideLayout76.xml.rels><?xml version="1.0" encoding="UTF-8" standalone="yes"?>
<Relationships xmlns="http://schemas.openxmlformats.org/package/2006/relationships"><Relationship Id="rId8" Type="http://schemas.openxmlformats.org/officeDocument/2006/relationships/tags" Target="../tags/tag1473.xml"/><Relationship Id="rId3" Type="http://schemas.openxmlformats.org/officeDocument/2006/relationships/tags" Target="../tags/tag1468.xml"/><Relationship Id="rId7" Type="http://schemas.openxmlformats.org/officeDocument/2006/relationships/tags" Target="../tags/tag1472.xml"/><Relationship Id="rId12" Type="http://schemas.openxmlformats.org/officeDocument/2006/relationships/image" Target="../media/image20.png"/><Relationship Id="rId2" Type="http://schemas.openxmlformats.org/officeDocument/2006/relationships/tags" Target="../tags/tag1467.xml"/><Relationship Id="rId1" Type="http://schemas.openxmlformats.org/officeDocument/2006/relationships/tags" Target="../tags/tag1466.xml"/><Relationship Id="rId6" Type="http://schemas.openxmlformats.org/officeDocument/2006/relationships/tags" Target="../tags/tag1471.xml"/><Relationship Id="rId11" Type="http://schemas.openxmlformats.org/officeDocument/2006/relationships/image" Target="../media/image3.emf"/><Relationship Id="rId5" Type="http://schemas.openxmlformats.org/officeDocument/2006/relationships/tags" Target="../tags/tag1470.xml"/><Relationship Id="rId10" Type="http://schemas.openxmlformats.org/officeDocument/2006/relationships/image" Target="../media/image19.jpeg"/><Relationship Id="rId4" Type="http://schemas.openxmlformats.org/officeDocument/2006/relationships/tags" Target="../tags/tag1469.xml"/><Relationship Id="rId9"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8" Type="http://schemas.openxmlformats.org/officeDocument/2006/relationships/tags" Target="../tags/tag1481.xml"/><Relationship Id="rId13" Type="http://schemas.openxmlformats.org/officeDocument/2006/relationships/tags" Target="../tags/tag1486.xml"/><Relationship Id="rId3" Type="http://schemas.openxmlformats.org/officeDocument/2006/relationships/tags" Target="../tags/tag1476.xml"/><Relationship Id="rId7" Type="http://schemas.openxmlformats.org/officeDocument/2006/relationships/tags" Target="../tags/tag1480.xml"/><Relationship Id="rId12" Type="http://schemas.openxmlformats.org/officeDocument/2006/relationships/tags" Target="../tags/tag1485.xml"/><Relationship Id="rId2" Type="http://schemas.openxmlformats.org/officeDocument/2006/relationships/tags" Target="../tags/tag1475.xml"/><Relationship Id="rId1" Type="http://schemas.openxmlformats.org/officeDocument/2006/relationships/tags" Target="../tags/tag1474.xml"/><Relationship Id="rId6" Type="http://schemas.openxmlformats.org/officeDocument/2006/relationships/tags" Target="../tags/tag1479.xml"/><Relationship Id="rId11" Type="http://schemas.openxmlformats.org/officeDocument/2006/relationships/tags" Target="../tags/tag1484.xml"/><Relationship Id="rId5" Type="http://schemas.openxmlformats.org/officeDocument/2006/relationships/tags" Target="../tags/tag1478.xml"/><Relationship Id="rId10" Type="http://schemas.openxmlformats.org/officeDocument/2006/relationships/tags" Target="../tags/tag1483.xml"/><Relationship Id="rId4" Type="http://schemas.openxmlformats.org/officeDocument/2006/relationships/tags" Target="../tags/tag1477.xml"/><Relationship Id="rId9" Type="http://schemas.openxmlformats.org/officeDocument/2006/relationships/tags" Target="../tags/tag1482.xml"/><Relationship Id="rId14"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17" Type="http://schemas.openxmlformats.org/officeDocument/2006/relationships/tags" Target="../tags/tag1603.xml"/><Relationship Id="rId299" Type="http://schemas.openxmlformats.org/officeDocument/2006/relationships/tags" Target="../tags/tag1785.xml"/><Relationship Id="rId21" Type="http://schemas.openxmlformats.org/officeDocument/2006/relationships/tags" Target="../tags/tag1507.xml"/><Relationship Id="rId63" Type="http://schemas.openxmlformats.org/officeDocument/2006/relationships/tags" Target="../tags/tag1549.xml"/><Relationship Id="rId159" Type="http://schemas.openxmlformats.org/officeDocument/2006/relationships/tags" Target="../tags/tag1645.xml"/><Relationship Id="rId324" Type="http://schemas.openxmlformats.org/officeDocument/2006/relationships/tags" Target="../tags/tag1810.xml"/><Relationship Id="rId170" Type="http://schemas.openxmlformats.org/officeDocument/2006/relationships/tags" Target="../tags/tag1656.xml"/><Relationship Id="rId226" Type="http://schemas.openxmlformats.org/officeDocument/2006/relationships/tags" Target="../tags/tag1712.xml"/><Relationship Id="rId268" Type="http://schemas.openxmlformats.org/officeDocument/2006/relationships/tags" Target="../tags/tag1754.xml"/><Relationship Id="rId32" Type="http://schemas.openxmlformats.org/officeDocument/2006/relationships/tags" Target="../tags/tag1518.xml"/><Relationship Id="rId74" Type="http://schemas.openxmlformats.org/officeDocument/2006/relationships/tags" Target="../tags/tag1560.xml"/><Relationship Id="rId128" Type="http://schemas.openxmlformats.org/officeDocument/2006/relationships/tags" Target="../tags/tag1614.xml"/><Relationship Id="rId335" Type="http://schemas.openxmlformats.org/officeDocument/2006/relationships/tags" Target="../tags/tag1821.xml"/><Relationship Id="rId5" Type="http://schemas.openxmlformats.org/officeDocument/2006/relationships/tags" Target="../tags/tag1491.xml"/><Relationship Id="rId181" Type="http://schemas.openxmlformats.org/officeDocument/2006/relationships/tags" Target="../tags/tag1667.xml"/><Relationship Id="rId237" Type="http://schemas.openxmlformats.org/officeDocument/2006/relationships/tags" Target="../tags/tag1723.xml"/><Relationship Id="rId279" Type="http://schemas.openxmlformats.org/officeDocument/2006/relationships/tags" Target="../tags/tag1765.xml"/><Relationship Id="rId43" Type="http://schemas.openxmlformats.org/officeDocument/2006/relationships/tags" Target="../tags/tag1529.xml"/><Relationship Id="rId139" Type="http://schemas.openxmlformats.org/officeDocument/2006/relationships/tags" Target="../tags/tag1625.xml"/><Relationship Id="rId290" Type="http://schemas.openxmlformats.org/officeDocument/2006/relationships/tags" Target="../tags/tag1776.xml"/><Relationship Id="rId304" Type="http://schemas.openxmlformats.org/officeDocument/2006/relationships/tags" Target="../tags/tag1790.xml"/><Relationship Id="rId346" Type="http://schemas.openxmlformats.org/officeDocument/2006/relationships/tags" Target="../tags/tag1832.xml"/><Relationship Id="rId85" Type="http://schemas.openxmlformats.org/officeDocument/2006/relationships/tags" Target="../tags/tag1571.xml"/><Relationship Id="rId150" Type="http://schemas.openxmlformats.org/officeDocument/2006/relationships/tags" Target="../tags/tag1636.xml"/><Relationship Id="rId192" Type="http://schemas.openxmlformats.org/officeDocument/2006/relationships/tags" Target="../tags/tag1678.xml"/><Relationship Id="rId206" Type="http://schemas.openxmlformats.org/officeDocument/2006/relationships/tags" Target="../tags/tag1692.xml"/><Relationship Id="rId248" Type="http://schemas.openxmlformats.org/officeDocument/2006/relationships/tags" Target="../tags/tag1734.xml"/><Relationship Id="rId12" Type="http://schemas.openxmlformats.org/officeDocument/2006/relationships/tags" Target="../tags/tag1498.xml"/><Relationship Id="rId108" Type="http://schemas.openxmlformats.org/officeDocument/2006/relationships/tags" Target="../tags/tag1594.xml"/><Relationship Id="rId315" Type="http://schemas.openxmlformats.org/officeDocument/2006/relationships/tags" Target="../tags/tag1801.xml"/><Relationship Id="rId357" Type="http://schemas.openxmlformats.org/officeDocument/2006/relationships/tags" Target="../tags/tag1843.xml"/><Relationship Id="rId54" Type="http://schemas.openxmlformats.org/officeDocument/2006/relationships/tags" Target="../tags/tag1540.xml"/><Relationship Id="rId96" Type="http://schemas.openxmlformats.org/officeDocument/2006/relationships/tags" Target="../tags/tag1582.xml"/><Relationship Id="rId161" Type="http://schemas.openxmlformats.org/officeDocument/2006/relationships/tags" Target="../tags/tag1647.xml"/><Relationship Id="rId217" Type="http://schemas.openxmlformats.org/officeDocument/2006/relationships/tags" Target="../tags/tag1703.xml"/><Relationship Id="rId259" Type="http://schemas.openxmlformats.org/officeDocument/2006/relationships/tags" Target="../tags/tag1745.xml"/><Relationship Id="rId23" Type="http://schemas.openxmlformats.org/officeDocument/2006/relationships/tags" Target="../tags/tag1509.xml"/><Relationship Id="rId119" Type="http://schemas.openxmlformats.org/officeDocument/2006/relationships/tags" Target="../tags/tag1605.xml"/><Relationship Id="rId270" Type="http://schemas.openxmlformats.org/officeDocument/2006/relationships/tags" Target="../tags/tag1756.xml"/><Relationship Id="rId326" Type="http://schemas.openxmlformats.org/officeDocument/2006/relationships/tags" Target="../tags/tag1812.xml"/><Relationship Id="rId65" Type="http://schemas.openxmlformats.org/officeDocument/2006/relationships/tags" Target="../tags/tag1551.xml"/><Relationship Id="rId130" Type="http://schemas.openxmlformats.org/officeDocument/2006/relationships/tags" Target="../tags/tag1616.xml"/><Relationship Id="rId172" Type="http://schemas.openxmlformats.org/officeDocument/2006/relationships/tags" Target="../tags/tag1658.xml"/><Relationship Id="rId228" Type="http://schemas.openxmlformats.org/officeDocument/2006/relationships/tags" Target="../tags/tag1714.xml"/><Relationship Id="rId281" Type="http://schemas.openxmlformats.org/officeDocument/2006/relationships/tags" Target="../tags/tag1767.xml"/><Relationship Id="rId337" Type="http://schemas.openxmlformats.org/officeDocument/2006/relationships/tags" Target="../tags/tag1823.xml"/><Relationship Id="rId34" Type="http://schemas.openxmlformats.org/officeDocument/2006/relationships/tags" Target="../tags/tag1520.xml"/><Relationship Id="rId76" Type="http://schemas.openxmlformats.org/officeDocument/2006/relationships/tags" Target="../tags/tag1562.xml"/><Relationship Id="rId141" Type="http://schemas.openxmlformats.org/officeDocument/2006/relationships/tags" Target="../tags/tag1627.xml"/><Relationship Id="rId7" Type="http://schemas.openxmlformats.org/officeDocument/2006/relationships/tags" Target="../tags/tag1493.xml"/><Relationship Id="rId183" Type="http://schemas.openxmlformats.org/officeDocument/2006/relationships/tags" Target="../tags/tag1669.xml"/><Relationship Id="rId239" Type="http://schemas.openxmlformats.org/officeDocument/2006/relationships/tags" Target="../tags/tag1725.xml"/><Relationship Id="rId250" Type="http://schemas.openxmlformats.org/officeDocument/2006/relationships/tags" Target="../tags/tag1736.xml"/><Relationship Id="rId292" Type="http://schemas.openxmlformats.org/officeDocument/2006/relationships/tags" Target="../tags/tag1778.xml"/><Relationship Id="rId306" Type="http://schemas.openxmlformats.org/officeDocument/2006/relationships/tags" Target="../tags/tag1792.xml"/><Relationship Id="rId45" Type="http://schemas.openxmlformats.org/officeDocument/2006/relationships/tags" Target="../tags/tag1531.xml"/><Relationship Id="rId87" Type="http://schemas.openxmlformats.org/officeDocument/2006/relationships/tags" Target="../tags/tag1573.xml"/><Relationship Id="rId110" Type="http://schemas.openxmlformats.org/officeDocument/2006/relationships/tags" Target="../tags/tag1596.xml"/><Relationship Id="rId348" Type="http://schemas.openxmlformats.org/officeDocument/2006/relationships/tags" Target="../tags/tag1834.xml"/><Relationship Id="rId152" Type="http://schemas.openxmlformats.org/officeDocument/2006/relationships/tags" Target="../tags/tag1638.xml"/><Relationship Id="rId194" Type="http://schemas.openxmlformats.org/officeDocument/2006/relationships/tags" Target="../tags/tag1680.xml"/><Relationship Id="rId208" Type="http://schemas.openxmlformats.org/officeDocument/2006/relationships/tags" Target="../tags/tag1694.xml"/><Relationship Id="rId261" Type="http://schemas.openxmlformats.org/officeDocument/2006/relationships/tags" Target="../tags/tag1747.xml"/><Relationship Id="rId14" Type="http://schemas.openxmlformats.org/officeDocument/2006/relationships/tags" Target="../tags/tag1500.xml"/><Relationship Id="rId56" Type="http://schemas.openxmlformats.org/officeDocument/2006/relationships/tags" Target="../tags/tag1542.xml"/><Relationship Id="rId317" Type="http://schemas.openxmlformats.org/officeDocument/2006/relationships/tags" Target="../tags/tag1803.xml"/><Relationship Id="rId359" Type="http://schemas.openxmlformats.org/officeDocument/2006/relationships/slideMaster" Target="../slideMasters/slideMaster3.xml"/><Relationship Id="rId98" Type="http://schemas.openxmlformats.org/officeDocument/2006/relationships/tags" Target="../tags/tag1584.xml"/><Relationship Id="rId121" Type="http://schemas.openxmlformats.org/officeDocument/2006/relationships/tags" Target="../tags/tag1607.xml"/><Relationship Id="rId163" Type="http://schemas.openxmlformats.org/officeDocument/2006/relationships/tags" Target="../tags/tag1649.xml"/><Relationship Id="rId219" Type="http://schemas.openxmlformats.org/officeDocument/2006/relationships/tags" Target="../tags/tag1705.xml"/><Relationship Id="rId230" Type="http://schemas.openxmlformats.org/officeDocument/2006/relationships/tags" Target="../tags/tag1716.xml"/><Relationship Id="rId25" Type="http://schemas.openxmlformats.org/officeDocument/2006/relationships/tags" Target="../tags/tag1511.xml"/><Relationship Id="rId46" Type="http://schemas.openxmlformats.org/officeDocument/2006/relationships/tags" Target="../tags/tag1532.xml"/><Relationship Id="rId67" Type="http://schemas.openxmlformats.org/officeDocument/2006/relationships/tags" Target="../tags/tag1553.xml"/><Relationship Id="rId272" Type="http://schemas.openxmlformats.org/officeDocument/2006/relationships/tags" Target="../tags/tag1758.xml"/><Relationship Id="rId293" Type="http://schemas.openxmlformats.org/officeDocument/2006/relationships/tags" Target="../tags/tag1779.xml"/><Relationship Id="rId307" Type="http://schemas.openxmlformats.org/officeDocument/2006/relationships/tags" Target="../tags/tag1793.xml"/><Relationship Id="rId328" Type="http://schemas.openxmlformats.org/officeDocument/2006/relationships/tags" Target="../tags/tag1814.xml"/><Relationship Id="rId349" Type="http://schemas.openxmlformats.org/officeDocument/2006/relationships/tags" Target="../tags/tag1835.xml"/><Relationship Id="rId88" Type="http://schemas.openxmlformats.org/officeDocument/2006/relationships/tags" Target="../tags/tag1574.xml"/><Relationship Id="rId111" Type="http://schemas.openxmlformats.org/officeDocument/2006/relationships/tags" Target="../tags/tag1597.xml"/><Relationship Id="rId132" Type="http://schemas.openxmlformats.org/officeDocument/2006/relationships/tags" Target="../tags/tag1618.xml"/><Relationship Id="rId153" Type="http://schemas.openxmlformats.org/officeDocument/2006/relationships/tags" Target="../tags/tag1639.xml"/><Relationship Id="rId174" Type="http://schemas.openxmlformats.org/officeDocument/2006/relationships/tags" Target="../tags/tag1660.xml"/><Relationship Id="rId195" Type="http://schemas.openxmlformats.org/officeDocument/2006/relationships/tags" Target="../tags/tag1681.xml"/><Relationship Id="rId209" Type="http://schemas.openxmlformats.org/officeDocument/2006/relationships/tags" Target="../tags/tag1695.xml"/><Relationship Id="rId220" Type="http://schemas.openxmlformats.org/officeDocument/2006/relationships/tags" Target="../tags/tag1706.xml"/><Relationship Id="rId241" Type="http://schemas.openxmlformats.org/officeDocument/2006/relationships/tags" Target="../tags/tag1727.xml"/><Relationship Id="rId15" Type="http://schemas.openxmlformats.org/officeDocument/2006/relationships/tags" Target="../tags/tag1501.xml"/><Relationship Id="rId36" Type="http://schemas.openxmlformats.org/officeDocument/2006/relationships/tags" Target="../tags/tag1522.xml"/><Relationship Id="rId57" Type="http://schemas.openxmlformats.org/officeDocument/2006/relationships/tags" Target="../tags/tag1543.xml"/><Relationship Id="rId262" Type="http://schemas.openxmlformats.org/officeDocument/2006/relationships/tags" Target="../tags/tag1748.xml"/><Relationship Id="rId283" Type="http://schemas.openxmlformats.org/officeDocument/2006/relationships/tags" Target="../tags/tag1769.xml"/><Relationship Id="rId318" Type="http://schemas.openxmlformats.org/officeDocument/2006/relationships/tags" Target="../tags/tag1804.xml"/><Relationship Id="rId339" Type="http://schemas.openxmlformats.org/officeDocument/2006/relationships/tags" Target="../tags/tag1825.xml"/><Relationship Id="rId78" Type="http://schemas.openxmlformats.org/officeDocument/2006/relationships/tags" Target="../tags/tag1564.xml"/><Relationship Id="rId99" Type="http://schemas.openxmlformats.org/officeDocument/2006/relationships/tags" Target="../tags/tag1585.xml"/><Relationship Id="rId101" Type="http://schemas.openxmlformats.org/officeDocument/2006/relationships/tags" Target="../tags/tag1587.xml"/><Relationship Id="rId122" Type="http://schemas.openxmlformats.org/officeDocument/2006/relationships/tags" Target="../tags/tag1608.xml"/><Relationship Id="rId143" Type="http://schemas.openxmlformats.org/officeDocument/2006/relationships/tags" Target="../tags/tag1629.xml"/><Relationship Id="rId164" Type="http://schemas.openxmlformats.org/officeDocument/2006/relationships/tags" Target="../tags/tag1650.xml"/><Relationship Id="rId185" Type="http://schemas.openxmlformats.org/officeDocument/2006/relationships/tags" Target="../tags/tag1671.xml"/><Relationship Id="rId350" Type="http://schemas.openxmlformats.org/officeDocument/2006/relationships/tags" Target="../tags/tag1836.xml"/><Relationship Id="rId9" Type="http://schemas.openxmlformats.org/officeDocument/2006/relationships/tags" Target="../tags/tag1495.xml"/><Relationship Id="rId210" Type="http://schemas.openxmlformats.org/officeDocument/2006/relationships/tags" Target="../tags/tag1696.xml"/><Relationship Id="rId26" Type="http://schemas.openxmlformats.org/officeDocument/2006/relationships/tags" Target="../tags/tag1512.xml"/><Relationship Id="rId231" Type="http://schemas.openxmlformats.org/officeDocument/2006/relationships/tags" Target="../tags/tag1717.xml"/><Relationship Id="rId252" Type="http://schemas.openxmlformats.org/officeDocument/2006/relationships/tags" Target="../tags/tag1738.xml"/><Relationship Id="rId273" Type="http://schemas.openxmlformats.org/officeDocument/2006/relationships/tags" Target="../tags/tag1759.xml"/><Relationship Id="rId294" Type="http://schemas.openxmlformats.org/officeDocument/2006/relationships/tags" Target="../tags/tag1780.xml"/><Relationship Id="rId308" Type="http://schemas.openxmlformats.org/officeDocument/2006/relationships/tags" Target="../tags/tag1794.xml"/><Relationship Id="rId329" Type="http://schemas.openxmlformats.org/officeDocument/2006/relationships/tags" Target="../tags/tag1815.xml"/><Relationship Id="rId47" Type="http://schemas.openxmlformats.org/officeDocument/2006/relationships/tags" Target="../tags/tag1533.xml"/><Relationship Id="rId68" Type="http://schemas.openxmlformats.org/officeDocument/2006/relationships/tags" Target="../tags/tag1554.xml"/><Relationship Id="rId89" Type="http://schemas.openxmlformats.org/officeDocument/2006/relationships/tags" Target="../tags/tag1575.xml"/><Relationship Id="rId112" Type="http://schemas.openxmlformats.org/officeDocument/2006/relationships/tags" Target="../tags/tag1598.xml"/><Relationship Id="rId133" Type="http://schemas.openxmlformats.org/officeDocument/2006/relationships/tags" Target="../tags/tag1619.xml"/><Relationship Id="rId154" Type="http://schemas.openxmlformats.org/officeDocument/2006/relationships/tags" Target="../tags/tag1640.xml"/><Relationship Id="rId175" Type="http://schemas.openxmlformats.org/officeDocument/2006/relationships/tags" Target="../tags/tag1661.xml"/><Relationship Id="rId340" Type="http://schemas.openxmlformats.org/officeDocument/2006/relationships/tags" Target="../tags/tag1826.xml"/><Relationship Id="rId196" Type="http://schemas.openxmlformats.org/officeDocument/2006/relationships/tags" Target="../tags/tag1682.xml"/><Relationship Id="rId200" Type="http://schemas.openxmlformats.org/officeDocument/2006/relationships/tags" Target="../tags/tag1686.xml"/><Relationship Id="rId16" Type="http://schemas.openxmlformats.org/officeDocument/2006/relationships/tags" Target="../tags/tag1502.xml"/><Relationship Id="rId221" Type="http://schemas.openxmlformats.org/officeDocument/2006/relationships/tags" Target="../tags/tag1707.xml"/><Relationship Id="rId242" Type="http://schemas.openxmlformats.org/officeDocument/2006/relationships/tags" Target="../tags/tag1728.xml"/><Relationship Id="rId263" Type="http://schemas.openxmlformats.org/officeDocument/2006/relationships/tags" Target="../tags/tag1749.xml"/><Relationship Id="rId284" Type="http://schemas.openxmlformats.org/officeDocument/2006/relationships/tags" Target="../tags/tag1770.xml"/><Relationship Id="rId319" Type="http://schemas.openxmlformats.org/officeDocument/2006/relationships/tags" Target="../tags/tag1805.xml"/><Relationship Id="rId37" Type="http://schemas.openxmlformats.org/officeDocument/2006/relationships/tags" Target="../tags/tag1523.xml"/><Relationship Id="rId58" Type="http://schemas.openxmlformats.org/officeDocument/2006/relationships/tags" Target="../tags/tag1544.xml"/><Relationship Id="rId79" Type="http://schemas.openxmlformats.org/officeDocument/2006/relationships/tags" Target="../tags/tag1565.xml"/><Relationship Id="rId102" Type="http://schemas.openxmlformats.org/officeDocument/2006/relationships/tags" Target="../tags/tag1588.xml"/><Relationship Id="rId123" Type="http://schemas.openxmlformats.org/officeDocument/2006/relationships/tags" Target="../tags/tag1609.xml"/><Relationship Id="rId144" Type="http://schemas.openxmlformats.org/officeDocument/2006/relationships/tags" Target="../tags/tag1630.xml"/><Relationship Id="rId330" Type="http://schemas.openxmlformats.org/officeDocument/2006/relationships/tags" Target="../tags/tag1816.xml"/><Relationship Id="rId90" Type="http://schemas.openxmlformats.org/officeDocument/2006/relationships/tags" Target="../tags/tag1576.xml"/><Relationship Id="rId165" Type="http://schemas.openxmlformats.org/officeDocument/2006/relationships/tags" Target="../tags/tag1651.xml"/><Relationship Id="rId186" Type="http://schemas.openxmlformats.org/officeDocument/2006/relationships/tags" Target="../tags/tag1672.xml"/><Relationship Id="rId351" Type="http://schemas.openxmlformats.org/officeDocument/2006/relationships/tags" Target="../tags/tag1837.xml"/><Relationship Id="rId211" Type="http://schemas.openxmlformats.org/officeDocument/2006/relationships/tags" Target="../tags/tag1697.xml"/><Relationship Id="rId232" Type="http://schemas.openxmlformats.org/officeDocument/2006/relationships/tags" Target="../tags/tag1718.xml"/><Relationship Id="rId253" Type="http://schemas.openxmlformats.org/officeDocument/2006/relationships/tags" Target="../tags/tag1739.xml"/><Relationship Id="rId274" Type="http://schemas.openxmlformats.org/officeDocument/2006/relationships/tags" Target="../tags/tag1760.xml"/><Relationship Id="rId295" Type="http://schemas.openxmlformats.org/officeDocument/2006/relationships/tags" Target="../tags/tag1781.xml"/><Relationship Id="rId309" Type="http://schemas.openxmlformats.org/officeDocument/2006/relationships/tags" Target="../tags/tag1795.xml"/><Relationship Id="rId27" Type="http://schemas.openxmlformats.org/officeDocument/2006/relationships/tags" Target="../tags/tag1513.xml"/><Relationship Id="rId48" Type="http://schemas.openxmlformats.org/officeDocument/2006/relationships/tags" Target="../tags/tag1534.xml"/><Relationship Id="rId69" Type="http://schemas.openxmlformats.org/officeDocument/2006/relationships/tags" Target="../tags/tag1555.xml"/><Relationship Id="rId113" Type="http://schemas.openxmlformats.org/officeDocument/2006/relationships/tags" Target="../tags/tag1599.xml"/><Relationship Id="rId134" Type="http://schemas.openxmlformats.org/officeDocument/2006/relationships/tags" Target="../tags/tag1620.xml"/><Relationship Id="rId320" Type="http://schemas.openxmlformats.org/officeDocument/2006/relationships/tags" Target="../tags/tag1806.xml"/><Relationship Id="rId80" Type="http://schemas.openxmlformats.org/officeDocument/2006/relationships/tags" Target="../tags/tag1566.xml"/><Relationship Id="rId155" Type="http://schemas.openxmlformats.org/officeDocument/2006/relationships/tags" Target="../tags/tag1641.xml"/><Relationship Id="rId176" Type="http://schemas.openxmlformats.org/officeDocument/2006/relationships/tags" Target="../tags/tag1662.xml"/><Relationship Id="rId197" Type="http://schemas.openxmlformats.org/officeDocument/2006/relationships/tags" Target="../tags/tag1683.xml"/><Relationship Id="rId341" Type="http://schemas.openxmlformats.org/officeDocument/2006/relationships/tags" Target="../tags/tag1827.xml"/><Relationship Id="rId201" Type="http://schemas.openxmlformats.org/officeDocument/2006/relationships/tags" Target="../tags/tag1687.xml"/><Relationship Id="rId222" Type="http://schemas.openxmlformats.org/officeDocument/2006/relationships/tags" Target="../tags/tag1708.xml"/><Relationship Id="rId243" Type="http://schemas.openxmlformats.org/officeDocument/2006/relationships/tags" Target="../tags/tag1729.xml"/><Relationship Id="rId264" Type="http://schemas.openxmlformats.org/officeDocument/2006/relationships/tags" Target="../tags/tag1750.xml"/><Relationship Id="rId285" Type="http://schemas.openxmlformats.org/officeDocument/2006/relationships/tags" Target="../tags/tag1771.xml"/><Relationship Id="rId17" Type="http://schemas.openxmlformats.org/officeDocument/2006/relationships/tags" Target="../tags/tag1503.xml"/><Relationship Id="rId38" Type="http://schemas.openxmlformats.org/officeDocument/2006/relationships/tags" Target="../tags/tag1524.xml"/><Relationship Id="rId59" Type="http://schemas.openxmlformats.org/officeDocument/2006/relationships/tags" Target="../tags/tag1545.xml"/><Relationship Id="rId103" Type="http://schemas.openxmlformats.org/officeDocument/2006/relationships/tags" Target="../tags/tag1589.xml"/><Relationship Id="rId124" Type="http://schemas.openxmlformats.org/officeDocument/2006/relationships/tags" Target="../tags/tag1610.xml"/><Relationship Id="rId310" Type="http://schemas.openxmlformats.org/officeDocument/2006/relationships/tags" Target="../tags/tag1796.xml"/><Relationship Id="rId70" Type="http://schemas.openxmlformats.org/officeDocument/2006/relationships/tags" Target="../tags/tag1556.xml"/><Relationship Id="rId91" Type="http://schemas.openxmlformats.org/officeDocument/2006/relationships/tags" Target="../tags/tag1577.xml"/><Relationship Id="rId145" Type="http://schemas.openxmlformats.org/officeDocument/2006/relationships/tags" Target="../tags/tag1631.xml"/><Relationship Id="rId166" Type="http://schemas.openxmlformats.org/officeDocument/2006/relationships/tags" Target="../tags/tag1652.xml"/><Relationship Id="rId187" Type="http://schemas.openxmlformats.org/officeDocument/2006/relationships/tags" Target="../tags/tag1673.xml"/><Relationship Id="rId331" Type="http://schemas.openxmlformats.org/officeDocument/2006/relationships/tags" Target="../tags/tag1817.xml"/><Relationship Id="rId352" Type="http://schemas.openxmlformats.org/officeDocument/2006/relationships/tags" Target="../tags/tag1838.xml"/><Relationship Id="rId1" Type="http://schemas.openxmlformats.org/officeDocument/2006/relationships/tags" Target="../tags/tag1487.xml"/><Relationship Id="rId212" Type="http://schemas.openxmlformats.org/officeDocument/2006/relationships/tags" Target="../tags/tag1698.xml"/><Relationship Id="rId233" Type="http://schemas.openxmlformats.org/officeDocument/2006/relationships/tags" Target="../tags/tag1719.xml"/><Relationship Id="rId254" Type="http://schemas.openxmlformats.org/officeDocument/2006/relationships/tags" Target="../tags/tag1740.xml"/><Relationship Id="rId28" Type="http://schemas.openxmlformats.org/officeDocument/2006/relationships/tags" Target="../tags/tag1514.xml"/><Relationship Id="rId49" Type="http://schemas.openxmlformats.org/officeDocument/2006/relationships/tags" Target="../tags/tag1535.xml"/><Relationship Id="rId114" Type="http://schemas.openxmlformats.org/officeDocument/2006/relationships/tags" Target="../tags/tag1600.xml"/><Relationship Id="rId275" Type="http://schemas.openxmlformats.org/officeDocument/2006/relationships/tags" Target="../tags/tag1761.xml"/><Relationship Id="rId296" Type="http://schemas.openxmlformats.org/officeDocument/2006/relationships/tags" Target="../tags/tag1782.xml"/><Relationship Id="rId300" Type="http://schemas.openxmlformats.org/officeDocument/2006/relationships/tags" Target="../tags/tag1786.xml"/><Relationship Id="rId60" Type="http://schemas.openxmlformats.org/officeDocument/2006/relationships/tags" Target="../tags/tag1546.xml"/><Relationship Id="rId81" Type="http://schemas.openxmlformats.org/officeDocument/2006/relationships/tags" Target="../tags/tag1567.xml"/><Relationship Id="rId135" Type="http://schemas.openxmlformats.org/officeDocument/2006/relationships/tags" Target="../tags/tag1621.xml"/><Relationship Id="rId156" Type="http://schemas.openxmlformats.org/officeDocument/2006/relationships/tags" Target="../tags/tag1642.xml"/><Relationship Id="rId177" Type="http://schemas.openxmlformats.org/officeDocument/2006/relationships/tags" Target="../tags/tag1663.xml"/><Relationship Id="rId198" Type="http://schemas.openxmlformats.org/officeDocument/2006/relationships/tags" Target="../tags/tag1684.xml"/><Relationship Id="rId321" Type="http://schemas.openxmlformats.org/officeDocument/2006/relationships/tags" Target="../tags/tag1807.xml"/><Relationship Id="rId342" Type="http://schemas.openxmlformats.org/officeDocument/2006/relationships/tags" Target="../tags/tag1828.xml"/><Relationship Id="rId202" Type="http://schemas.openxmlformats.org/officeDocument/2006/relationships/tags" Target="../tags/tag1688.xml"/><Relationship Id="rId223" Type="http://schemas.openxmlformats.org/officeDocument/2006/relationships/tags" Target="../tags/tag1709.xml"/><Relationship Id="rId244" Type="http://schemas.openxmlformats.org/officeDocument/2006/relationships/tags" Target="../tags/tag1730.xml"/><Relationship Id="rId18" Type="http://schemas.openxmlformats.org/officeDocument/2006/relationships/tags" Target="../tags/tag1504.xml"/><Relationship Id="rId39" Type="http://schemas.openxmlformats.org/officeDocument/2006/relationships/tags" Target="../tags/tag1525.xml"/><Relationship Id="rId265" Type="http://schemas.openxmlformats.org/officeDocument/2006/relationships/tags" Target="../tags/tag1751.xml"/><Relationship Id="rId286" Type="http://schemas.openxmlformats.org/officeDocument/2006/relationships/tags" Target="../tags/tag1772.xml"/><Relationship Id="rId50" Type="http://schemas.openxmlformats.org/officeDocument/2006/relationships/tags" Target="../tags/tag1536.xml"/><Relationship Id="rId104" Type="http://schemas.openxmlformats.org/officeDocument/2006/relationships/tags" Target="../tags/tag1590.xml"/><Relationship Id="rId125" Type="http://schemas.openxmlformats.org/officeDocument/2006/relationships/tags" Target="../tags/tag1611.xml"/><Relationship Id="rId146" Type="http://schemas.openxmlformats.org/officeDocument/2006/relationships/tags" Target="../tags/tag1632.xml"/><Relationship Id="rId167" Type="http://schemas.openxmlformats.org/officeDocument/2006/relationships/tags" Target="../tags/tag1653.xml"/><Relationship Id="rId188" Type="http://schemas.openxmlformats.org/officeDocument/2006/relationships/tags" Target="../tags/tag1674.xml"/><Relationship Id="rId311" Type="http://schemas.openxmlformats.org/officeDocument/2006/relationships/tags" Target="../tags/tag1797.xml"/><Relationship Id="rId332" Type="http://schemas.openxmlformats.org/officeDocument/2006/relationships/tags" Target="../tags/tag1818.xml"/><Relationship Id="rId353" Type="http://schemas.openxmlformats.org/officeDocument/2006/relationships/tags" Target="../tags/tag1839.xml"/><Relationship Id="rId71" Type="http://schemas.openxmlformats.org/officeDocument/2006/relationships/tags" Target="../tags/tag1557.xml"/><Relationship Id="rId92" Type="http://schemas.openxmlformats.org/officeDocument/2006/relationships/tags" Target="../tags/tag1578.xml"/><Relationship Id="rId213" Type="http://schemas.openxmlformats.org/officeDocument/2006/relationships/tags" Target="../tags/tag1699.xml"/><Relationship Id="rId234" Type="http://schemas.openxmlformats.org/officeDocument/2006/relationships/tags" Target="../tags/tag1720.xml"/><Relationship Id="rId2" Type="http://schemas.openxmlformats.org/officeDocument/2006/relationships/tags" Target="../tags/tag1488.xml"/><Relationship Id="rId29" Type="http://schemas.openxmlformats.org/officeDocument/2006/relationships/tags" Target="../tags/tag1515.xml"/><Relationship Id="rId255" Type="http://schemas.openxmlformats.org/officeDocument/2006/relationships/tags" Target="../tags/tag1741.xml"/><Relationship Id="rId276" Type="http://schemas.openxmlformats.org/officeDocument/2006/relationships/tags" Target="../tags/tag1762.xml"/><Relationship Id="rId297" Type="http://schemas.openxmlformats.org/officeDocument/2006/relationships/tags" Target="../tags/tag1783.xml"/><Relationship Id="rId40" Type="http://schemas.openxmlformats.org/officeDocument/2006/relationships/tags" Target="../tags/tag1526.xml"/><Relationship Id="rId115" Type="http://schemas.openxmlformats.org/officeDocument/2006/relationships/tags" Target="../tags/tag1601.xml"/><Relationship Id="rId136" Type="http://schemas.openxmlformats.org/officeDocument/2006/relationships/tags" Target="../tags/tag1622.xml"/><Relationship Id="rId157" Type="http://schemas.openxmlformats.org/officeDocument/2006/relationships/tags" Target="../tags/tag1643.xml"/><Relationship Id="rId178" Type="http://schemas.openxmlformats.org/officeDocument/2006/relationships/tags" Target="../tags/tag1664.xml"/><Relationship Id="rId301" Type="http://schemas.openxmlformats.org/officeDocument/2006/relationships/tags" Target="../tags/tag1787.xml"/><Relationship Id="rId322" Type="http://schemas.openxmlformats.org/officeDocument/2006/relationships/tags" Target="../tags/tag1808.xml"/><Relationship Id="rId343" Type="http://schemas.openxmlformats.org/officeDocument/2006/relationships/tags" Target="../tags/tag1829.xml"/><Relationship Id="rId61" Type="http://schemas.openxmlformats.org/officeDocument/2006/relationships/tags" Target="../tags/tag1547.xml"/><Relationship Id="rId82" Type="http://schemas.openxmlformats.org/officeDocument/2006/relationships/tags" Target="../tags/tag1568.xml"/><Relationship Id="rId199" Type="http://schemas.openxmlformats.org/officeDocument/2006/relationships/tags" Target="../tags/tag1685.xml"/><Relationship Id="rId203" Type="http://schemas.openxmlformats.org/officeDocument/2006/relationships/tags" Target="../tags/tag1689.xml"/><Relationship Id="rId19" Type="http://schemas.openxmlformats.org/officeDocument/2006/relationships/tags" Target="../tags/tag1505.xml"/><Relationship Id="rId224" Type="http://schemas.openxmlformats.org/officeDocument/2006/relationships/tags" Target="../tags/tag1710.xml"/><Relationship Id="rId245" Type="http://schemas.openxmlformats.org/officeDocument/2006/relationships/tags" Target="../tags/tag1731.xml"/><Relationship Id="rId266" Type="http://schemas.openxmlformats.org/officeDocument/2006/relationships/tags" Target="../tags/tag1752.xml"/><Relationship Id="rId287" Type="http://schemas.openxmlformats.org/officeDocument/2006/relationships/tags" Target="../tags/tag1773.xml"/><Relationship Id="rId30" Type="http://schemas.openxmlformats.org/officeDocument/2006/relationships/tags" Target="../tags/tag1516.xml"/><Relationship Id="rId105" Type="http://schemas.openxmlformats.org/officeDocument/2006/relationships/tags" Target="../tags/tag1591.xml"/><Relationship Id="rId126" Type="http://schemas.openxmlformats.org/officeDocument/2006/relationships/tags" Target="../tags/tag1612.xml"/><Relationship Id="rId147" Type="http://schemas.openxmlformats.org/officeDocument/2006/relationships/tags" Target="../tags/tag1633.xml"/><Relationship Id="rId168" Type="http://schemas.openxmlformats.org/officeDocument/2006/relationships/tags" Target="../tags/tag1654.xml"/><Relationship Id="rId312" Type="http://schemas.openxmlformats.org/officeDocument/2006/relationships/tags" Target="../tags/tag1798.xml"/><Relationship Id="rId333" Type="http://schemas.openxmlformats.org/officeDocument/2006/relationships/tags" Target="../tags/tag1819.xml"/><Relationship Id="rId354" Type="http://schemas.openxmlformats.org/officeDocument/2006/relationships/tags" Target="../tags/tag1840.xml"/><Relationship Id="rId51" Type="http://schemas.openxmlformats.org/officeDocument/2006/relationships/tags" Target="../tags/tag1537.xml"/><Relationship Id="rId72" Type="http://schemas.openxmlformats.org/officeDocument/2006/relationships/tags" Target="../tags/tag1558.xml"/><Relationship Id="rId93" Type="http://schemas.openxmlformats.org/officeDocument/2006/relationships/tags" Target="../tags/tag1579.xml"/><Relationship Id="rId189" Type="http://schemas.openxmlformats.org/officeDocument/2006/relationships/tags" Target="../tags/tag1675.xml"/><Relationship Id="rId3" Type="http://schemas.openxmlformats.org/officeDocument/2006/relationships/tags" Target="../tags/tag1489.xml"/><Relationship Id="rId214" Type="http://schemas.openxmlformats.org/officeDocument/2006/relationships/tags" Target="../tags/tag1700.xml"/><Relationship Id="rId235" Type="http://schemas.openxmlformats.org/officeDocument/2006/relationships/tags" Target="../tags/tag1721.xml"/><Relationship Id="rId256" Type="http://schemas.openxmlformats.org/officeDocument/2006/relationships/tags" Target="../tags/tag1742.xml"/><Relationship Id="rId277" Type="http://schemas.openxmlformats.org/officeDocument/2006/relationships/tags" Target="../tags/tag1763.xml"/><Relationship Id="rId298" Type="http://schemas.openxmlformats.org/officeDocument/2006/relationships/tags" Target="../tags/tag1784.xml"/><Relationship Id="rId116" Type="http://schemas.openxmlformats.org/officeDocument/2006/relationships/tags" Target="../tags/tag1602.xml"/><Relationship Id="rId137" Type="http://schemas.openxmlformats.org/officeDocument/2006/relationships/tags" Target="../tags/tag1623.xml"/><Relationship Id="rId158" Type="http://schemas.openxmlformats.org/officeDocument/2006/relationships/tags" Target="../tags/tag1644.xml"/><Relationship Id="rId302" Type="http://schemas.openxmlformats.org/officeDocument/2006/relationships/tags" Target="../tags/tag1788.xml"/><Relationship Id="rId323" Type="http://schemas.openxmlformats.org/officeDocument/2006/relationships/tags" Target="../tags/tag1809.xml"/><Relationship Id="rId344" Type="http://schemas.openxmlformats.org/officeDocument/2006/relationships/tags" Target="../tags/tag1830.xml"/><Relationship Id="rId20" Type="http://schemas.openxmlformats.org/officeDocument/2006/relationships/tags" Target="../tags/tag1506.xml"/><Relationship Id="rId41" Type="http://schemas.openxmlformats.org/officeDocument/2006/relationships/tags" Target="../tags/tag1527.xml"/><Relationship Id="rId62" Type="http://schemas.openxmlformats.org/officeDocument/2006/relationships/tags" Target="../tags/tag1548.xml"/><Relationship Id="rId83" Type="http://schemas.openxmlformats.org/officeDocument/2006/relationships/tags" Target="../tags/tag1569.xml"/><Relationship Id="rId179" Type="http://schemas.openxmlformats.org/officeDocument/2006/relationships/tags" Target="../tags/tag1665.xml"/><Relationship Id="rId190" Type="http://schemas.openxmlformats.org/officeDocument/2006/relationships/tags" Target="../tags/tag1676.xml"/><Relationship Id="rId204" Type="http://schemas.openxmlformats.org/officeDocument/2006/relationships/tags" Target="../tags/tag1690.xml"/><Relationship Id="rId225" Type="http://schemas.openxmlformats.org/officeDocument/2006/relationships/tags" Target="../tags/tag1711.xml"/><Relationship Id="rId246" Type="http://schemas.openxmlformats.org/officeDocument/2006/relationships/tags" Target="../tags/tag1732.xml"/><Relationship Id="rId267" Type="http://schemas.openxmlformats.org/officeDocument/2006/relationships/tags" Target="../tags/tag1753.xml"/><Relationship Id="rId288" Type="http://schemas.openxmlformats.org/officeDocument/2006/relationships/tags" Target="../tags/tag1774.xml"/><Relationship Id="rId106" Type="http://schemas.openxmlformats.org/officeDocument/2006/relationships/tags" Target="../tags/tag1592.xml"/><Relationship Id="rId127" Type="http://schemas.openxmlformats.org/officeDocument/2006/relationships/tags" Target="../tags/tag1613.xml"/><Relationship Id="rId313" Type="http://schemas.openxmlformats.org/officeDocument/2006/relationships/tags" Target="../tags/tag1799.xml"/><Relationship Id="rId10" Type="http://schemas.openxmlformats.org/officeDocument/2006/relationships/tags" Target="../tags/tag1496.xml"/><Relationship Id="rId31" Type="http://schemas.openxmlformats.org/officeDocument/2006/relationships/tags" Target="../tags/tag1517.xml"/><Relationship Id="rId52" Type="http://schemas.openxmlformats.org/officeDocument/2006/relationships/tags" Target="../tags/tag1538.xml"/><Relationship Id="rId73" Type="http://schemas.openxmlformats.org/officeDocument/2006/relationships/tags" Target="../tags/tag1559.xml"/><Relationship Id="rId94" Type="http://schemas.openxmlformats.org/officeDocument/2006/relationships/tags" Target="../tags/tag1580.xml"/><Relationship Id="rId148" Type="http://schemas.openxmlformats.org/officeDocument/2006/relationships/tags" Target="../tags/tag1634.xml"/><Relationship Id="rId169" Type="http://schemas.openxmlformats.org/officeDocument/2006/relationships/tags" Target="../tags/tag1655.xml"/><Relationship Id="rId334" Type="http://schemas.openxmlformats.org/officeDocument/2006/relationships/tags" Target="../tags/tag1820.xml"/><Relationship Id="rId355" Type="http://schemas.openxmlformats.org/officeDocument/2006/relationships/tags" Target="../tags/tag1841.xml"/><Relationship Id="rId4" Type="http://schemas.openxmlformats.org/officeDocument/2006/relationships/tags" Target="../tags/tag1490.xml"/><Relationship Id="rId180" Type="http://schemas.openxmlformats.org/officeDocument/2006/relationships/tags" Target="../tags/tag1666.xml"/><Relationship Id="rId215" Type="http://schemas.openxmlformats.org/officeDocument/2006/relationships/tags" Target="../tags/tag1701.xml"/><Relationship Id="rId236" Type="http://schemas.openxmlformats.org/officeDocument/2006/relationships/tags" Target="../tags/tag1722.xml"/><Relationship Id="rId257" Type="http://schemas.openxmlformats.org/officeDocument/2006/relationships/tags" Target="../tags/tag1743.xml"/><Relationship Id="rId278" Type="http://schemas.openxmlformats.org/officeDocument/2006/relationships/tags" Target="../tags/tag1764.xml"/><Relationship Id="rId303" Type="http://schemas.openxmlformats.org/officeDocument/2006/relationships/tags" Target="../tags/tag1789.xml"/><Relationship Id="rId42" Type="http://schemas.openxmlformats.org/officeDocument/2006/relationships/tags" Target="../tags/tag1528.xml"/><Relationship Id="rId84" Type="http://schemas.openxmlformats.org/officeDocument/2006/relationships/tags" Target="../tags/tag1570.xml"/><Relationship Id="rId138" Type="http://schemas.openxmlformats.org/officeDocument/2006/relationships/tags" Target="../tags/tag1624.xml"/><Relationship Id="rId345" Type="http://schemas.openxmlformats.org/officeDocument/2006/relationships/tags" Target="../tags/tag1831.xml"/><Relationship Id="rId191" Type="http://schemas.openxmlformats.org/officeDocument/2006/relationships/tags" Target="../tags/tag1677.xml"/><Relationship Id="rId205" Type="http://schemas.openxmlformats.org/officeDocument/2006/relationships/tags" Target="../tags/tag1691.xml"/><Relationship Id="rId247" Type="http://schemas.openxmlformats.org/officeDocument/2006/relationships/tags" Target="../tags/tag1733.xml"/><Relationship Id="rId107" Type="http://schemas.openxmlformats.org/officeDocument/2006/relationships/tags" Target="../tags/tag1593.xml"/><Relationship Id="rId289" Type="http://schemas.openxmlformats.org/officeDocument/2006/relationships/tags" Target="../tags/tag1775.xml"/><Relationship Id="rId11" Type="http://schemas.openxmlformats.org/officeDocument/2006/relationships/tags" Target="../tags/tag1497.xml"/><Relationship Id="rId53" Type="http://schemas.openxmlformats.org/officeDocument/2006/relationships/tags" Target="../tags/tag1539.xml"/><Relationship Id="rId149" Type="http://schemas.openxmlformats.org/officeDocument/2006/relationships/tags" Target="../tags/tag1635.xml"/><Relationship Id="rId314" Type="http://schemas.openxmlformats.org/officeDocument/2006/relationships/tags" Target="../tags/tag1800.xml"/><Relationship Id="rId356" Type="http://schemas.openxmlformats.org/officeDocument/2006/relationships/tags" Target="../tags/tag1842.xml"/><Relationship Id="rId95" Type="http://schemas.openxmlformats.org/officeDocument/2006/relationships/tags" Target="../tags/tag1581.xml"/><Relationship Id="rId160" Type="http://schemas.openxmlformats.org/officeDocument/2006/relationships/tags" Target="../tags/tag1646.xml"/><Relationship Id="rId216" Type="http://schemas.openxmlformats.org/officeDocument/2006/relationships/tags" Target="../tags/tag1702.xml"/><Relationship Id="rId258" Type="http://schemas.openxmlformats.org/officeDocument/2006/relationships/tags" Target="../tags/tag1744.xml"/><Relationship Id="rId22" Type="http://schemas.openxmlformats.org/officeDocument/2006/relationships/tags" Target="../tags/tag1508.xml"/><Relationship Id="rId64" Type="http://schemas.openxmlformats.org/officeDocument/2006/relationships/tags" Target="../tags/tag1550.xml"/><Relationship Id="rId118" Type="http://schemas.openxmlformats.org/officeDocument/2006/relationships/tags" Target="../tags/tag1604.xml"/><Relationship Id="rId325" Type="http://schemas.openxmlformats.org/officeDocument/2006/relationships/tags" Target="../tags/tag1811.xml"/><Relationship Id="rId171" Type="http://schemas.openxmlformats.org/officeDocument/2006/relationships/tags" Target="../tags/tag1657.xml"/><Relationship Id="rId227" Type="http://schemas.openxmlformats.org/officeDocument/2006/relationships/tags" Target="../tags/tag1713.xml"/><Relationship Id="rId269" Type="http://schemas.openxmlformats.org/officeDocument/2006/relationships/tags" Target="../tags/tag1755.xml"/><Relationship Id="rId33" Type="http://schemas.openxmlformats.org/officeDocument/2006/relationships/tags" Target="../tags/tag1519.xml"/><Relationship Id="rId129" Type="http://schemas.openxmlformats.org/officeDocument/2006/relationships/tags" Target="../tags/tag1615.xml"/><Relationship Id="rId280" Type="http://schemas.openxmlformats.org/officeDocument/2006/relationships/tags" Target="../tags/tag1766.xml"/><Relationship Id="rId336" Type="http://schemas.openxmlformats.org/officeDocument/2006/relationships/tags" Target="../tags/tag1822.xml"/><Relationship Id="rId75" Type="http://schemas.openxmlformats.org/officeDocument/2006/relationships/tags" Target="../tags/tag1561.xml"/><Relationship Id="rId140" Type="http://schemas.openxmlformats.org/officeDocument/2006/relationships/tags" Target="../tags/tag1626.xml"/><Relationship Id="rId182" Type="http://schemas.openxmlformats.org/officeDocument/2006/relationships/tags" Target="../tags/tag1668.xml"/><Relationship Id="rId6" Type="http://schemas.openxmlformats.org/officeDocument/2006/relationships/tags" Target="../tags/tag1492.xml"/><Relationship Id="rId238" Type="http://schemas.openxmlformats.org/officeDocument/2006/relationships/tags" Target="../tags/tag1724.xml"/><Relationship Id="rId291" Type="http://schemas.openxmlformats.org/officeDocument/2006/relationships/tags" Target="../tags/tag1777.xml"/><Relationship Id="rId305" Type="http://schemas.openxmlformats.org/officeDocument/2006/relationships/tags" Target="../tags/tag1791.xml"/><Relationship Id="rId347" Type="http://schemas.openxmlformats.org/officeDocument/2006/relationships/tags" Target="../tags/tag1833.xml"/><Relationship Id="rId44" Type="http://schemas.openxmlformats.org/officeDocument/2006/relationships/tags" Target="../tags/tag1530.xml"/><Relationship Id="rId86" Type="http://schemas.openxmlformats.org/officeDocument/2006/relationships/tags" Target="../tags/tag1572.xml"/><Relationship Id="rId151" Type="http://schemas.openxmlformats.org/officeDocument/2006/relationships/tags" Target="../tags/tag1637.xml"/><Relationship Id="rId193" Type="http://schemas.openxmlformats.org/officeDocument/2006/relationships/tags" Target="../tags/tag1679.xml"/><Relationship Id="rId207" Type="http://schemas.openxmlformats.org/officeDocument/2006/relationships/tags" Target="../tags/tag1693.xml"/><Relationship Id="rId249" Type="http://schemas.openxmlformats.org/officeDocument/2006/relationships/tags" Target="../tags/tag1735.xml"/><Relationship Id="rId13" Type="http://schemas.openxmlformats.org/officeDocument/2006/relationships/tags" Target="../tags/tag1499.xml"/><Relationship Id="rId109" Type="http://schemas.openxmlformats.org/officeDocument/2006/relationships/tags" Target="../tags/tag1595.xml"/><Relationship Id="rId260" Type="http://schemas.openxmlformats.org/officeDocument/2006/relationships/tags" Target="../tags/tag1746.xml"/><Relationship Id="rId316" Type="http://schemas.openxmlformats.org/officeDocument/2006/relationships/tags" Target="../tags/tag1802.xml"/><Relationship Id="rId55" Type="http://schemas.openxmlformats.org/officeDocument/2006/relationships/tags" Target="../tags/tag1541.xml"/><Relationship Id="rId97" Type="http://schemas.openxmlformats.org/officeDocument/2006/relationships/tags" Target="../tags/tag1583.xml"/><Relationship Id="rId120" Type="http://schemas.openxmlformats.org/officeDocument/2006/relationships/tags" Target="../tags/tag1606.xml"/><Relationship Id="rId358" Type="http://schemas.openxmlformats.org/officeDocument/2006/relationships/tags" Target="../tags/tag1844.xml"/><Relationship Id="rId162" Type="http://schemas.openxmlformats.org/officeDocument/2006/relationships/tags" Target="../tags/tag1648.xml"/><Relationship Id="rId218" Type="http://schemas.openxmlformats.org/officeDocument/2006/relationships/tags" Target="../tags/tag1704.xml"/><Relationship Id="rId271" Type="http://schemas.openxmlformats.org/officeDocument/2006/relationships/tags" Target="../tags/tag1757.xml"/><Relationship Id="rId24" Type="http://schemas.openxmlformats.org/officeDocument/2006/relationships/tags" Target="../tags/tag1510.xml"/><Relationship Id="rId66" Type="http://schemas.openxmlformats.org/officeDocument/2006/relationships/tags" Target="../tags/tag1552.xml"/><Relationship Id="rId131" Type="http://schemas.openxmlformats.org/officeDocument/2006/relationships/tags" Target="../tags/tag1617.xml"/><Relationship Id="rId327" Type="http://schemas.openxmlformats.org/officeDocument/2006/relationships/tags" Target="../tags/tag1813.xml"/><Relationship Id="rId173" Type="http://schemas.openxmlformats.org/officeDocument/2006/relationships/tags" Target="../tags/tag1659.xml"/><Relationship Id="rId229" Type="http://schemas.openxmlformats.org/officeDocument/2006/relationships/tags" Target="../tags/tag1715.xml"/><Relationship Id="rId240" Type="http://schemas.openxmlformats.org/officeDocument/2006/relationships/tags" Target="../tags/tag1726.xml"/><Relationship Id="rId35" Type="http://schemas.openxmlformats.org/officeDocument/2006/relationships/tags" Target="../tags/tag1521.xml"/><Relationship Id="rId77" Type="http://schemas.openxmlformats.org/officeDocument/2006/relationships/tags" Target="../tags/tag1563.xml"/><Relationship Id="rId100" Type="http://schemas.openxmlformats.org/officeDocument/2006/relationships/tags" Target="../tags/tag1586.xml"/><Relationship Id="rId282" Type="http://schemas.openxmlformats.org/officeDocument/2006/relationships/tags" Target="../tags/tag1768.xml"/><Relationship Id="rId338" Type="http://schemas.openxmlformats.org/officeDocument/2006/relationships/tags" Target="../tags/tag1824.xml"/><Relationship Id="rId8" Type="http://schemas.openxmlformats.org/officeDocument/2006/relationships/tags" Target="../tags/tag1494.xml"/><Relationship Id="rId142" Type="http://schemas.openxmlformats.org/officeDocument/2006/relationships/tags" Target="../tags/tag1628.xml"/><Relationship Id="rId184" Type="http://schemas.openxmlformats.org/officeDocument/2006/relationships/tags" Target="../tags/tag1670.xml"/><Relationship Id="rId251" Type="http://schemas.openxmlformats.org/officeDocument/2006/relationships/tags" Target="../tags/tag1737.xml"/></Relationships>
</file>

<file path=ppt/slideLayouts/_rels/slideLayout79.xml.rels><?xml version="1.0" encoding="UTF-8" standalone="yes"?>
<Relationships xmlns="http://schemas.openxmlformats.org/package/2006/relationships"><Relationship Id="rId26" Type="http://schemas.openxmlformats.org/officeDocument/2006/relationships/tags" Target="../tags/tag1870.xml"/><Relationship Id="rId21" Type="http://schemas.openxmlformats.org/officeDocument/2006/relationships/tags" Target="../tags/tag1865.xml"/><Relationship Id="rId42" Type="http://schemas.openxmlformats.org/officeDocument/2006/relationships/tags" Target="../tags/tag1886.xml"/><Relationship Id="rId47" Type="http://schemas.openxmlformats.org/officeDocument/2006/relationships/tags" Target="../tags/tag1891.xml"/><Relationship Id="rId63" Type="http://schemas.openxmlformats.org/officeDocument/2006/relationships/tags" Target="../tags/tag1907.xml"/><Relationship Id="rId68" Type="http://schemas.openxmlformats.org/officeDocument/2006/relationships/tags" Target="../tags/tag1912.xml"/><Relationship Id="rId7" Type="http://schemas.openxmlformats.org/officeDocument/2006/relationships/tags" Target="../tags/tag1851.xml"/><Relationship Id="rId2" Type="http://schemas.openxmlformats.org/officeDocument/2006/relationships/tags" Target="../tags/tag1846.xml"/><Relationship Id="rId16" Type="http://schemas.openxmlformats.org/officeDocument/2006/relationships/tags" Target="../tags/tag1860.xml"/><Relationship Id="rId29" Type="http://schemas.openxmlformats.org/officeDocument/2006/relationships/tags" Target="../tags/tag1873.xml"/><Relationship Id="rId11" Type="http://schemas.openxmlformats.org/officeDocument/2006/relationships/tags" Target="../tags/tag1855.xml"/><Relationship Id="rId24" Type="http://schemas.openxmlformats.org/officeDocument/2006/relationships/tags" Target="../tags/tag1868.xml"/><Relationship Id="rId32" Type="http://schemas.openxmlformats.org/officeDocument/2006/relationships/tags" Target="../tags/tag1876.xml"/><Relationship Id="rId37" Type="http://schemas.openxmlformats.org/officeDocument/2006/relationships/tags" Target="../tags/tag1881.xml"/><Relationship Id="rId40" Type="http://schemas.openxmlformats.org/officeDocument/2006/relationships/tags" Target="../tags/tag1884.xml"/><Relationship Id="rId45" Type="http://schemas.openxmlformats.org/officeDocument/2006/relationships/tags" Target="../tags/tag1889.xml"/><Relationship Id="rId53" Type="http://schemas.openxmlformats.org/officeDocument/2006/relationships/tags" Target="../tags/tag1897.xml"/><Relationship Id="rId58" Type="http://schemas.openxmlformats.org/officeDocument/2006/relationships/tags" Target="../tags/tag1902.xml"/><Relationship Id="rId66" Type="http://schemas.openxmlformats.org/officeDocument/2006/relationships/tags" Target="../tags/tag1910.xml"/><Relationship Id="rId5" Type="http://schemas.openxmlformats.org/officeDocument/2006/relationships/tags" Target="../tags/tag1849.xml"/><Relationship Id="rId61" Type="http://schemas.openxmlformats.org/officeDocument/2006/relationships/tags" Target="../tags/tag1905.xml"/><Relationship Id="rId19" Type="http://schemas.openxmlformats.org/officeDocument/2006/relationships/tags" Target="../tags/tag1863.xml"/><Relationship Id="rId14" Type="http://schemas.openxmlformats.org/officeDocument/2006/relationships/tags" Target="../tags/tag1858.xml"/><Relationship Id="rId22" Type="http://schemas.openxmlformats.org/officeDocument/2006/relationships/tags" Target="../tags/tag1866.xml"/><Relationship Id="rId27" Type="http://schemas.openxmlformats.org/officeDocument/2006/relationships/tags" Target="../tags/tag1871.xml"/><Relationship Id="rId30" Type="http://schemas.openxmlformats.org/officeDocument/2006/relationships/tags" Target="../tags/tag1874.xml"/><Relationship Id="rId35" Type="http://schemas.openxmlformats.org/officeDocument/2006/relationships/tags" Target="../tags/tag1879.xml"/><Relationship Id="rId43" Type="http://schemas.openxmlformats.org/officeDocument/2006/relationships/tags" Target="../tags/tag1887.xml"/><Relationship Id="rId48" Type="http://schemas.openxmlformats.org/officeDocument/2006/relationships/tags" Target="../tags/tag1892.xml"/><Relationship Id="rId56" Type="http://schemas.openxmlformats.org/officeDocument/2006/relationships/tags" Target="../tags/tag1900.xml"/><Relationship Id="rId64" Type="http://schemas.openxmlformats.org/officeDocument/2006/relationships/tags" Target="../tags/tag1908.xml"/><Relationship Id="rId69" Type="http://schemas.openxmlformats.org/officeDocument/2006/relationships/slideMaster" Target="../slideMasters/slideMaster3.xml"/><Relationship Id="rId8" Type="http://schemas.openxmlformats.org/officeDocument/2006/relationships/tags" Target="../tags/tag1852.xml"/><Relationship Id="rId51" Type="http://schemas.openxmlformats.org/officeDocument/2006/relationships/tags" Target="../tags/tag1895.xml"/><Relationship Id="rId3" Type="http://schemas.openxmlformats.org/officeDocument/2006/relationships/tags" Target="../tags/tag1847.xml"/><Relationship Id="rId12" Type="http://schemas.openxmlformats.org/officeDocument/2006/relationships/tags" Target="../tags/tag1856.xml"/><Relationship Id="rId17" Type="http://schemas.openxmlformats.org/officeDocument/2006/relationships/tags" Target="../tags/tag1861.xml"/><Relationship Id="rId25" Type="http://schemas.openxmlformats.org/officeDocument/2006/relationships/tags" Target="../tags/tag1869.xml"/><Relationship Id="rId33" Type="http://schemas.openxmlformats.org/officeDocument/2006/relationships/tags" Target="../tags/tag1877.xml"/><Relationship Id="rId38" Type="http://schemas.openxmlformats.org/officeDocument/2006/relationships/tags" Target="../tags/tag1882.xml"/><Relationship Id="rId46" Type="http://schemas.openxmlformats.org/officeDocument/2006/relationships/tags" Target="../tags/tag1890.xml"/><Relationship Id="rId59" Type="http://schemas.openxmlformats.org/officeDocument/2006/relationships/tags" Target="../tags/tag1903.xml"/><Relationship Id="rId67" Type="http://schemas.openxmlformats.org/officeDocument/2006/relationships/tags" Target="../tags/tag1911.xml"/><Relationship Id="rId20" Type="http://schemas.openxmlformats.org/officeDocument/2006/relationships/tags" Target="../tags/tag1864.xml"/><Relationship Id="rId41" Type="http://schemas.openxmlformats.org/officeDocument/2006/relationships/tags" Target="../tags/tag1885.xml"/><Relationship Id="rId54" Type="http://schemas.openxmlformats.org/officeDocument/2006/relationships/tags" Target="../tags/tag1898.xml"/><Relationship Id="rId62" Type="http://schemas.openxmlformats.org/officeDocument/2006/relationships/tags" Target="../tags/tag1906.xml"/><Relationship Id="rId1" Type="http://schemas.openxmlformats.org/officeDocument/2006/relationships/tags" Target="../tags/tag1845.xml"/><Relationship Id="rId6" Type="http://schemas.openxmlformats.org/officeDocument/2006/relationships/tags" Target="../tags/tag1850.xml"/><Relationship Id="rId15" Type="http://schemas.openxmlformats.org/officeDocument/2006/relationships/tags" Target="../tags/tag1859.xml"/><Relationship Id="rId23" Type="http://schemas.openxmlformats.org/officeDocument/2006/relationships/tags" Target="../tags/tag1867.xml"/><Relationship Id="rId28" Type="http://schemas.openxmlformats.org/officeDocument/2006/relationships/tags" Target="../tags/tag1872.xml"/><Relationship Id="rId36" Type="http://schemas.openxmlformats.org/officeDocument/2006/relationships/tags" Target="../tags/tag1880.xml"/><Relationship Id="rId49" Type="http://schemas.openxmlformats.org/officeDocument/2006/relationships/tags" Target="../tags/tag1893.xml"/><Relationship Id="rId57" Type="http://schemas.openxmlformats.org/officeDocument/2006/relationships/tags" Target="../tags/tag1901.xml"/><Relationship Id="rId10" Type="http://schemas.openxmlformats.org/officeDocument/2006/relationships/tags" Target="../tags/tag1854.xml"/><Relationship Id="rId31" Type="http://schemas.openxmlformats.org/officeDocument/2006/relationships/tags" Target="../tags/tag1875.xml"/><Relationship Id="rId44" Type="http://schemas.openxmlformats.org/officeDocument/2006/relationships/tags" Target="../tags/tag1888.xml"/><Relationship Id="rId52" Type="http://schemas.openxmlformats.org/officeDocument/2006/relationships/tags" Target="../tags/tag1896.xml"/><Relationship Id="rId60" Type="http://schemas.openxmlformats.org/officeDocument/2006/relationships/tags" Target="../tags/tag1904.xml"/><Relationship Id="rId65" Type="http://schemas.openxmlformats.org/officeDocument/2006/relationships/tags" Target="../tags/tag1909.xml"/><Relationship Id="rId4" Type="http://schemas.openxmlformats.org/officeDocument/2006/relationships/tags" Target="../tags/tag1848.xml"/><Relationship Id="rId9" Type="http://schemas.openxmlformats.org/officeDocument/2006/relationships/tags" Target="../tags/tag1853.xml"/><Relationship Id="rId13" Type="http://schemas.openxmlformats.org/officeDocument/2006/relationships/tags" Target="../tags/tag1857.xml"/><Relationship Id="rId18" Type="http://schemas.openxmlformats.org/officeDocument/2006/relationships/tags" Target="../tags/tag1862.xml"/><Relationship Id="rId39" Type="http://schemas.openxmlformats.org/officeDocument/2006/relationships/tags" Target="../tags/tag1883.xml"/><Relationship Id="rId34" Type="http://schemas.openxmlformats.org/officeDocument/2006/relationships/tags" Target="../tags/tag1878.xml"/><Relationship Id="rId50" Type="http://schemas.openxmlformats.org/officeDocument/2006/relationships/tags" Target="../tags/tag1894.xml"/><Relationship Id="rId55" Type="http://schemas.openxmlformats.org/officeDocument/2006/relationships/tags" Target="../tags/tag189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tags" Target="../tags/tag1920.xml"/><Relationship Id="rId13" Type="http://schemas.openxmlformats.org/officeDocument/2006/relationships/tags" Target="../tags/tag1925.xml"/><Relationship Id="rId18" Type="http://schemas.openxmlformats.org/officeDocument/2006/relationships/tags" Target="../tags/tag1930.xml"/><Relationship Id="rId3" Type="http://schemas.openxmlformats.org/officeDocument/2006/relationships/tags" Target="../tags/tag1915.xml"/><Relationship Id="rId21" Type="http://schemas.openxmlformats.org/officeDocument/2006/relationships/tags" Target="../tags/tag1933.xml"/><Relationship Id="rId7" Type="http://schemas.openxmlformats.org/officeDocument/2006/relationships/tags" Target="../tags/tag1919.xml"/><Relationship Id="rId12" Type="http://schemas.openxmlformats.org/officeDocument/2006/relationships/tags" Target="../tags/tag1924.xml"/><Relationship Id="rId17" Type="http://schemas.openxmlformats.org/officeDocument/2006/relationships/tags" Target="../tags/tag1929.xml"/><Relationship Id="rId25" Type="http://schemas.openxmlformats.org/officeDocument/2006/relationships/image" Target="../media/image27.tiff"/><Relationship Id="rId2" Type="http://schemas.openxmlformats.org/officeDocument/2006/relationships/tags" Target="../tags/tag1914.xml"/><Relationship Id="rId16" Type="http://schemas.openxmlformats.org/officeDocument/2006/relationships/tags" Target="../tags/tag1928.xml"/><Relationship Id="rId20" Type="http://schemas.openxmlformats.org/officeDocument/2006/relationships/tags" Target="../tags/tag1932.xml"/><Relationship Id="rId1" Type="http://schemas.openxmlformats.org/officeDocument/2006/relationships/tags" Target="../tags/tag1913.xml"/><Relationship Id="rId6" Type="http://schemas.openxmlformats.org/officeDocument/2006/relationships/tags" Target="../tags/tag1918.xml"/><Relationship Id="rId11" Type="http://schemas.openxmlformats.org/officeDocument/2006/relationships/tags" Target="../tags/tag1923.xml"/><Relationship Id="rId24" Type="http://schemas.openxmlformats.org/officeDocument/2006/relationships/slideMaster" Target="../slideMasters/slideMaster3.xml"/><Relationship Id="rId5" Type="http://schemas.openxmlformats.org/officeDocument/2006/relationships/tags" Target="../tags/tag1917.xml"/><Relationship Id="rId15" Type="http://schemas.openxmlformats.org/officeDocument/2006/relationships/tags" Target="../tags/tag1927.xml"/><Relationship Id="rId23" Type="http://schemas.openxmlformats.org/officeDocument/2006/relationships/tags" Target="../tags/tag1935.xml"/><Relationship Id="rId10" Type="http://schemas.openxmlformats.org/officeDocument/2006/relationships/tags" Target="../tags/tag1922.xml"/><Relationship Id="rId19" Type="http://schemas.openxmlformats.org/officeDocument/2006/relationships/tags" Target="../tags/tag1931.xml"/><Relationship Id="rId4" Type="http://schemas.openxmlformats.org/officeDocument/2006/relationships/tags" Target="../tags/tag1916.xml"/><Relationship Id="rId9" Type="http://schemas.openxmlformats.org/officeDocument/2006/relationships/tags" Target="../tags/tag1921.xml"/><Relationship Id="rId14" Type="http://schemas.openxmlformats.org/officeDocument/2006/relationships/tags" Target="../tags/tag1926.xml"/><Relationship Id="rId22" Type="http://schemas.openxmlformats.org/officeDocument/2006/relationships/tags" Target="../tags/tag193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Date Placeholder 3"/>
          <p:cNvSpPr>
            <a:spLocks noGrp="1"/>
          </p:cNvSpPr>
          <p:nvPr>
            <p:ph type="dt" sz="half" idx="10"/>
          </p:nvPr>
        </p:nvSpPr>
        <p:spPr/>
        <p:txBody>
          <a:bodyPr/>
          <a:lstStyle/>
          <a:p>
            <a:fld id="{F9FFBA36-BFDB-AF4D-A372-454E4FEB1287}" type="datetimeFigureOut">
              <a:rPr lang="en-US" smtClean="0"/>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FC1F5E-47A5-BE42-A7BA-9A37CE845769}" type="slidenum">
              <a:rPr lang="en-US" smtClean="0"/>
              <a:t>‹#›</a:t>
            </a:fld>
            <a:endParaRPr lang="en-US"/>
          </a:p>
        </p:txBody>
      </p:sp>
    </p:spTree>
    <p:extLst>
      <p:ext uri="{BB962C8B-B14F-4D97-AF65-F5344CB8AC3E}">
        <p14:creationId xmlns:p14="http://schemas.microsoft.com/office/powerpoint/2010/main" val="9079276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F9FFBA36-BFDB-AF4D-A372-454E4FEB1287}" type="datetimeFigureOut">
              <a:rPr lang="en-US" smtClean="0"/>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FC1F5E-47A5-BE42-A7BA-9A37CE845769}" type="slidenum">
              <a:rPr lang="en-US" smtClean="0"/>
              <a:t>‹#›</a:t>
            </a:fld>
            <a:endParaRPr lang="en-US"/>
          </a:p>
        </p:txBody>
      </p:sp>
    </p:spTree>
    <p:extLst>
      <p:ext uri="{BB962C8B-B14F-4D97-AF65-F5344CB8AC3E}">
        <p14:creationId xmlns:p14="http://schemas.microsoft.com/office/powerpoint/2010/main" val="302765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F9FFBA36-BFDB-AF4D-A372-454E4FEB1287}" type="datetimeFigureOut">
              <a:rPr lang="en-US" smtClean="0"/>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FC1F5E-47A5-BE42-A7BA-9A37CE845769}" type="slidenum">
              <a:rPr lang="en-US" smtClean="0"/>
              <a:t>‹#›</a:t>
            </a:fld>
            <a:endParaRPr lang="en-US"/>
          </a:p>
        </p:txBody>
      </p:sp>
    </p:spTree>
    <p:extLst>
      <p:ext uri="{BB962C8B-B14F-4D97-AF65-F5344CB8AC3E}">
        <p14:creationId xmlns:p14="http://schemas.microsoft.com/office/powerpoint/2010/main" val="18001858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D06097F-8E02-FFD7-2EBF-638510361D52}"/>
              </a:ext>
            </a:extLst>
          </p:cNvPr>
          <p:cNvSpPr/>
          <p:nvPr userDrawn="1"/>
        </p:nvSpPr>
        <p:spPr>
          <a:xfrm>
            <a:off x="0" y="0"/>
            <a:ext cx="12192000" cy="6858000"/>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10;&#10;Description automatically generated with low confidence">
            <a:extLst>
              <a:ext uri="{FF2B5EF4-FFF2-40B4-BE49-F238E27FC236}">
                <a16:creationId xmlns:a16="http://schemas.microsoft.com/office/drawing/2014/main" id="{82501FC4-37AA-4CE2-8771-BE6DF618022E}"/>
              </a:ext>
            </a:extLst>
          </p:cNvPr>
          <p:cNvPicPr>
            <a:picLocks noGrp="1" noRot="1" noChangeAspect="1" noMove="1" noResize="1" noEditPoints="1" noAdjustHandles="1" noChangeArrowheads="1" noChangeShapeType="1" noCrop="1"/>
          </p:cNvPicPr>
          <p:nvPr userDrawn="1"/>
        </p:nvPicPr>
        <p:blipFill>
          <a:blip r:embed="rId46" cstate="email">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Picture 3">
            <a:extLst>
              <a:ext uri="{FF2B5EF4-FFF2-40B4-BE49-F238E27FC236}">
                <a16:creationId xmlns:a16="http://schemas.microsoft.com/office/drawing/2014/main" id="{CA803BEE-1FF2-41DF-A9A6-0B0EE8D2210F}"/>
              </a:ext>
            </a:extLst>
          </p:cNvPr>
          <p:cNvPicPr>
            <a:picLocks noChangeAspect="1" noChangeArrowheads="1"/>
          </p:cNvPicPr>
          <p:nvPr/>
        </p:nvPicPr>
        <p:blipFill rotWithShape="1">
          <a:blip r:embed="rId47" cstate="email">
            <a:alphaModFix amt="20000"/>
            <a:extLst>
              <a:ext uri="{28A0092B-C50C-407E-A947-70E740481C1C}">
                <a14:useLocalDpi xmlns:a14="http://schemas.microsoft.com/office/drawing/2010/main"/>
              </a:ext>
            </a:extLst>
          </a:blip>
          <a:srcRect l="-2793" t="6424" r="1" b="6424"/>
          <a:stretch/>
        </p:blipFill>
        <p:spPr bwMode="auto">
          <a:xfrm>
            <a:off x="7731262" y="0"/>
            <a:ext cx="4791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 Placeholder 65">
            <a:extLst>
              <a:ext uri="{FF2B5EF4-FFF2-40B4-BE49-F238E27FC236}">
                <a16:creationId xmlns:a16="http://schemas.microsoft.com/office/drawing/2014/main" id="{AF0DD9B3-597E-43CA-9E95-0B136FA0CE1A}"/>
              </a:ext>
            </a:extLst>
          </p:cNvPr>
          <p:cNvSpPr>
            <a:spLocks noGrp="1"/>
          </p:cNvSpPr>
          <p:nvPr>
            <p:ph type="body" sz="quarter" idx="10" hasCustomPrompt="1"/>
          </p:nvPr>
        </p:nvSpPr>
        <p:spPr>
          <a:xfrm>
            <a:off x="456619" y="1499093"/>
            <a:ext cx="6324600" cy="2463034"/>
          </a:xfrm>
        </p:spPr>
        <p:txBody>
          <a:bodyPr anchor="b">
            <a:noAutofit/>
          </a:bodyPr>
          <a:lstStyle>
            <a:lvl1pPr marL="0" indent="0">
              <a:lnSpc>
                <a:spcPct val="90000"/>
              </a:lnSpc>
              <a:spcBef>
                <a:spcPts val="0"/>
              </a:spcBef>
              <a:buNone/>
              <a:defRPr sz="5400" b="0">
                <a:latin typeface="Outfit Light" pitchFamily="2" charset="0"/>
              </a:defRPr>
            </a:lvl1pPr>
          </a:lstStyle>
          <a:p>
            <a:pPr lvl="0"/>
            <a:r>
              <a:rPr lang="en-SG"/>
              <a:t>Title (Outfit Light 54pt)</a:t>
            </a:r>
            <a:endParaRPr lang="en-GB"/>
          </a:p>
        </p:txBody>
      </p:sp>
      <p:sp>
        <p:nvSpPr>
          <p:cNvPr id="71" name="Rectangle 70">
            <a:extLst>
              <a:ext uri="{FF2B5EF4-FFF2-40B4-BE49-F238E27FC236}">
                <a16:creationId xmlns:a16="http://schemas.microsoft.com/office/drawing/2014/main" id="{4648C928-1350-49CA-82EF-1B55784AAD70}"/>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2023 Synpulse8. Private and Confidential.</a:t>
            </a:r>
          </a:p>
        </p:txBody>
      </p:sp>
      <p:pic>
        <p:nvPicPr>
          <p:cNvPr id="72" name="Picture 71" descr="A black and white sign&#10;&#10;Description automatically generated with low confidence">
            <a:extLst>
              <a:ext uri="{FF2B5EF4-FFF2-40B4-BE49-F238E27FC236}">
                <a16:creationId xmlns:a16="http://schemas.microsoft.com/office/drawing/2014/main" id="{CAD6F361-9109-4E89-AE59-BA8C6BD06C29}"/>
              </a:ext>
            </a:extLst>
          </p:cNvPr>
          <p:cNvPicPr>
            <a:picLocks noChangeAspect="1"/>
          </p:cNvPicPr>
          <p:nvPr userDrawn="1"/>
        </p:nvPicPr>
        <p:blipFill>
          <a:blip r:embed="rId48"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cxnSp>
        <p:nvCxnSpPr>
          <p:cNvPr id="15" name="Straight Connector 14">
            <a:extLst>
              <a:ext uri="{FF2B5EF4-FFF2-40B4-BE49-F238E27FC236}">
                <a16:creationId xmlns:a16="http://schemas.microsoft.com/office/drawing/2014/main" id="{93F15259-3772-1AC2-69F5-73B9103264D4}"/>
              </a:ext>
            </a:extLst>
          </p:cNvPr>
          <p:cNvCxnSpPr>
            <a:cxnSpLocks/>
          </p:cNvCxnSpPr>
          <p:nvPr userDrawn="1"/>
        </p:nvCxnSpPr>
        <p:spPr>
          <a:xfrm>
            <a:off x="550863" y="4853354"/>
            <a:ext cx="623035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7" name="Text Placeholder 69">
            <a:extLst>
              <a:ext uri="{FF2B5EF4-FFF2-40B4-BE49-F238E27FC236}">
                <a16:creationId xmlns:a16="http://schemas.microsoft.com/office/drawing/2014/main" id="{B822FBDC-A4F2-0499-51DD-428BA8FD185C}"/>
              </a:ext>
            </a:extLst>
          </p:cNvPr>
          <p:cNvSpPr>
            <a:spLocks noGrp="1"/>
          </p:cNvSpPr>
          <p:nvPr>
            <p:ph type="body" sz="quarter" idx="12" hasCustomPrompt="1"/>
          </p:nvPr>
        </p:nvSpPr>
        <p:spPr>
          <a:xfrm>
            <a:off x="456619" y="4950070"/>
            <a:ext cx="6325181" cy="698530"/>
          </a:xfrm>
        </p:spPr>
        <p:txBody>
          <a:bodyPr>
            <a:normAutofit/>
          </a:bodyPr>
          <a:lstStyle>
            <a:lvl1pPr marL="0" indent="0">
              <a:lnSpc>
                <a:spcPct val="100000"/>
              </a:lnSpc>
              <a:spcBef>
                <a:spcPts val="0"/>
              </a:spcBef>
              <a:buNone/>
              <a:defRPr sz="1400" spc="300">
                <a:solidFill>
                  <a:srgbClr val="F79581"/>
                </a:solidFill>
                <a:latin typeface="Outfit" pitchFamily="2" charset="0"/>
              </a:defRPr>
            </a:lvl1pPr>
          </a:lstStyle>
          <a:p>
            <a:pPr lvl="0"/>
            <a:r>
              <a:rPr lang="en-SG"/>
              <a:t>NAME AND DESIGNATION (OUTFIT 14 PT)</a:t>
            </a:r>
            <a:endParaRPr lang="en-GB"/>
          </a:p>
        </p:txBody>
      </p:sp>
      <p:sp>
        <p:nvSpPr>
          <p:cNvPr id="27" name="Text Placeholder 26">
            <a:extLst>
              <a:ext uri="{FF2B5EF4-FFF2-40B4-BE49-F238E27FC236}">
                <a16:creationId xmlns:a16="http://schemas.microsoft.com/office/drawing/2014/main" id="{1144A828-3ABD-BE20-0022-168014CD6672}"/>
              </a:ext>
            </a:extLst>
          </p:cNvPr>
          <p:cNvSpPr>
            <a:spLocks noGrp="1"/>
          </p:cNvSpPr>
          <p:nvPr>
            <p:ph type="body" sz="quarter" idx="13" hasCustomPrompt="1"/>
          </p:nvPr>
        </p:nvSpPr>
        <p:spPr>
          <a:xfrm>
            <a:off x="456619" y="4058842"/>
            <a:ext cx="6325181" cy="698500"/>
          </a:xfrm>
        </p:spPr>
        <p:txBody>
          <a:bodyPr anchor="b">
            <a:normAutofit/>
          </a:bodyPr>
          <a:lstStyle>
            <a:lvl1pPr marL="0" indent="0">
              <a:buNone/>
              <a:defRPr sz="1600"/>
            </a:lvl1pPr>
          </a:lstStyle>
          <a:p>
            <a:pPr lvl="0"/>
            <a:r>
              <a:rPr lang="en-GB"/>
              <a:t>Subtitle (Outfit 16 </a:t>
            </a:r>
            <a:r>
              <a:rPr lang="en-GB" err="1"/>
              <a:t>pt</a:t>
            </a:r>
            <a:r>
              <a:rPr lang="en-GB"/>
              <a:t>)</a:t>
            </a:r>
          </a:p>
        </p:txBody>
      </p:sp>
      <p:sp>
        <p:nvSpPr>
          <p:cNvPr id="73" name="Text Placeholder 4">
            <a:extLst>
              <a:ext uri="{FF2B5EF4-FFF2-40B4-BE49-F238E27FC236}">
                <a16:creationId xmlns:a16="http://schemas.microsoft.com/office/drawing/2014/main" id="{4A641261-2347-EF3A-C55B-FAB66712D493}"/>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2" name="TextBox 1">
            <a:extLst>
              <a:ext uri="{FF2B5EF4-FFF2-40B4-BE49-F238E27FC236}">
                <a16:creationId xmlns:a16="http://schemas.microsoft.com/office/drawing/2014/main" id="{B66F8B10-AB45-46C5-CDA2-A810CFC146FD}"/>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624B08C2-0B13-C210-8E76-EA3B07A133C9}"/>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770C2155-8587-A7ED-2676-C4429454D665}"/>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6FB2E07D-6398-D2BF-AB79-E17F0EF4C38E}"/>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3A354351-CB8A-C37F-C000-1E45BA83F221}"/>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0DC06B87-4E47-E4F3-0DA7-DC62BE0F366D}"/>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CF39DE78-49B6-7C30-A4FD-38B9EE38C79D}"/>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E72F7822-07DD-41B1-8ECB-F4C627EEDA5D}"/>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5354AAF8-E2AA-4261-D39C-6B5312912B6B}"/>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2" name="TextBox 11">
            <a:extLst>
              <a:ext uri="{FF2B5EF4-FFF2-40B4-BE49-F238E27FC236}">
                <a16:creationId xmlns:a16="http://schemas.microsoft.com/office/drawing/2014/main" id="{4DDBA887-3266-43C6-1CB7-92D50B715605}"/>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19A554E9-FD68-0113-C614-4A8CE508C9D0}"/>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B38A4325-7CE1-659F-6110-2ED4AAA74D23}"/>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2C58D9FD-0669-CF03-5087-AB3DEAF22E49}"/>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DF5B3F61-2F81-862B-0891-4E842A07C03F}"/>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BFD2065C-B5C7-F016-BFBD-224E73DD287F}"/>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760E7E16-2690-066A-6006-C359FC5A7D08}"/>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F11B8E35-B41C-443D-2A60-F5192C380348}"/>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76EB5BEB-6D4B-B20A-5C34-84139EB95106}"/>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5E013A4C-0CD7-3179-0232-D0EAF1859427}"/>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F5BF4214-DD10-96A5-1A26-45F9C02FE408}"/>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85843701-CB08-A5C7-A72F-75AE25B37773}"/>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A9A73B98-F794-88FB-F46C-6A759B5BC0A7}"/>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EC296456-34BD-8FA8-12DF-FBAACA4CCD5D}"/>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8E43894A-6120-D1D8-BF8D-BA1046C5E12A}"/>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6802EBE1-8707-028E-4499-60B0A09D4910}"/>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C6AC30B2-7F68-930B-A261-410EEE77C93E}"/>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0E5B1D17-3A41-EB47-B218-6E2C34C86C5F}"/>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F88CDA94-609E-F2FE-A0A9-68776E3CC5FC}"/>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8E751917-E246-1A1B-934D-908AF1FA57B9}"/>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D472603D-13A8-B6FA-3DD6-6B8BC1BBBC37}"/>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15F5BFC5-F254-5B30-51B1-4E9815C9A06E}"/>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221B0D9F-FAE2-4512-CC82-C532B8D26413}"/>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F4BF3B78-14C6-1667-301E-ED2A8F16F552}"/>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0C693322-A04C-3782-0D95-7D6B113C8450}"/>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C6DD6601-EB32-FF49-2B55-53723999D4FF}"/>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1" name="TextBox 40">
            <a:extLst>
              <a:ext uri="{FF2B5EF4-FFF2-40B4-BE49-F238E27FC236}">
                <a16:creationId xmlns:a16="http://schemas.microsoft.com/office/drawing/2014/main" id="{8586BF6D-3524-DB3B-F4A4-0B311DBE4E0B}"/>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2" name="TextBox 41">
            <a:extLst>
              <a:ext uri="{FF2B5EF4-FFF2-40B4-BE49-F238E27FC236}">
                <a16:creationId xmlns:a16="http://schemas.microsoft.com/office/drawing/2014/main" id="{DDD81443-1AB7-8AC2-0BE8-13FC103E3B5D}"/>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3" name="TextBox 42">
            <a:extLst>
              <a:ext uri="{FF2B5EF4-FFF2-40B4-BE49-F238E27FC236}">
                <a16:creationId xmlns:a16="http://schemas.microsoft.com/office/drawing/2014/main" id="{655511A3-6F99-BDCB-E115-521B10FF6D54}"/>
              </a:ext>
            </a:extLst>
          </p:cNvPr>
          <p:cNvSpPr txBox="1"/>
          <p:nvPr userDrawn="1">
            <p:custDataLst>
              <p:tags r:id="rId38"/>
            </p:custDataLst>
          </p:nvPr>
        </p:nvSpPr>
        <p:spPr>
          <a:xfrm>
            <a:off x="10126800" y="417600"/>
            <a:ext cx="1443600" cy="363600"/>
          </a:xfrm>
          <a:prstGeom prst="rect">
            <a:avLst/>
          </a:prstGeom>
          <a:noFill/>
        </p:spPr>
        <p:txBody>
          <a:bodyPr vert="horz" rtlCol="0">
            <a:spAutoFit/>
          </a:bodyPr>
          <a:lstStyle/>
          <a:p>
            <a:endParaRPr lang="en-GB"/>
          </a:p>
        </p:txBody>
      </p:sp>
      <p:sp>
        <p:nvSpPr>
          <p:cNvPr id="44" name="TextBox 43">
            <a:extLst>
              <a:ext uri="{FF2B5EF4-FFF2-40B4-BE49-F238E27FC236}">
                <a16:creationId xmlns:a16="http://schemas.microsoft.com/office/drawing/2014/main" id="{AD3EEEB6-1552-7D3C-F559-BE281C719C2B}"/>
              </a:ext>
            </a:extLst>
          </p:cNvPr>
          <p:cNvSpPr txBox="1"/>
          <p:nvPr userDrawn="1">
            <p:custDataLst>
              <p:tags r:id="rId39"/>
            </p:custDataLst>
          </p:nvPr>
        </p:nvSpPr>
        <p:spPr>
          <a:xfrm>
            <a:off x="10126800" y="417600"/>
            <a:ext cx="1443600" cy="363600"/>
          </a:xfrm>
          <a:prstGeom prst="rect">
            <a:avLst/>
          </a:prstGeom>
          <a:noFill/>
        </p:spPr>
        <p:txBody>
          <a:bodyPr vert="horz" rtlCol="0">
            <a:spAutoFit/>
          </a:bodyPr>
          <a:lstStyle/>
          <a:p>
            <a:endParaRPr lang="en-GB"/>
          </a:p>
        </p:txBody>
      </p:sp>
      <p:sp>
        <p:nvSpPr>
          <p:cNvPr id="45" name="TextBox 44">
            <a:extLst>
              <a:ext uri="{FF2B5EF4-FFF2-40B4-BE49-F238E27FC236}">
                <a16:creationId xmlns:a16="http://schemas.microsoft.com/office/drawing/2014/main" id="{B2C512D8-6880-8125-3F1A-C6E5526659AE}"/>
              </a:ext>
            </a:extLst>
          </p:cNvPr>
          <p:cNvSpPr txBox="1"/>
          <p:nvPr userDrawn="1">
            <p:custDataLst>
              <p:tags r:id="rId40"/>
            </p:custDataLst>
          </p:nvPr>
        </p:nvSpPr>
        <p:spPr>
          <a:xfrm>
            <a:off x="10126800" y="417600"/>
            <a:ext cx="1443600" cy="363600"/>
          </a:xfrm>
          <a:prstGeom prst="rect">
            <a:avLst/>
          </a:prstGeom>
          <a:noFill/>
        </p:spPr>
        <p:txBody>
          <a:bodyPr vert="horz" rtlCol="0">
            <a:spAutoFit/>
          </a:bodyPr>
          <a:lstStyle/>
          <a:p>
            <a:endParaRPr lang="en-GB"/>
          </a:p>
        </p:txBody>
      </p:sp>
      <p:sp>
        <p:nvSpPr>
          <p:cNvPr id="46" name="TextBox 45">
            <a:extLst>
              <a:ext uri="{FF2B5EF4-FFF2-40B4-BE49-F238E27FC236}">
                <a16:creationId xmlns:a16="http://schemas.microsoft.com/office/drawing/2014/main" id="{211C6A91-EC18-49A5-9811-74AB30E89CC5}"/>
              </a:ext>
            </a:extLst>
          </p:cNvPr>
          <p:cNvSpPr txBox="1"/>
          <p:nvPr userDrawn="1">
            <p:custDataLst>
              <p:tags r:id="rId41"/>
            </p:custDataLst>
          </p:nvPr>
        </p:nvSpPr>
        <p:spPr>
          <a:xfrm>
            <a:off x="10126800" y="417600"/>
            <a:ext cx="1443600" cy="363600"/>
          </a:xfrm>
          <a:prstGeom prst="rect">
            <a:avLst/>
          </a:prstGeom>
          <a:noFill/>
        </p:spPr>
        <p:txBody>
          <a:bodyPr vert="horz" rtlCol="0">
            <a:spAutoFit/>
          </a:bodyPr>
          <a:lstStyle/>
          <a:p>
            <a:endParaRPr lang="en-GB"/>
          </a:p>
        </p:txBody>
      </p:sp>
      <p:sp>
        <p:nvSpPr>
          <p:cNvPr id="47" name="TextBox 46">
            <a:extLst>
              <a:ext uri="{FF2B5EF4-FFF2-40B4-BE49-F238E27FC236}">
                <a16:creationId xmlns:a16="http://schemas.microsoft.com/office/drawing/2014/main" id="{14DE4EBA-9615-1117-0A64-B5F044DA97A6}"/>
              </a:ext>
            </a:extLst>
          </p:cNvPr>
          <p:cNvSpPr txBox="1"/>
          <p:nvPr userDrawn="1">
            <p:custDataLst>
              <p:tags r:id="rId42"/>
            </p:custDataLst>
          </p:nvPr>
        </p:nvSpPr>
        <p:spPr>
          <a:xfrm>
            <a:off x="10126800" y="417600"/>
            <a:ext cx="1443600" cy="363600"/>
          </a:xfrm>
          <a:prstGeom prst="rect">
            <a:avLst/>
          </a:prstGeom>
          <a:noFill/>
        </p:spPr>
        <p:txBody>
          <a:bodyPr vert="horz" rtlCol="0">
            <a:spAutoFit/>
          </a:bodyPr>
          <a:lstStyle/>
          <a:p>
            <a:endParaRPr lang="en-GB"/>
          </a:p>
        </p:txBody>
      </p:sp>
      <p:sp>
        <p:nvSpPr>
          <p:cNvPr id="48" name="TextBox 47">
            <a:extLst>
              <a:ext uri="{FF2B5EF4-FFF2-40B4-BE49-F238E27FC236}">
                <a16:creationId xmlns:a16="http://schemas.microsoft.com/office/drawing/2014/main" id="{586B87DB-879C-2535-BC07-C16F742A9740}"/>
              </a:ext>
            </a:extLst>
          </p:cNvPr>
          <p:cNvSpPr txBox="1"/>
          <p:nvPr userDrawn="1">
            <p:custDataLst>
              <p:tags r:id="rId43"/>
            </p:custDataLst>
          </p:nvPr>
        </p:nvSpPr>
        <p:spPr>
          <a:xfrm>
            <a:off x="10126800" y="417600"/>
            <a:ext cx="1443600" cy="363600"/>
          </a:xfrm>
          <a:prstGeom prst="rect">
            <a:avLst/>
          </a:prstGeom>
          <a:noFill/>
        </p:spPr>
        <p:txBody>
          <a:bodyPr vert="horz" rtlCol="0">
            <a:spAutoFit/>
          </a:bodyPr>
          <a:lstStyle/>
          <a:p>
            <a:endParaRPr lang="en-GB"/>
          </a:p>
        </p:txBody>
      </p:sp>
      <p:sp>
        <p:nvSpPr>
          <p:cNvPr id="49" name="TextBox 48">
            <a:extLst>
              <a:ext uri="{FF2B5EF4-FFF2-40B4-BE49-F238E27FC236}">
                <a16:creationId xmlns:a16="http://schemas.microsoft.com/office/drawing/2014/main" id="{4B811829-0597-E493-3D4C-8DADC6F5437F}"/>
              </a:ext>
            </a:extLst>
          </p:cNvPr>
          <p:cNvSpPr txBox="1"/>
          <p:nvPr userDrawn="1">
            <p:custDataLst>
              <p:tags r:id="rId44"/>
            </p:custDataLst>
          </p:nvPr>
        </p:nvSpPr>
        <p:spPr>
          <a:xfrm>
            <a:off x="10126800" y="417600"/>
            <a:ext cx="1443600" cy="363600"/>
          </a:xfrm>
          <a:prstGeom prst="rect">
            <a:avLst/>
          </a:prstGeom>
          <a:noFill/>
        </p:spPr>
        <p:txBody>
          <a:bodyPr vert="horz" rtlCol="0">
            <a:spAutoFit/>
          </a:bodyPr>
          <a:lstStyle/>
          <a:p>
            <a:endParaRPr lang="en-GB"/>
          </a:p>
        </p:txBody>
      </p:sp>
      <p:sp>
        <p:nvSpPr>
          <p:cNvPr id="56" name="Text Placeholder 43">
            <a:extLst>
              <a:ext uri="{FF2B5EF4-FFF2-40B4-BE49-F238E27FC236}">
                <a16:creationId xmlns:a16="http://schemas.microsoft.com/office/drawing/2014/main" id="{1E0E36F7-3487-EFAD-AE10-CDC69609C3D0}"/>
              </a:ext>
            </a:extLst>
          </p:cNvPr>
          <p:cNvSpPr>
            <a:spLocks noGrp="1"/>
          </p:cNvSpPr>
          <p:nvPr>
            <p:ph type="body" sz="quarter" idx="14"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57" name="Picture Placeholder 45">
            <a:extLst>
              <a:ext uri="{FF2B5EF4-FFF2-40B4-BE49-F238E27FC236}">
                <a16:creationId xmlns:a16="http://schemas.microsoft.com/office/drawing/2014/main" id="{A941E6BB-FB36-E0D7-DDB0-7998F856226B}"/>
              </a:ext>
            </a:extLst>
          </p:cNvPr>
          <p:cNvSpPr>
            <a:spLocks noGrp="1"/>
          </p:cNvSpPr>
          <p:nvPr>
            <p:ph type="pic" sz="quarter" idx="11"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32526475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Standard Slide_01_Body Text">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1B4C5881-F313-404A-B81E-872A6AE52212}"/>
              </a:ext>
            </a:extLst>
          </p:cNvPr>
          <p:cNvSpPr>
            <a:spLocks noGrp="1"/>
          </p:cNvSpPr>
          <p:nvPr>
            <p:ph type="body" sz="quarter" idx="10" hasCustomPrompt="1"/>
          </p:nvPr>
        </p:nvSpPr>
        <p:spPr>
          <a:xfrm>
            <a:off x="459566" y="372025"/>
            <a:ext cx="4859780"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76" name="Title 1">
            <a:extLst>
              <a:ext uri="{FF2B5EF4-FFF2-40B4-BE49-F238E27FC236}">
                <a16:creationId xmlns:a16="http://schemas.microsoft.com/office/drawing/2014/main" id="{BF59B4EA-6559-30AD-1FD8-D18A30F5DA9D}"/>
              </a:ext>
            </a:extLst>
          </p:cNvPr>
          <p:cNvSpPr>
            <a:spLocks noGrp="1"/>
          </p:cNvSpPr>
          <p:nvPr>
            <p:ph type="ctrTitle" hasCustomPrompt="1"/>
          </p:nvPr>
        </p:nvSpPr>
        <p:spPr>
          <a:xfrm>
            <a:off x="458263" y="702892"/>
            <a:ext cx="10570099"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2" name="TextBox 1">
            <a:extLst>
              <a:ext uri="{FF2B5EF4-FFF2-40B4-BE49-F238E27FC236}">
                <a16:creationId xmlns:a16="http://schemas.microsoft.com/office/drawing/2014/main" id="{789E8C77-9AFE-3A59-860B-1DB2948A4FDF}"/>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3F3356FE-05E5-2807-F7CD-7D2D6464EC5E}"/>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A1AD7D6D-F470-C602-DA0A-CFDA838EE59A}"/>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0DDD57B3-9D8B-6BC1-6AF8-AAE17292A177}"/>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EE153D8E-F7EB-1668-FCA1-4357893D6097}"/>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8C194FE3-9B14-D761-D731-D5A23F3EEB24}"/>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59ABD0C7-F59E-71D6-05E9-8CF90C18A6EF}"/>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02F14593-15D3-6D9F-F3A5-803909256613}"/>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73A47928-874D-44EC-2D45-44A14A0C9F87}"/>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E0BE3951-7F3B-2510-86A8-AA3BBB1D2B71}"/>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9CFFE463-5875-CD58-35AB-2FAA6071654A}"/>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7F86C304-589B-759D-12DE-CB258C4F07FC}"/>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006291E0-9E93-6DA9-EFCF-137528D51F32}"/>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5EAD4EC6-EE3C-5330-5A10-6C2166A525EB}"/>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1C9AEAB0-421E-E1F8-9EE7-FFB29FB92EF9}"/>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875A8127-F185-C82F-0B65-F6161F6AB391}"/>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83C3B43F-F4F0-E7AC-DB09-9CDF5925F749}"/>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60E86EC6-16C2-7918-E555-0369865BE25B}"/>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3C8B0D16-19F2-0DD8-E92D-03DA72BB4ED2}"/>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B220AFF4-385A-58AC-F1B5-1C202886366A}"/>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32531467-C4A0-80BF-464F-0071028593B3}"/>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4874536B-1863-6F1F-6ACB-4A8A016DD5E6}"/>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35EBAB2B-0494-1836-DD75-1B3716B24BA0}"/>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C253D3B3-ED88-FC52-7167-7ADD82375BF0}"/>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4224A9DC-8BB0-0391-532B-753CDAF6E9D8}"/>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D202D7AE-09CB-796B-B4FE-FD0AF75F7D3C}"/>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4321829F-9549-9FCA-954F-9D40B36CD73F}"/>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B5649624-BDDE-9282-81A8-7ABEBE9E8B49}"/>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3326EDC4-E1B6-10CA-19FE-299530BB3BD1}"/>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9398882B-0302-4AE0-5D4D-B3CAE049CEAD}"/>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4F40FCAA-9652-AEB7-546F-C8A521E343A9}"/>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95391083-3879-D922-1FFE-AD077D5D19F1}"/>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04337490-8853-2A99-FC6B-88F5DD8A0817}"/>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74A60642-A6A1-261D-6BCA-D0C8D0CDFE0E}"/>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A2D4BBA8-C406-ED49-AF86-BB7AEC4EB0B3}"/>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031DB5D1-46E7-3448-6D0A-80CB3154CD7B}"/>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1" name="TextBox 40">
            <a:extLst>
              <a:ext uri="{FF2B5EF4-FFF2-40B4-BE49-F238E27FC236}">
                <a16:creationId xmlns:a16="http://schemas.microsoft.com/office/drawing/2014/main" id="{D8EC7FC9-1C57-CB6F-210C-410D7BF9F418}"/>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2" name="TextBox 41">
            <a:extLst>
              <a:ext uri="{FF2B5EF4-FFF2-40B4-BE49-F238E27FC236}">
                <a16:creationId xmlns:a16="http://schemas.microsoft.com/office/drawing/2014/main" id="{7D3D0B8E-1DB0-B16A-C467-5EBF0783BE54}"/>
              </a:ext>
            </a:extLst>
          </p:cNvPr>
          <p:cNvSpPr txBox="1"/>
          <p:nvPr userDrawn="1">
            <p:custDataLst>
              <p:tags r:id="rId38"/>
            </p:custDataLst>
          </p:nvPr>
        </p:nvSpPr>
        <p:spPr>
          <a:xfrm>
            <a:off x="10126800" y="417600"/>
            <a:ext cx="1443600" cy="363600"/>
          </a:xfrm>
          <a:prstGeom prst="rect">
            <a:avLst/>
          </a:prstGeom>
          <a:noFill/>
        </p:spPr>
        <p:txBody>
          <a:bodyPr vert="horz" rtlCol="0">
            <a:spAutoFit/>
          </a:bodyPr>
          <a:lstStyle/>
          <a:p>
            <a:endParaRPr lang="en-GB"/>
          </a:p>
        </p:txBody>
      </p:sp>
      <p:sp>
        <p:nvSpPr>
          <p:cNvPr id="43" name="TextBox 42">
            <a:extLst>
              <a:ext uri="{FF2B5EF4-FFF2-40B4-BE49-F238E27FC236}">
                <a16:creationId xmlns:a16="http://schemas.microsoft.com/office/drawing/2014/main" id="{B41E7E49-A7DD-B93C-650E-34E985F22C9A}"/>
              </a:ext>
            </a:extLst>
          </p:cNvPr>
          <p:cNvSpPr txBox="1"/>
          <p:nvPr userDrawn="1">
            <p:custDataLst>
              <p:tags r:id="rId39"/>
            </p:custDataLst>
          </p:nvPr>
        </p:nvSpPr>
        <p:spPr>
          <a:xfrm>
            <a:off x="10126800" y="417600"/>
            <a:ext cx="1443600" cy="363600"/>
          </a:xfrm>
          <a:prstGeom prst="rect">
            <a:avLst/>
          </a:prstGeom>
          <a:noFill/>
        </p:spPr>
        <p:txBody>
          <a:bodyPr vert="horz" rtlCol="0">
            <a:spAutoFit/>
          </a:bodyPr>
          <a:lstStyle/>
          <a:p>
            <a:endParaRPr lang="en-GB"/>
          </a:p>
        </p:txBody>
      </p:sp>
      <p:sp>
        <p:nvSpPr>
          <p:cNvPr id="44" name="TextBox 43">
            <a:extLst>
              <a:ext uri="{FF2B5EF4-FFF2-40B4-BE49-F238E27FC236}">
                <a16:creationId xmlns:a16="http://schemas.microsoft.com/office/drawing/2014/main" id="{225D1F71-1856-0271-454A-CE2107951B14}"/>
              </a:ext>
            </a:extLst>
          </p:cNvPr>
          <p:cNvSpPr txBox="1"/>
          <p:nvPr userDrawn="1">
            <p:custDataLst>
              <p:tags r:id="rId40"/>
            </p:custDataLst>
          </p:nvPr>
        </p:nvSpPr>
        <p:spPr>
          <a:xfrm>
            <a:off x="10126800" y="417600"/>
            <a:ext cx="1443600" cy="363600"/>
          </a:xfrm>
          <a:prstGeom prst="rect">
            <a:avLst/>
          </a:prstGeom>
          <a:noFill/>
        </p:spPr>
        <p:txBody>
          <a:bodyPr vert="horz" rtlCol="0">
            <a:spAutoFit/>
          </a:bodyPr>
          <a:lstStyle/>
          <a:p>
            <a:endParaRPr lang="en-GB"/>
          </a:p>
        </p:txBody>
      </p:sp>
      <p:sp>
        <p:nvSpPr>
          <p:cNvPr id="45" name="TextBox 44">
            <a:extLst>
              <a:ext uri="{FF2B5EF4-FFF2-40B4-BE49-F238E27FC236}">
                <a16:creationId xmlns:a16="http://schemas.microsoft.com/office/drawing/2014/main" id="{B7E61EAC-22C1-86F6-D7A5-532031946768}"/>
              </a:ext>
            </a:extLst>
          </p:cNvPr>
          <p:cNvSpPr txBox="1"/>
          <p:nvPr userDrawn="1">
            <p:custDataLst>
              <p:tags r:id="rId41"/>
            </p:custDataLst>
          </p:nvPr>
        </p:nvSpPr>
        <p:spPr>
          <a:xfrm>
            <a:off x="10126800" y="417600"/>
            <a:ext cx="1443600" cy="363600"/>
          </a:xfrm>
          <a:prstGeom prst="rect">
            <a:avLst/>
          </a:prstGeom>
          <a:noFill/>
        </p:spPr>
        <p:txBody>
          <a:bodyPr vert="horz" rtlCol="0">
            <a:spAutoFit/>
          </a:bodyPr>
          <a:lstStyle/>
          <a:p>
            <a:endParaRPr lang="en-GB"/>
          </a:p>
        </p:txBody>
      </p:sp>
      <p:sp>
        <p:nvSpPr>
          <p:cNvPr id="46" name="TextBox 45">
            <a:extLst>
              <a:ext uri="{FF2B5EF4-FFF2-40B4-BE49-F238E27FC236}">
                <a16:creationId xmlns:a16="http://schemas.microsoft.com/office/drawing/2014/main" id="{1F84FFA9-04F5-9D33-FE81-0919661847C6}"/>
              </a:ext>
            </a:extLst>
          </p:cNvPr>
          <p:cNvSpPr txBox="1"/>
          <p:nvPr userDrawn="1">
            <p:custDataLst>
              <p:tags r:id="rId42"/>
            </p:custDataLst>
          </p:nvPr>
        </p:nvSpPr>
        <p:spPr>
          <a:xfrm>
            <a:off x="10126800" y="417600"/>
            <a:ext cx="1443600" cy="363600"/>
          </a:xfrm>
          <a:prstGeom prst="rect">
            <a:avLst/>
          </a:prstGeom>
          <a:noFill/>
        </p:spPr>
        <p:txBody>
          <a:bodyPr vert="horz" rtlCol="0">
            <a:spAutoFit/>
          </a:bodyPr>
          <a:lstStyle/>
          <a:p>
            <a:endParaRPr lang="en-GB"/>
          </a:p>
        </p:txBody>
      </p:sp>
      <p:sp>
        <p:nvSpPr>
          <p:cNvPr id="47" name="TextBox 46">
            <a:extLst>
              <a:ext uri="{FF2B5EF4-FFF2-40B4-BE49-F238E27FC236}">
                <a16:creationId xmlns:a16="http://schemas.microsoft.com/office/drawing/2014/main" id="{339C76E0-98FE-4FA3-0A93-A68DA1CA042C}"/>
              </a:ext>
            </a:extLst>
          </p:cNvPr>
          <p:cNvSpPr txBox="1"/>
          <p:nvPr userDrawn="1">
            <p:custDataLst>
              <p:tags r:id="rId43"/>
            </p:custDataLst>
          </p:nvPr>
        </p:nvSpPr>
        <p:spPr>
          <a:xfrm>
            <a:off x="10126800" y="417600"/>
            <a:ext cx="1443600" cy="363600"/>
          </a:xfrm>
          <a:prstGeom prst="rect">
            <a:avLst/>
          </a:prstGeom>
          <a:noFill/>
        </p:spPr>
        <p:txBody>
          <a:bodyPr vert="horz" rtlCol="0">
            <a:spAutoFit/>
          </a:bodyPr>
          <a:lstStyle/>
          <a:p>
            <a:endParaRPr lang="en-GB"/>
          </a:p>
        </p:txBody>
      </p:sp>
      <p:sp>
        <p:nvSpPr>
          <p:cNvPr id="48" name="TextBox 47">
            <a:extLst>
              <a:ext uri="{FF2B5EF4-FFF2-40B4-BE49-F238E27FC236}">
                <a16:creationId xmlns:a16="http://schemas.microsoft.com/office/drawing/2014/main" id="{5476D77C-07AC-C437-277E-89DDBBE81077}"/>
              </a:ext>
            </a:extLst>
          </p:cNvPr>
          <p:cNvSpPr txBox="1"/>
          <p:nvPr userDrawn="1">
            <p:custDataLst>
              <p:tags r:id="rId44"/>
            </p:custDataLst>
          </p:nvPr>
        </p:nvSpPr>
        <p:spPr>
          <a:xfrm>
            <a:off x="10126800" y="417600"/>
            <a:ext cx="1443600" cy="363600"/>
          </a:xfrm>
          <a:prstGeom prst="rect">
            <a:avLst/>
          </a:prstGeom>
          <a:noFill/>
        </p:spPr>
        <p:txBody>
          <a:bodyPr vert="horz" rtlCol="0">
            <a:spAutoFit/>
          </a:bodyPr>
          <a:lstStyle/>
          <a:p>
            <a:endParaRPr lang="en-GB"/>
          </a:p>
        </p:txBody>
      </p:sp>
      <p:sp>
        <p:nvSpPr>
          <p:cNvPr id="49" name="TextBox 48">
            <a:extLst>
              <a:ext uri="{FF2B5EF4-FFF2-40B4-BE49-F238E27FC236}">
                <a16:creationId xmlns:a16="http://schemas.microsoft.com/office/drawing/2014/main" id="{B68FCA88-2AC3-B46C-852E-210E434484BE}"/>
              </a:ext>
            </a:extLst>
          </p:cNvPr>
          <p:cNvSpPr txBox="1"/>
          <p:nvPr userDrawn="1">
            <p:custDataLst>
              <p:tags r:id="rId45"/>
            </p:custDataLst>
          </p:nvPr>
        </p:nvSpPr>
        <p:spPr>
          <a:xfrm>
            <a:off x="10126800" y="417600"/>
            <a:ext cx="1443600" cy="363600"/>
          </a:xfrm>
          <a:prstGeom prst="rect">
            <a:avLst/>
          </a:prstGeom>
          <a:noFill/>
        </p:spPr>
        <p:txBody>
          <a:bodyPr vert="horz" rtlCol="0">
            <a:spAutoFit/>
          </a:bodyPr>
          <a:lstStyle/>
          <a:p>
            <a:endParaRPr lang="en-GB"/>
          </a:p>
        </p:txBody>
      </p:sp>
      <p:sp>
        <p:nvSpPr>
          <p:cNvPr id="50" name="TextBox 49">
            <a:extLst>
              <a:ext uri="{FF2B5EF4-FFF2-40B4-BE49-F238E27FC236}">
                <a16:creationId xmlns:a16="http://schemas.microsoft.com/office/drawing/2014/main" id="{04070ED9-E0CC-F01D-C85C-CFB03824FDDF}"/>
              </a:ext>
            </a:extLst>
          </p:cNvPr>
          <p:cNvSpPr txBox="1"/>
          <p:nvPr userDrawn="1">
            <p:custDataLst>
              <p:tags r:id="rId46"/>
            </p:custDataLst>
          </p:nvPr>
        </p:nvSpPr>
        <p:spPr>
          <a:xfrm>
            <a:off x="10126800" y="417600"/>
            <a:ext cx="1443600" cy="363600"/>
          </a:xfrm>
          <a:prstGeom prst="rect">
            <a:avLst/>
          </a:prstGeom>
          <a:noFill/>
        </p:spPr>
        <p:txBody>
          <a:bodyPr vert="horz" rtlCol="0">
            <a:spAutoFit/>
          </a:bodyPr>
          <a:lstStyle/>
          <a:p>
            <a:endParaRPr lang="en-GB"/>
          </a:p>
        </p:txBody>
      </p:sp>
      <p:sp>
        <p:nvSpPr>
          <p:cNvPr id="51" name="TextBox 50">
            <a:extLst>
              <a:ext uri="{FF2B5EF4-FFF2-40B4-BE49-F238E27FC236}">
                <a16:creationId xmlns:a16="http://schemas.microsoft.com/office/drawing/2014/main" id="{F0EC1659-018F-9267-7623-2D313DA318EA}"/>
              </a:ext>
            </a:extLst>
          </p:cNvPr>
          <p:cNvSpPr txBox="1"/>
          <p:nvPr userDrawn="1">
            <p:custDataLst>
              <p:tags r:id="rId47"/>
            </p:custDataLst>
          </p:nvPr>
        </p:nvSpPr>
        <p:spPr>
          <a:xfrm>
            <a:off x="10126800" y="417600"/>
            <a:ext cx="1443600" cy="363600"/>
          </a:xfrm>
          <a:prstGeom prst="rect">
            <a:avLst/>
          </a:prstGeom>
          <a:noFill/>
        </p:spPr>
        <p:txBody>
          <a:bodyPr vert="horz" rtlCol="0">
            <a:spAutoFit/>
          </a:bodyPr>
          <a:lstStyle/>
          <a:p>
            <a:endParaRPr lang="en-GB"/>
          </a:p>
        </p:txBody>
      </p:sp>
      <p:sp>
        <p:nvSpPr>
          <p:cNvPr id="52" name="TextBox 51">
            <a:extLst>
              <a:ext uri="{FF2B5EF4-FFF2-40B4-BE49-F238E27FC236}">
                <a16:creationId xmlns:a16="http://schemas.microsoft.com/office/drawing/2014/main" id="{74155C62-0D81-A49F-AAA0-0BDEE3D7CFE9}"/>
              </a:ext>
            </a:extLst>
          </p:cNvPr>
          <p:cNvSpPr txBox="1"/>
          <p:nvPr userDrawn="1">
            <p:custDataLst>
              <p:tags r:id="rId48"/>
            </p:custDataLst>
          </p:nvPr>
        </p:nvSpPr>
        <p:spPr>
          <a:xfrm>
            <a:off x="10126800" y="417600"/>
            <a:ext cx="1443600" cy="363600"/>
          </a:xfrm>
          <a:prstGeom prst="rect">
            <a:avLst/>
          </a:prstGeom>
          <a:noFill/>
        </p:spPr>
        <p:txBody>
          <a:bodyPr vert="horz" rtlCol="0">
            <a:spAutoFit/>
          </a:bodyPr>
          <a:lstStyle/>
          <a:p>
            <a:endParaRPr lang="en-GB"/>
          </a:p>
        </p:txBody>
      </p:sp>
      <p:sp>
        <p:nvSpPr>
          <p:cNvPr id="53" name="TextBox 52">
            <a:extLst>
              <a:ext uri="{FF2B5EF4-FFF2-40B4-BE49-F238E27FC236}">
                <a16:creationId xmlns:a16="http://schemas.microsoft.com/office/drawing/2014/main" id="{975E541D-637F-858A-32A7-E6F9E5E93F1E}"/>
              </a:ext>
            </a:extLst>
          </p:cNvPr>
          <p:cNvSpPr txBox="1"/>
          <p:nvPr userDrawn="1">
            <p:custDataLst>
              <p:tags r:id="rId49"/>
            </p:custDataLst>
          </p:nvPr>
        </p:nvSpPr>
        <p:spPr>
          <a:xfrm>
            <a:off x="10126800" y="417600"/>
            <a:ext cx="1443600" cy="363600"/>
          </a:xfrm>
          <a:prstGeom prst="rect">
            <a:avLst/>
          </a:prstGeom>
          <a:noFill/>
        </p:spPr>
        <p:txBody>
          <a:bodyPr vert="horz" rtlCol="0">
            <a:spAutoFit/>
          </a:bodyPr>
          <a:lstStyle/>
          <a:p>
            <a:endParaRPr lang="en-GB"/>
          </a:p>
        </p:txBody>
      </p:sp>
      <p:sp>
        <p:nvSpPr>
          <p:cNvPr id="54" name="TextBox 53">
            <a:extLst>
              <a:ext uri="{FF2B5EF4-FFF2-40B4-BE49-F238E27FC236}">
                <a16:creationId xmlns:a16="http://schemas.microsoft.com/office/drawing/2014/main" id="{7A2F3FBE-863F-812B-4BFD-6F7108916E5F}"/>
              </a:ext>
            </a:extLst>
          </p:cNvPr>
          <p:cNvSpPr txBox="1"/>
          <p:nvPr userDrawn="1">
            <p:custDataLst>
              <p:tags r:id="rId50"/>
            </p:custDataLst>
          </p:nvPr>
        </p:nvSpPr>
        <p:spPr>
          <a:xfrm>
            <a:off x="10126800" y="417600"/>
            <a:ext cx="1443600" cy="363600"/>
          </a:xfrm>
          <a:prstGeom prst="rect">
            <a:avLst/>
          </a:prstGeom>
          <a:noFill/>
        </p:spPr>
        <p:txBody>
          <a:bodyPr vert="horz" rtlCol="0">
            <a:spAutoFit/>
          </a:bodyPr>
          <a:lstStyle/>
          <a:p>
            <a:endParaRPr lang="en-GB"/>
          </a:p>
        </p:txBody>
      </p:sp>
      <p:sp>
        <p:nvSpPr>
          <p:cNvPr id="55" name="TextBox 54">
            <a:extLst>
              <a:ext uri="{FF2B5EF4-FFF2-40B4-BE49-F238E27FC236}">
                <a16:creationId xmlns:a16="http://schemas.microsoft.com/office/drawing/2014/main" id="{64574E58-BE1F-05E1-DE7F-A41232B2AC56}"/>
              </a:ext>
            </a:extLst>
          </p:cNvPr>
          <p:cNvSpPr txBox="1"/>
          <p:nvPr userDrawn="1">
            <p:custDataLst>
              <p:tags r:id="rId51"/>
            </p:custDataLst>
          </p:nvPr>
        </p:nvSpPr>
        <p:spPr>
          <a:xfrm>
            <a:off x="10126800" y="417600"/>
            <a:ext cx="1443600" cy="363600"/>
          </a:xfrm>
          <a:prstGeom prst="rect">
            <a:avLst/>
          </a:prstGeom>
          <a:noFill/>
        </p:spPr>
        <p:txBody>
          <a:bodyPr vert="horz" rtlCol="0">
            <a:spAutoFit/>
          </a:bodyPr>
          <a:lstStyle/>
          <a:p>
            <a:endParaRPr lang="en-GB"/>
          </a:p>
        </p:txBody>
      </p:sp>
      <p:sp>
        <p:nvSpPr>
          <p:cNvPr id="56" name="TextBox 55">
            <a:extLst>
              <a:ext uri="{FF2B5EF4-FFF2-40B4-BE49-F238E27FC236}">
                <a16:creationId xmlns:a16="http://schemas.microsoft.com/office/drawing/2014/main" id="{82CCBF7F-BC0E-0307-E90B-217549116721}"/>
              </a:ext>
            </a:extLst>
          </p:cNvPr>
          <p:cNvSpPr txBox="1"/>
          <p:nvPr userDrawn="1">
            <p:custDataLst>
              <p:tags r:id="rId52"/>
            </p:custDataLst>
          </p:nvPr>
        </p:nvSpPr>
        <p:spPr>
          <a:xfrm>
            <a:off x="10126800" y="417600"/>
            <a:ext cx="1443600" cy="3636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1870087259"/>
      </p:ext>
    </p:extLst>
  </p:cSld>
  <p:clrMapOvr>
    <a:masterClrMapping/>
  </p:clrMapOvr>
  <p:extLst>
    <p:ext uri="{DCECCB84-F9BA-43D5-87BE-67443E8EF086}">
      <p15:sldGuideLst xmlns:p15="http://schemas.microsoft.com/office/powerpoint/2012/main">
        <p15:guide id="1" orient="horz" pos="59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descr="Logo&#10;&#10;Description automatically generated with low confidence">
            <a:extLst>
              <a:ext uri="{FF2B5EF4-FFF2-40B4-BE49-F238E27FC236}">
                <a16:creationId xmlns:a16="http://schemas.microsoft.com/office/drawing/2014/main" id="{82501FC4-37AA-4CE2-8771-BE6DF618022E}"/>
              </a:ext>
            </a:extLst>
          </p:cNvPr>
          <p:cNvPicPr>
            <a:picLocks noGrp="1" noRot="1" noChangeAspect="1" noMove="1" noResize="1" noEditPoints="1" noAdjustHandles="1" noChangeArrowheads="1" noChangeShapeType="1" noCrop="1"/>
          </p:cNvPicPr>
          <p:nvPr userDrawn="1"/>
        </p:nvPicPr>
        <p:blipFill>
          <a:blip r:embed="rId40"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5F66F6A2-F5DA-40CC-A489-4C3137DB51D5}"/>
              </a:ext>
            </a:extLst>
          </p:cNvPr>
          <p:cNvSpPr/>
          <p:nvPr/>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2023 Synpulse8. Private and Confidential.</a:t>
            </a:r>
          </a:p>
        </p:txBody>
      </p:sp>
      <p:pic>
        <p:nvPicPr>
          <p:cNvPr id="16" name="Picture 3">
            <a:extLst>
              <a:ext uri="{FF2B5EF4-FFF2-40B4-BE49-F238E27FC236}">
                <a16:creationId xmlns:a16="http://schemas.microsoft.com/office/drawing/2014/main" id="{CA803BEE-1FF2-41DF-A9A6-0B0EE8D2210F}"/>
              </a:ext>
            </a:extLst>
          </p:cNvPr>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5463521" y="2361179"/>
            <a:ext cx="1264958" cy="213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descr="A black and white sign&#10;&#10;Description automatically generated with low confidence">
            <a:extLst>
              <a:ext uri="{FF2B5EF4-FFF2-40B4-BE49-F238E27FC236}">
                <a16:creationId xmlns:a16="http://schemas.microsoft.com/office/drawing/2014/main" id="{CF757742-C196-4B16-9684-9B70092A777E}"/>
              </a:ext>
            </a:extLst>
          </p:cNvPr>
          <p:cNvPicPr>
            <a:picLocks noChangeAspect="1"/>
          </p:cNvPicPr>
          <p:nvPr userDrawn="1"/>
        </p:nvPicPr>
        <p:blipFill>
          <a:blip r:embed="rId42"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66" name="Text Placeholder 4">
            <a:extLst>
              <a:ext uri="{FF2B5EF4-FFF2-40B4-BE49-F238E27FC236}">
                <a16:creationId xmlns:a16="http://schemas.microsoft.com/office/drawing/2014/main" id="{FB08F10C-6D6F-4C79-B271-6BECF66E2221}"/>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2" name="TextBox 1">
            <a:extLst>
              <a:ext uri="{FF2B5EF4-FFF2-40B4-BE49-F238E27FC236}">
                <a16:creationId xmlns:a16="http://schemas.microsoft.com/office/drawing/2014/main" id="{993F4249-0747-7BE6-A5C5-E67BA0A22B38}"/>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064D4238-A7E3-20EE-4E6B-8C8C33081FF3}"/>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A00EC26B-C04E-4B27-5E3E-C9AB5D2805A9}"/>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BEB8584F-52C1-ADDE-92B7-05AF9306E4F0}"/>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88C6A1C5-0382-8348-1EB1-A89447FBCD48}"/>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0F9CCDA8-5E5E-5F98-7C28-0EC933B90E2D}"/>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8F5BB923-F6B8-2B2C-0F94-772957147182}"/>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B02E4575-D08E-0D37-B7D7-EA9812A711EA}"/>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362141DD-6E57-DB42-5342-51A0924BF19C}"/>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2" name="TextBox 11">
            <a:extLst>
              <a:ext uri="{FF2B5EF4-FFF2-40B4-BE49-F238E27FC236}">
                <a16:creationId xmlns:a16="http://schemas.microsoft.com/office/drawing/2014/main" id="{DAE47E42-07AA-6587-7348-86AD641E6F3C}"/>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BABECF41-AE03-0822-3581-08D2B4560D09}"/>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7530D1B0-9DBB-B137-1183-CA6E2A97C59D}"/>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159B2850-E675-184A-B741-1E0D58CCA26E}"/>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F1E013D7-657C-1560-42F3-C6096522A3F8}"/>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94C9495E-F8E9-2BAF-53F3-79F2A2615604}"/>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73093AFD-137D-4541-EBDB-D53DC988BADE}"/>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ED03BAB1-5B64-9974-13EC-CDC7F2641610}"/>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3F5AF572-3E53-2040-0034-A75FB4CB856D}"/>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FA3A5D29-E05D-620E-722E-AB068FCA7130}"/>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0711C5F8-3891-BA25-0169-65668A6F4F4D}"/>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3A7F1B4E-BD1E-33D1-433B-436D57072658}"/>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9F12D4BA-8A55-73CA-FD0B-C5D48B958BFB}"/>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6B8BCDF5-FE20-C40C-9209-32A0F933A128}"/>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9F37DE21-E604-0F62-BA21-F28605764F46}"/>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45C7F6A3-59D1-C0E7-4300-6776B460D6EC}"/>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0F0257FB-6CF7-3643-3EFE-889938A360CE}"/>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C42AB74A-50A7-79A6-2797-874AF1AA8C78}"/>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08A3AE94-91E6-A27A-90ED-CD42B736FE58}"/>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D10597E4-701C-F3EE-51E5-FE20DC3446B9}"/>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21987242-DA09-5F29-AC13-464108F35C18}"/>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E9907CC5-1391-C881-EC46-3E54972D2BCF}"/>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F544C9F0-C274-7DC7-8170-814579A62655}"/>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A1226F7B-9CB8-7135-2ECA-DDABA7E3A66E}"/>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ADB5A9B7-9DDF-C22D-91E3-C70C2A13F363}"/>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0441F8E7-C6C5-C63C-83DE-55A4A28147B5}"/>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79A565D1-9664-8BB6-ADF9-0EBF2FB1C8FB}"/>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1" name="TextBox 40">
            <a:extLst>
              <a:ext uri="{FF2B5EF4-FFF2-40B4-BE49-F238E27FC236}">
                <a16:creationId xmlns:a16="http://schemas.microsoft.com/office/drawing/2014/main" id="{24E3F215-9C1D-429C-51C3-1A005FD38133}"/>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2" name="TextBox 41">
            <a:extLst>
              <a:ext uri="{FF2B5EF4-FFF2-40B4-BE49-F238E27FC236}">
                <a16:creationId xmlns:a16="http://schemas.microsoft.com/office/drawing/2014/main" id="{4A327700-635E-0DC5-A353-AD9ADD5D6D17}"/>
              </a:ext>
            </a:extLst>
          </p:cNvPr>
          <p:cNvSpPr txBox="1"/>
          <p:nvPr userDrawn="1">
            <p:custDataLst>
              <p:tags r:id="rId38"/>
            </p:custDataLst>
          </p:nvPr>
        </p:nvSpPr>
        <p:spPr>
          <a:xfrm>
            <a:off x="10126800" y="417600"/>
            <a:ext cx="1443600" cy="363600"/>
          </a:xfrm>
          <a:prstGeom prst="rect">
            <a:avLst/>
          </a:prstGeom>
          <a:noFill/>
        </p:spPr>
        <p:txBody>
          <a:bodyPr vert="horz" rtlCol="0">
            <a:spAutoFit/>
          </a:bodyPr>
          <a:lstStyle/>
          <a:p>
            <a:endParaRPr lang="en-GB"/>
          </a:p>
        </p:txBody>
      </p:sp>
      <p:sp>
        <p:nvSpPr>
          <p:cNvPr id="44" name="Text Placeholder 43">
            <a:extLst>
              <a:ext uri="{FF2B5EF4-FFF2-40B4-BE49-F238E27FC236}">
                <a16:creationId xmlns:a16="http://schemas.microsoft.com/office/drawing/2014/main" id="{566E859E-86AA-9145-CCC1-33C9E1ED62E2}"/>
              </a:ext>
            </a:extLst>
          </p:cNvPr>
          <p:cNvSpPr>
            <a:spLocks noGrp="1"/>
          </p:cNvSpPr>
          <p:nvPr>
            <p:ph type="body" sz="quarter" idx="10"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6" name="Picture Placeholder 45">
            <a:extLst>
              <a:ext uri="{FF2B5EF4-FFF2-40B4-BE49-F238E27FC236}">
                <a16:creationId xmlns:a16="http://schemas.microsoft.com/office/drawing/2014/main" id="{8776B28E-F2AC-8959-96B3-44B4924FC915}"/>
              </a:ext>
            </a:extLst>
          </p:cNvPr>
          <p:cNvSpPr>
            <a:spLocks noGrp="1"/>
          </p:cNvSpPr>
          <p:nvPr>
            <p:ph type="pic" sz="quarter" idx="11"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16917529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D06097F-8E02-FFD7-2EBF-638510361D52}"/>
              </a:ext>
            </a:extLst>
          </p:cNvPr>
          <p:cNvSpPr/>
          <p:nvPr userDrawn="1"/>
        </p:nvSpPr>
        <p:spPr>
          <a:xfrm>
            <a:off x="0" y="0"/>
            <a:ext cx="12192000" cy="6858000"/>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10;&#10;Description automatically generated with low confidence">
            <a:extLst>
              <a:ext uri="{FF2B5EF4-FFF2-40B4-BE49-F238E27FC236}">
                <a16:creationId xmlns:a16="http://schemas.microsoft.com/office/drawing/2014/main" id="{82501FC4-37AA-4CE2-8771-BE6DF618022E}"/>
              </a:ext>
            </a:extLst>
          </p:cNvPr>
          <p:cNvPicPr>
            <a:picLocks noGrp="1" noRot="1" noChangeAspect="1" noMove="1" noResize="1" noEditPoints="1" noAdjustHandles="1" noChangeArrowheads="1" noChangeShapeType="1" noCrop="1"/>
          </p:cNvPicPr>
          <p:nvPr userDrawn="1"/>
        </p:nvPicPr>
        <p:blipFill>
          <a:blip r:embed="rId46" cstate="email">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Picture 3">
            <a:extLst>
              <a:ext uri="{FF2B5EF4-FFF2-40B4-BE49-F238E27FC236}">
                <a16:creationId xmlns:a16="http://schemas.microsoft.com/office/drawing/2014/main" id="{CA803BEE-1FF2-41DF-A9A6-0B0EE8D2210F}"/>
              </a:ext>
            </a:extLst>
          </p:cNvPr>
          <p:cNvPicPr>
            <a:picLocks noChangeAspect="1" noChangeArrowheads="1"/>
          </p:cNvPicPr>
          <p:nvPr/>
        </p:nvPicPr>
        <p:blipFill rotWithShape="1">
          <a:blip r:embed="rId47" cstate="email">
            <a:alphaModFix amt="20000"/>
            <a:extLst>
              <a:ext uri="{28A0092B-C50C-407E-A947-70E740481C1C}">
                <a14:useLocalDpi xmlns:a14="http://schemas.microsoft.com/office/drawing/2010/main"/>
              </a:ext>
            </a:extLst>
          </a:blip>
          <a:srcRect l="-2793" t="6424" r="1" b="6424"/>
          <a:stretch/>
        </p:blipFill>
        <p:spPr bwMode="auto">
          <a:xfrm>
            <a:off x="7731262" y="0"/>
            <a:ext cx="4791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 Placeholder 65">
            <a:extLst>
              <a:ext uri="{FF2B5EF4-FFF2-40B4-BE49-F238E27FC236}">
                <a16:creationId xmlns:a16="http://schemas.microsoft.com/office/drawing/2014/main" id="{AF0DD9B3-597E-43CA-9E95-0B136FA0CE1A}"/>
              </a:ext>
            </a:extLst>
          </p:cNvPr>
          <p:cNvSpPr>
            <a:spLocks noGrp="1"/>
          </p:cNvSpPr>
          <p:nvPr>
            <p:ph type="body" sz="quarter" idx="10" hasCustomPrompt="1"/>
          </p:nvPr>
        </p:nvSpPr>
        <p:spPr>
          <a:xfrm>
            <a:off x="456619" y="1499093"/>
            <a:ext cx="6324600" cy="2463034"/>
          </a:xfrm>
        </p:spPr>
        <p:txBody>
          <a:bodyPr anchor="b">
            <a:noAutofit/>
          </a:bodyPr>
          <a:lstStyle>
            <a:lvl1pPr marL="0" indent="0">
              <a:lnSpc>
                <a:spcPct val="90000"/>
              </a:lnSpc>
              <a:spcBef>
                <a:spcPts val="0"/>
              </a:spcBef>
              <a:buNone/>
              <a:defRPr sz="5400" b="0">
                <a:latin typeface="Outfit Light" pitchFamily="2" charset="0"/>
              </a:defRPr>
            </a:lvl1pPr>
          </a:lstStyle>
          <a:p>
            <a:pPr lvl="0"/>
            <a:r>
              <a:rPr lang="en-SG"/>
              <a:t>Title (Outfit Light 54pt)</a:t>
            </a:r>
            <a:endParaRPr lang="en-GB"/>
          </a:p>
        </p:txBody>
      </p:sp>
      <p:sp>
        <p:nvSpPr>
          <p:cNvPr id="71" name="Rectangle 70">
            <a:extLst>
              <a:ext uri="{FF2B5EF4-FFF2-40B4-BE49-F238E27FC236}">
                <a16:creationId xmlns:a16="http://schemas.microsoft.com/office/drawing/2014/main" id="{4648C928-1350-49CA-82EF-1B55784AAD70}"/>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2023 Synpulse8. Private and Confidential.</a:t>
            </a:r>
          </a:p>
        </p:txBody>
      </p:sp>
      <p:pic>
        <p:nvPicPr>
          <p:cNvPr id="72" name="Picture 71" descr="A black and white sign&#10;&#10;Description automatically generated with low confidence">
            <a:extLst>
              <a:ext uri="{FF2B5EF4-FFF2-40B4-BE49-F238E27FC236}">
                <a16:creationId xmlns:a16="http://schemas.microsoft.com/office/drawing/2014/main" id="{CAD6F361-9109-4E89-AE59-BA8C6BD06C29}"/>
              </a:ext>
            </a:extLst>
          </p:cNvPr>
          <p:cNvPicPr>
            <a:picLocks noChangeAspect="1"/>
          </p:cNvPicPr>
          <p:nvPr userDrawn="1"/>
        </p:nvPicPr>
        <p:blipFill>
          <a:blip r:embed="rId48"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cxnSp>
        <p:nvCxnSpPr>
          <p:cNvPr id="15" name="Straight Connector 14">
            <a:extLst>
              <a:ext uri="{FF2B5EF4-FFF2-40B4-BE49-F238E27FC236}">
                <a16:creationId xmlns:a16="http://schemas.microsoft.com/office/drawing/2014/main" id="{93F15259-3772-1AC2-69F5-73B9103264D4}"/>
              </a:ext>
            </a:extLst>
          </p:cNvPr>
          <p:cNvCxnSpPr>
            <a:cxnSpLocks/>
          </p:cNvCxnSpPr>
          <p:nvPr userDrawn="1"/>
        </p:nvCxnSpPr>
        <p:spPr>
          <a:xfrm>
            <a:off x="550863" y="4853354"/>
            <a:ext cx="623035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7" name="Text Placeholder 69">
            <a:extLst>
              <a:ext uri="{FF2B5EF4-FFF2-40B4-BE49-F238E27FC236}">
                <a16:creationId xmlns:a16="http://schemas.microsoft.com/office/drawing/2014/main" id="{B822FBDC-A4F2-0499-51DD-428BA8FD185C}"/>
              </a:ext>
            </a:extLst>
          </p:cNvPr>
          <p:cNvSpPr>
            <a:spLocks noGrp="1"/>
          </p:cNvSpPr>
          <p:nvPr>
            <p:ph type="body" sz="quarter" idx="12" hasCustomPrompt="1"/>
          </p:nvPr>
        </p:nvSpPr>
        <p:spPr>
          <a:xfrm>
            <a:off x="456619" y="4950070"/>
            <a:ext cx="6325181" cy="698530"/>
          </a:xfrm>
        </p:spPr>
        <p:txBody>
          <a:bodyPr>
            <a:normAutofit/>
          </a:bodyPr>
          <a:lstStyle>
            <a:lvl1pPr marL="0" indent="0">
              <a:lnSpc>
                <a:spcPct val="100000"/>
              </a:lnSpc>
              <a:spcBef>
                <a:spcPts val="0"/>
              </a:spcBef>
              <a:buNone/>
              <a:defRPr sz="1400" spc="300">
                <a:solidFill>
                  <a:srgbClr val="F79581"/>
                </a:solidFill>
                <a:latin typeface="Outfit" pitchFamily="2" charset="0"/>
              </a:defRPr>
            </a:lvl1pPr>
          </a:lstStyle>
          <a:p>
            <a:pPr lvl="0"/>
            <a:r>
              <a:rPr lang="en-SG"/>
              <a:t>NAME AND DESIGNATION (OUTFIT 14 PT)</a:t>
            </a:r>
            <a:endParaRPr lang="en-GB"/>
          </a:p>
        </p:txBody>
      </p:sp>
      <p:sp>
        <p:nvSpPr>
          <p:cNvPr id="27" name="Text Placeholder 26">
            <a:extLst>
              <a:ext uri="{FF2B5EF4-FFF2-40B4-BE49-F238E27FC236}">
                <a16:creationId xmlns:a16="http://schemas.microsoft.com/office/drawing/2014/main" id="{1144A828-3ABD-BE20-0022-168014CD6672}"/>
              </a:ext>
            </a:extLst>
          </p:cNvPr>
          <p:cNvSpPr>
            <a:spLocks noGrp="1"/>
          </p:cNvSpPr>
          <p:nvPr>
            <p:ph type="body" sz="quarter" idx="13" hasCustomPrompt="1"/>
          </p:nvPr>
        </p:nvSpPr>
        <p:spPr>
          <a:xfrm>
            <a:off x="456619" y="4058842"/>
            <a:ext cx="6325181" cy="698500"/>
          </a:xfrm>
        </p:spPr>
        <p:txBody>
          <a:bodyPr anchor="b">
            <a:normAutofit/>
          </a:bodyPr>
          <a:lstStyle>
            <a:lvl1pPr marL="0" indent="0">
              <a:buNone/>
              <a:defRPr sz="1600"/>
            </a:lvl1pPr>
          </a:lstStyle>
          <a:p>
            <a:pPr lvl="0"/>
            <a:r>
              <a:rPr lang="en-GB"/>
              <a:t>Subtitle (Outfit 16 </a:t>
            </a:r>
            <a:r>
              <a:rPr lang="en-GB" err="1"/>
              <a:t>pt</a:t>
            </a:r>
            <a:r>
              <a:rPr lang="en-GB"/>
              <a:t>)</a:t>
            </a:r>
          </a:p>
        </p:txBody>
      </p:sp>
      <p:sp>
        <p:nvSpPr>
          <p:cNvPr id="73" name="Text Placeholder 4">
            <a:extLst>
              <a:ext uri="{FF2B5EF4-FFF2-40B4-BE49-F238E27FC236}">
                <a16:creationId xmlns:a16="http://schemas.microsoft.com/office/drawing/2014/main" id="{4A641261-2347-EF3A-C55B-FAB66712D493}"/>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2" name="TextBox 1">
            <a:extLst>
              <a:ext uri="{FF2B5EF4-FFF2-40B4-BE49-F238E27FC236}">
                <a16:creationId xmlns:a16="http://schemas.microsoft.com/office/drawing/2014/main" id="{B66F8B10-AB45-46C5-CDA2-A810CFC146FD}"/>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624B08C2-0B13-C210-8E76-EA3B07A133C9}"/>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770C2155-8587-A7ED-2676-C4429454D665}"/>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6FB2E07D-6398-D2BF-AB79-E17F0EF4C38E}"/>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3A354351-CB8A-C37F-C000-1E45BA83F221}"/>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0DC06B87-4E47-E4F3-0DA7-DC62BE0F366D}"/>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CF39DE78-49B6-7C30-A4FD-38B9EE38C79D}"/>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E72F7822-07DD-41B1-8ECB-F4C627EEDA5D}"/>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5354AAF8-E2AA-4261-D39C-6B5312912B6B}"/>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2" name="TextBox 11">
            <a:extLst>
              <a:ext uri="{FF2B5EF4-FFF2-40B4-BE49-F238E27FC236}">
                <a16:creationId xmlns:a16="http://schemas.microsoft.com/office/drawing/2014/main" id="{4DDBA887-3266-43C6-1CB7-92D50B715605}"/>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19A554E9-FD68-0113-C614-4A8CE508C9D0}"/>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B38A4325-7CE1-659F-6110-2ED4AAA74D23}"/>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2C58D9FD-0669-CF03-5087-AB3DEAF22E49}"/>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DF5B3F61-2F81-862B-0891-4E842A07C03F}"/>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BFD2065C-B5C7-F016-BFBD-224E73DD287F}"/>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760E7E16-2690-066A-6006-C359FC5A7D08}"/>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F11B8E35-B41C-443D-2A60-F5192C380348}"/>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76EB5BEB-6D4B-B20A-5C34-84139EB95106}"/>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5E013A4C-0CD7-3179-0232-D0EAF1859427}"/>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F5BF4214-DD10-96A5-1A26-45F9C02FE408}"/>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85843701-CB08-A5C7-A72F-75AE25B37773}"/>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A9A73B98-F794-88FB-F46C-6A759B5BC0A7}"/>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EC296456-34BD-8FA8-12DF-FBAACA4CCD5D}"/>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8E43894A-6120-D1D8-BF8D-BA1046C5E12A}"/>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6802EBE1-8707-028E-4499-60B0A09D4910}"/>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C6AC30B2-7F68-930B-A261-410EEE77C93E}"/>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0E5B1D17-3A41-EB47-B218-6E2C34C86C5F}"/>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F88CDA94-609E-F2FE-A0A9-68776E3CC5FC}"/>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8E751917-E246-1A1B-934D-908AF1FA57B9}"/>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D472603D-13A8-B6FA-3DD6-6B8BC1BBBC37}"/>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15F5BFC5-F254-5B30-51B1-4E9815C9A06E}"/>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221B0D9F-FAE2-4512-CC82-C532B8D26413}"/>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F4BF3B78-14C6-1667-301E-ED2A8F16F552}"/>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0C693322-A04C-3782-0D95-7D6B113C8450}"/>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C6DD6601-EB32-FF49-2B55-53723999D4FF}"/>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1" name="TextBox 40">
            <a:extLst>
              <a:ext uri="{FF2B5EF4-FFF2-40B4-BE49-F238E27FC236}">
                <a16:creationId xmlns:a16="http://schemas.microsoft.com/office/drawing/2014/main" id="{8586BF6D-3524-DB3B-F4A4-0B311DBE4E0B}"/>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2" name="TextBox 41">
            <a:extLst>
              <a:ext uri="{FF2B5EF4-FFF2-40B4-BE49-F238E27FC236}">
                <a16:creationId xmlns:a16="http://schemas.microsoft.com/office/drawing/2014/main" id="{DDD81443-1AB7-8AC2-0BE8-13FC103E3B5D}"/>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3" name="TextBox 42">
            <a:extLst>
              <a:ext uri="{FF2B5EF4-FFF2-40B4-BE49-F238E27FC236}">
                <a16:creationId xmlns:a16="http://schemas.microsoft.com/office/drawing/2014/main" id="{655511A3-6F99-BDCB-E115-521B10FF6D54}"/>
              </a:ext>
            </a:extLst>
          </p:cNvPr>
          <p:cNvSpPr txBox="1"/>
          <p:nvPr userDrawn="1">
            <p:custDataLst>
              <p:tags r:id="rId38"/>
            </p:custDataLst>
          </p:nvPr>
        </p:nvSpPr>
        <p:spPr>
          <a:xfrm>
            <a:off x="10126800" y="417600"/>
            <a:ext cx="1443600" cy="363600"/>
          </a:xfrm>
          <a:prstGeom prst="rect">
            <a:avLst/>
          </a:prstGeom>
          <a:noFill/>
        </p:spPr>
        <p:txBody>
          <a:bodyPr vert="horz" rtlCol="0">
            <a:spAutoFit/>
          </a:bodyPr>
          <a:lstStyle/>
          <a:p>
            <a:endParaRPr lang="en-GB"/>
          </a:p>
        </p:txBody>
      </p:sp>
      <p:sp>
        <p:nvSpPr>
          <p:cNvPr id="44" name="TextBox 43">
            <a:extLst>
              <a:ext uri="{FF2B5EF4-FFF2-40B4-BE49-F238E27FC236}">
                <a16:creationId xmlns:a16="http://schemas.microsoft.com/office/drawing/2014/main" id="{AD3EEEB6-1552-7D3C-F559-BE281C719C2B}"/>
              </a:ext>
            </a:extLst>
          </p:cNvPr>
          <p:cNvSpPr txBox="1"/>
          <p:nvPr userDrawn="1">
            <p:custDataLst>
              <p:tags r:id="rId39"/>
            </p:custDataLst>
          </p:nvPr>
        </p:nvSpPr>
        <p:spPr>
          <a:xfrm>
            <a:off x="10126800" y="417600"/>
            <a:ext cx="1443600" cy="363600"/>
          </a:xfrm>
          <a:prstGeom prst="rect">
            <a:avLst/>
          </a:prstGeom>
          <a:noFill/>
        </p:spPr>
        <p:txBody>
          <a:bodyPr vert="horz" rtlCol="0">
            <a:spAutoFit/>
          </a:bodyPr>
          <a:lstStyle/>
          <a:p>
            <a:endParaRPr lang="en-GB"/>
          </a:p>
        </p:txBody>
      </p:sp>
      <p:sp>
        <p:nvSpPr>
          <p:cNvPr id="45" name="TextBox 44">
            <a:extLst>
              <a:ext uri="{FF2B5EF4-FFF2-40B4-BE49-F238E27FC236}">
                <a16:creationId xmlns:a16="http://schemas.microsoft.com/office/drawing/2014/main" id="{B2C512D8-6880-8125-3F1A-C6E5526659AE}"/>
              </a:ext>
            </a:extLst>
          </p:cNvPr>
          <p:cNvSpPr txBox="1"/>
          <p:nvPr userDrawn="1">
            <p:custDataLst>
              <p:tags r:id="rId40"/>
            </p:custDataLst>
          </p:nvPr>
        </p:nvSpPr>
        <p:spPr>
          <a:xfrm>
            <a:off x="10126800" y="417600"/>
            <a:ext cx="1443600" cy="363600"/>
          </a:xfrm>
          <a:prstGeom prst="rect">
            <a:avLst/>
          </a:prstGeom>
          <a:noFill/>
        </p:spPr>
        <p:txBody>
          <a:bodyPr vert="horz" rtlCol="0">
            <a:spAutoFit/>
          </a:bodyPr>
          <a:lstStyle/>
          <a:p>
            <a:endParaRPr lang="en-GB"/>
          </a:p>
        </p:txBody>
      </p:sp>
      <p:sp>
        <p:nvSpPr>
          <p:cNvPr id="46" name="TextBox 45">
            <a:extLst>
              <a:ext uri="{FF2B5EF4-FFF2-40B4-BE49-F238E27FC236}">
                <a16:creationId xmlns:a16="http://schemas.microsoft.com/office/drawing/2014/main" id="{211C6A91-EC18-49A5-9811-74AB30E89CC5}"/>
              </a:ext>
            </a:extLst>
          </p:cNvPr>
          <p:cNvSpPr txBox="1"/>
          <p:nvPr userDrawn="1">
            <p:custDataLst>
              <p:tags r:id="rId41"/>
            </p:custDataLst>
          </p:nvPr>
        </p:nvSpPr>
        <p:spPr>
          <a:xfrm>
            <a:off x="10126800" y="417600"/>
            <a:ext cx="1443600" cy="363600"/>
          </a:xfrm>
          <a:prstGeom prst="rect">
            <a:avLst/>
          </a:prstGeom>
          <a:noFill/>
        </p:spPr>
        <p:txBody>
          <a:bodyPr vert="horz" rtlCol="0">
            <a:spAutoFit/>
          </a:bodyPr>
          <a:lstStyle/>
          <a:p>
            <a:endParaRPr lang="en-GB"/>
          </a:p>
        </p:txBody>
      </p:sp>
      <p:sp>
        <p:nvSpPr>
          <p:cNvPr id="47" name="TextBox 46">
            <a:extLst>
              <a:ext uri="{FF2B5EF4-FFF2-40B4-BE49-F238E27FC236}">
                <a16:creationId xmlns:a16="http://schemas.microsoft.com/office/drawing/2014/main" id="{14DE4EBA-9615-1117-0A64-B5F044DA97A6}"/>
              </a:ext>
            </a:extLst>
          </p:cNvPr>
          <p:cNvSpPr txBox="1"/>
          <p:nvPr userDrawn="1">
            <p:custDataLst>
              <p:tags r:id="rId42"/>
            </p:custDataLst>
          </p:nvPr>
        </p:nvSpPr>
        <p:spPr>
          <a:xfrm>
            <a:off x="10126800" y="417600"/>
            <a:ext cx="1443600" cy="363600"/>
          </a:xfrm>
          <a:prstGeom prst="rect">
            <a:avLst/>
          </a:prstGeom>
          <a:noFill/>
        </p:spPr>
        <p:txBody>
          <a:bodyPr vert="horz" rtlCol="0">
            <a:spAutoFit/>
          </a:bodyPr>
          <a:lstStyle/>
          <a:p>
            <a:endParaRPr lang="en-GB"/>
          </a:p>
        </p:txBody>
      </p:sp>
      <p:sp>
        <p:nvSpPr>
          <p:cNvPr id="48" name="TextBox 47">
            <a:extLst>
              <a:ext uri="{FF2B5EF4-FFF2-40B4-BE49-F238E27FC236}">
                <a16:creationId xmlns:a16="http://schemas.microsoft.com/office/drawing/2014/main" id="{586B87DB-879C-2535-BC07-C16F742A9740}"/>
              </a:ext>
            </a:extLst>
          </p:cNvPr>
          <p:cNvSpPr txBox="1"/>
          <p:nvPr userDrawn="1">
            <p:custDataLst>
              <p:tags r:id="rId43"/>
            </p:custDataLst>
          </p:nvPr>
        </p:nvSpPr>
        <p:spPr>
          <a:xfrm>
            <a:off x="10126800" y="417600"/>
            <a:ext cx="1443600" cy="363600"/>
          </a:xfrm>
          <a:prstGeom prst="rect">
            <a:avLst/>
          </a:prstGeom>
          <a:noFill/>
        </p:spPr>
        <p:txBody>
          <a:bodyPr vert="horz" rtlCol="0">
            <a:spAutoFit/>
          </a:bodyPr>
          <a:lstStyle/>
          <a:p>
            <a:endParaRPr lang="en-GB"/>
          </a:p>
        </p:txBody>
      </p:sp>
      <p:sp>
        <p:nvSpPr>
          <p:cNvPr id="49" name="TextBox 48">
            <a:extLst>
              <a:ext uri="{FF2B5EF4-FFF2-40B4-BE49-F238E27FC236}">
                <a16:creationId xmlns:a16="http://schemas.microsoft.com/office/drawing/2014/main" id="{4B811829-0597-E493-3D4C-8DADC6F5437F}"/>
              </a:ext>
            </a:extLst>
          </p:cNvPr>
          <p:cNvSpPr txBox="1"/>
          <p:nvPr userDrawn="1">
            <p:custDataLst>
              <p:tags r:id="rId44"/>
            </p:custDataLst>
          </p:nvPr>
        </p:nvSpPr>
        <p:spPr>
          <a:xfrm>
            <a:off x="10126800" y="417600"/>
            <a:ext cx="1443600" cy="363600"/>
          </a:xfrm>
          <a:prstGeom prst="rect">
            <a:avLst/>
          </a:prstGeom>
          <a:noFill/>
        </p:spPr>
        <p:txBody>
          <a:bodyPr vert="horz" rtlCol="0">
            <a:spAutoFit/>
          </a:bodyPr>
          <a:lstStyle/>
          <a:p>
            <a:endParaRPr lang="en-GB"/>
          </a:p>
        </p:txBody>
      </p:sp>
      <p:sp>
        <p:nvSpPr>
          <p:cNvPr id="56" name="Text Placeholder 43">
            <a:extLst>
              <a:ext uri="{FF2B5EF4-FFF2-40B4-BE49-F238E27FC236}">
                <a16:creationId xmlns:a16="http://schemas.microsoft.com/office/drawing/2014/main" id="{1E0E36F7-3487-EFAD-AE10-CDC69609C3D0}"/>
              </a:ext>
            </a:extLst>
          </p:cNvPr>
          <p:cNvSpPr>
            <a:spLocks noGrp="1"/>
          </p:cNvSpPr>
          <p:nvPr>
            <p:ph type="body" sz="quarter" idx="14"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57" name="Picture Placeholder 45">
            <a:extLst>
              <a:ext uri="{FF2B5EF4-FFF2-40B4-BE49-F238E27FC236}">
                <a16:creationId xmlns:a16="http://schemas.microsoft.com/office/drawing/2014/main" id="{A941E6BB-FB36-E0D7-DDB0-7998F856226B}"/>
              </a:ext>
            </a:extLst>
          </p:cNvPr>
          <p:cNvSpPr>
            <a:spLocks noGrp="1"/>
          </p:cNvSpPr>
          <p:nvPr>
            <p:ph type="pic" sz="quarter" idx="11"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38011950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FEAC47FC-AA5D-0352-ADAA-1C1428A12A72}"/>
              </a:ext>
            </a:extLst>
          </p:cNvPr>
          <p:cNvPicPr>
            <a:picLocks noGrp="1" noRot="1" noChangeAspect="1" noMove="1" noResize="1" noEditPoints="1" noAdjustHandles="1" noChangeArrowheads="1" noChangeShapeType="1" noCrop="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6" name="Picture 3">
            <a:extLst>
              <a:ext uri="{FF2B5EF4-FFF2-40B4-BE49-F238E27FC236}">
                <a16:creationId xmlns:a16="http://schemas.microsoft.com/office/drawing/2014/main" id="{CA803BEE-1FF2-41DF-A9A6-0B0EE8D2210F}"/>
              </a:ext>
            </a:extLst>
          </p:cNvPr>
          <p:cNvPicPr>
            <a:picLocks noChangeAspect="1" noChangeArrowheads="1"/>
          </p:cNvPicPr>
          <p:nvPr/>
        </p:nvPicPr>
        <p:blipFill rotWithShape="1">
          <a:blip r:embed="rId4" cstate="email">
            <a:alphaModFix amt="20000"/>
            <a:extLst>
              <a:ext uri="{28A0092B-C50C-407E-A947-70E740481C1C}">
                <a14:useLocalDpi xmlns:a14="http://schemas.microsoft.com/office/drawing/2010/main"/>
              </a:ext>
            </a:extLst>
          </a:blip>
          <a:srcRect l="-2793" t="6424" r="1" b="6424"/>
          <a:stretch/>
        </p:blipFill>
        <p:spPr bwMode="auto">
          <a:xfrm>
            <a:off x="7731262" y="0"/>
            <a:ext cx="4791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 Placeholder 65">
            <a:extLst>
              <a:ext uri="{FF2B5EF4-FFF2-40B4-BE49-F238E27FC236}">
                <a16:creationId xmlns:a16="http://schemas.microsoft.com/office/drawing/2014/main" id="{AF0DD9B3-597E-43CA-9E95-0B136FA0CE1A}"/>
              </a:ext>
            </a:extLst>
          </p:cNvPr>
          <p:cNvSpPr>
            <a:spLocks noGrp="1"/>
          </p:cNvSpPr>
          <p:nvPr>
            <p:ph type="body" sz="quarter" idx="10" hasCustomPrompt="1"/>
          </p:nvPr>
        </p:nvSpPr>
        <p:spPr>
          <a:xfrm>
            <a:off x="456619" y="1499093"/>
            <a:ext cx="6324600" cy="2463034"/>
          </a:xfrm>
        </p:spPr>
        <p:txBody>
          <a:bodyPr anchor="b">
            <a:noAutofit/>
          </a:bodyPr>
          <a:lstStyle>
            <a:lvl1pPr marL="0" indent="0">
              <a:lnSpc>
                <a:spcPct val="90000"/>
              </a:lnSpc>
              <a:spcBef>
                <a:spcPts val="0"/>
              </a:spcBef>
              <a:buNone/>
              <a:defRPr sz="5400" b="0">
                <a:latin typeface="Outfit Light" pitchFamily="2" charset="0"/>
              </a:defRPr>
            </a:lvl1pPr>
          </a:lstStyle>
          <a:p>
            <a:pPr lvl="0"/>
            <a:r>
              <a:rPr lang="en-SG"/>
              <a:t>Title (Outfit Light 54pt)</a:t>
            </a:r>
            <a:endParaRPr lang="en-GB"/>
          </a:p>
        </p:txBody>
      </p:sp>
      <p:pic>
        <p:nvPicPr>
          <p:cNvPr id="72" name="Picture 71" descr="A black and white sign&#10;&#10;Description automatically generated with low confidence">
            <a:extLst>
              <a:ext uri="{FF2B5EF4-FFF2-40B4-BE49-F238E27FC236}">
                <a16:creationId xmlns:a16="http://schemas.microsoft.com/office/drawing/2014/main" id="{CAD6F361-9109-4E89-AE59-BA8C6BD06C2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cxnSp>
        <p:nvCxnSpPr>
          <p:cNvPr id="15" name="Straight Connector 14">
            <a:extLst>
              <a:ext uri="{FF2B5EF4-FFF2-40B4-BE49-F238E27FC236}">
                <a16:creationId xmlns:a16="http://schemas.microsoft.com/office/drawing/2014/main" id="{93F15259-3772-1AC2-69F5-73B9103264D4}"/>
              </a:ext>
            </a:extLst>
          </p:cNvPr>
          <p:cNvCxnSpPr>
            <a:cxnSpLocks/>
          </p:cNvCxnSpPr>
          <p:nvPr userDrawn="1"/>
        </p:nvCxnSpPr>
        <p:spPr>
          <a:xfrm>
            <a:off x="550863" y="4853354"/>
            <a:ext cx="6230356"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7" name="Text Placeholder 69">
            <a:extLst>
              <a:ext uri="{FF2B5EF4-FFF2-40B4-BE49-F238E27FC236}">
                <a16:creationId xmlns:a16="http://schemas.microsoft.com/office/drawing/2014/main" id="{B822FBDC-A4F2-0499-51DD-428BA8FD185C}"/>
              </a:ext>
            </a:extLst>
          </p:cNvPr>
          <p:cNvSpPr>
            <a:spLocks noGrp="1"/>
          </p:cNvSpPr>
          <p:nvPr>
            <p:ph type="body" sz="quarter" idx="12" hasCustomPrompt="1"/>
          </p:nvPr>
        </p:nvSpPr>
        <p:spPr>
          <a:xfrm>
            <a:off x="456619" y="4950070"/>
            <a:ext cx="6325181" cy="698530"/>
          </a:xfrm>
        </p:spPr>
        <p:txBody>
          <a:bodyPr>
            <a:normAutofit/>
          </a:bodyPr>
          <a:lstStyle>
            <a:lvl1pPr marL="0" indent="0">
              <a:lnSpc>
                <a:spcPct val="100000"/>
              </a:lnSpc>
              <a:spcBef>
                <a:spcPts val="0"/>
              </a:spcBef>
              <a:buNone/>
              <a:defRPr sz="1400" spc="300">
                <a:solidFill>
                  <a:srgbClr val="272727"/>
                </a:solidFill>
                <a:latin typeface="Outfit" pitchFamily="2" charset="0"/>
              </a:defRPr>
            </a:lvl1pPr>
          </a:lstStyle>
          <a:p>
            <a:pPr lvl="0"/>
            <a:r>
              <a:rPr lang="en-SG"/>
              <a:t>NAME AND DESIGNATION (OUTFIT 14 PT)</a:t>
            </a:r>
            <a:endParaRPr lang="en-GB"/>
          </a:p>
        </p:txBody>
      </p:sp>
      <p:sp>
        <p:nvSpPr>
          <p:cNvPr id="27" name="Text Placeholder 26">
            <a:extLst>
              <a:ext uri="{FF2B5EF4-FFF2-40B4-BE49-F238E27FC236}">
                <a16:creationId xmlns:a16="http://schemas.microsoft.com/office/drawing/2014/main" id="{1144A828-3ABD-BE20-0022-168014CD6672}"/>
              </a:ext>
            </a:extLst>
          </p:cNvPr>
          <p:cNvSpPr>
            <a:spLocks noGrp="1"/>
          </p:cNvSpPr>
          <p:nvPr>
            <p:ph type="body" sz="quarter" idx="13" hasCustomPrompt="1"/>
          </p:nvPr>
        </p:nvSpPr>
        <p:spPr>
          <a:xfrm>
            <a:off x="456619" y="4058842"/>
            <a:ext cx="6325181" cy="698500"/>
          </a:xfrm>
        </p:spPr>
        <p:txBody>
          <a:bodyPr anchor="b">
            <a:normAutofit/>
          </a:bodyPr>
          <a:lstStyle>
            <a:lvl1pPr marL="0" indent="0">
              <a:buNone/>
              <a:defRPr sz="1600"/>
            </a:lvl1pPr>
          </a:lstStyle>
          <a:p>
            <a:pPr lvl="0"/>
            <a:r>
              <a:rPr lang="en-GB"/>
              <a:t>Subtitle (Outfit 16 </a:t>
            </a:r>
            <a:r>
              <a:rPr lang="en-GB" err="1"/>
              <a:t>pt</a:t>
            </a:r>
            <a:r>
              <a:rPr lang="en-GB"/>
              <a:t>)</a:t>
            </a:r>
          </a:p>
        </p:txBody>
      </p:sp>
      <p:sp>
        <p:nvSpPr>
          <p:cNvPr id="73" name="Text Placeholder 4">
            <a:extLst>
              <a:ext uri="{FF2B5EF4-FFF2-40B4-BE49-F238E27FC236}">
                <a16:creationId xmlns:a16="http://schemas.microsoft.com/office/drawing/2014/main" id="{D328A473-CDEE-0F3B-88F3-848153580FB0}"/>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2" name="TextBox 1">
            <a:extLst>
              <a:ext uri="{FF2B5EF4-FFF2-40B4-BE49-F238E27FC236}">
                <a16:creationId xmlns:a16="http://schemas.microsoft.com/office/drawing/2014/main" id="{6B7AB41E-25B6-06DF-6B34-280AFA2CD060}"/>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12" name="Text Placeholder 43">
            <a:extLst>
              <a:ext uri="{FF2B5EF4-FFF2-40B4-BE49-F238E27FC236}">
                <a16:creationId xmlns:a16="http://schemas.microsoft.com/office/drawing/2014/main" id="{E5D75CEF-9D59-9F86-D30F-0BF1AEC561A7}"/>
              </a:ext>
            </a:extLst>
          </p:cNvPr>
          <p:cNvSpPr>
            <a:spLocks noGrp="1"/>
          </p:cNvSpPr>
          <p:nvPr>
            <p:ph type="body" sz="quarter" idx="14"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13" name="Picture Placeholder 45">
            <a:extLst>
              <a:ext uri="{FF2B5EF4-FFF2-40B4-BE49-F238E27FC236}">
                <a16:creationId xmlns:a16="http://schemas.microsoft.com/office/drawing/2014/main" id="{28CE59B8-75DB-B580-869C-E194B943C9EE}"/>
              </a:ext>
            </a:extLst>
          </p:cNvPr>
          <p:cNvSpPr>
            <a:spLocks noGrp="1"/>
          </p:cNvSpPr>
          <p:nvPr>
            <p:ph type="pic" sz="quarter" idx="11"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
        <p:nvSpPr>
          <p:cNvPr id="3" name="Rectangle 2">
            <a:extLst>
              <a:ext uri="{FF2B5EF4-FFF2-40B4-BE49-F238E27FC236}">
                <a16:creationId xmlns:a16="http://schemas.microsoft.com/office/drawing/2014/main" id="{616D0AC2-9213-603F-BB31-ABE0D4BB923B}"/>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2023 Synpulse8. Private and Confidential.</a:t>
            </a:r>
          </a:p>
        </p:txBody>
      </p:sp>
    </p:spTree>
    <p:extLst>
      <p:ext uri="{BB962C8B-B14F-4D97-AF65-F5344CB8AC3E}">
        <p14:creationId xmlns:p14="http://schemas.microsoft.com/office/powerpoint/2010/main" val="12561972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6B1BEF66-C8DA-CFB7-2CAA-DAAA218DBC96}"/>
              </a:ext>
            </a:extLst>
          </p:cNvPr>
          <p:cNvPicPr>
            <a:picLocks noGrp="1" noRot="1" noChangeAspect="1" noMove="1" noResize="1" noEditPoints="1" noAdjustHandles="1" noChangeArrowheads="1" noChangeShapeType="1" noCrop="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1" y="0"/>
            <a:ext cx="12191998" cy="6858000"/>
          </a:xfrm>
          <a:prstGeom prst="rect">
            <a:avLst/>
          </a:prstGeom>
        </p:spPr>
      </p:pic>
      <p:sp>
        <p:nvSpPr>
          <p:cNvPr id="73" name="Rectangle 72">
            <a:extLst>
              <a:ext uri="{FF2B5EF4-FFF2-40B4-BE49-F238E27FC236}">
                <a16:creationId xmlns:a16="http://schemas.microsoft.com/office/drawing/2014/main" id="{CC7FCDE9-601A-453E-5FED-5967AF1937D3}"/>
              </a:ext>
            </a:extLst>
          </p:cNvPr>
          <p:cNvSpPr>
            <a:spLocks noGrp="1" noRot="1" noMove="1" noResize="1" noEditPoints="1" noAdjustHandles="1" noChangeArrowheads="1" noChangeShapeType="1"/>
          </p:cNvSpPr>
          <p:nvPr userDrawn="1"/>
        </p:nvSpPr>
        <p:spPr>
          <a:xfrm>
            <a:off x="0" y="0"/>
            <a:ext cx="12191998" cy="6858000"/>
          </a:xfrm>
          <a:prstGeom prst="rect">
            <a:avLst/>
          </a:prstGeom>
          <a:gradFill flip="none" rotWithShape="1">
            <a:gsLst>
              <a:gs pos="100000">
                <a:srgbClr val="8D9092">
                  <a:alpha val="13000"/>
                </a:srgbClr>
              </a:gs>
              <a:gs pos="65775">
                <a:srgbClr val="393A3A">
                  <a:alpha val="57000"/>
                </a:srgbClr>
              </a:gs>
              <a:gs pos="100000">
                <a:schemeClr val="tx1">
                  <a:lumMod val="50000"/>
                  <a:lumOff val="50000"/>
                  <a:alpha val="25000"/>
                </a:schemeClr>
              </a:gs>
              <a:gs pos="81000">
                <a:srgbClr val="535455">
                  <a:alpha val="39000"/>
                </a:srgbClr>
              </a:gs>
              <a:gs pos="52000">
                <a:schemeClr val="tx1">
                  <a:alpha val="5800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3">
            <a:extLst>
              <a:ext uri="{FF2B5EF4-FFF2-40B4-BE49-F238E27FC236}">
                <a16:creationId xmlns:a16="http://schemas.microsoft.com/office/drawing/2014/main" id="{CA803BEE-1FF2-41DF-A9A6-0B0EE8D2210F}"/>
              </a:ext>
            </a:extLst>
          </p:cNvPr>
          <p:cNvPicPr>
            <a:picLocks noChangeAspect="1" noChangeArrowheads="1"/>
          </p:cNvPicPr>
          <p:nvPr/>
        </p:nvPicPr>
        <p:blipFill rotWithShape="1">
          <a:blip r:embed="rId3" cstate="email">
            <a:alphaModFix amt="20000"/>
            <a:extLst>
              <a:ext uri="{28A0092B-C50C-407E-A947-70E740481C1C}">
                <a14:useLocalDpi xmlns:a14="http://schemas.microsoft.com/office/drawing/2010/main"/>
              </a:ext>
            </a:extLst>
          </a:blip>
          <a:srcRect l="-2793" t="6424" r="1" b="6424"/>
          <a:stretch/>
        </p:blipFill>
        <p:spPr bwMode="auto">
          <a:xfrm>
            <a:off x="7731262" y="0"/>
            <a:ext cx="4791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 Placeholder 65">
            <a:extLst>
              <a:ext uri="{FF2B5EF4-FFF2-40B4-BE49-F238E27FC236}">
                <a16:creationId xmlns:a16="http://schemas.microsoft.com/office/drawing/2014/main" id="{AF0DD9B3-597E-43CA-9E95-0B136FA0CE1A}"/>
              </a:ext>
            </a:extLst>
          </p:cNvPr>
          <p:cNvSpPr>
            <a:spLocks noGrp="1"/>
          </p:cNvSpPr>
          <p:nvPr>
            <p:ph type="body" sz="quarter" idx="10" hasCustomPrompt="1"/>
          </p:nvPr>
        </p:nvSpPr>
        <p:spPr>
          <a:xfrm>
            <a:off x="456619" y="1499093"/>
            <a:ext cx="6324600" cy="2463034"/>
          </a:xfrm>
        </p:spPr>
        <p:txBody>
          <a:bodyPr anchor="b">
            <a:noAutofit/>
          </a:bodyPr>
          <a:lstStyle>
            <a:lvl1pPr marL="0" indent="0">
              <a:lnSpc>
                <a:spcPct val="90000"/>
              </a:lnSpc>
              <a:spcBef>
                <a:spcPts val="0"/>
              </a:spcBef>
              <a:buNone/>
              <a:defRPr sz="5400" b="0">
                <a:latin typeface="Outfit Light" pitchFamily="2" charset="0"/>
              </a:defRPr>
            </a:lvl1pPr>
          </a:lstStyle>
          <a:p>
            <a:pPr lvl="0"/>
            <a:r>
              <a:rPr lang="en-SG"/>
              <a:t>Title (Outfit Light 54pt)</a:t>
            </a:r>
            <a:endParaRPr lang="en-GB"/>
          </a:p>
        </p:txBody>
      </p:sp>
      <p:pic>
        <p:nvPicPr>
          <p:cNvPr id="72" name="Picture 71" descr="A black and white sign&#10;&#10;Description automatically generated with low confidence">
            <a:extLst>
              <a:ext uri="{FF2B5EF4-FFF2-40B4-BE49-F238E27FC236}">
                <a16:creationId xmlns:a16="http://schemas.microsoft.com/office/drawing/2014/main" id="{CAD6F361-9109-4E89-AE59-BA8C6BD06C2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cxnSp>
        <p:nvCxnSpPr>
          <p:cNvPr id="15" name="Straight Connector 14">
            <a:extLst>
              <a:ext uri="{FF2B5EF4-FFF2-40B4-BE49-F238E27FC236}">
                <a16:creationId xmlns:a16="http://schemas.microsoft.com/office/drawing/2014/main" id="{93F15259-3772-1AC2-69F5-73B9103264D4}"/>
              </a:ext>
            </a:extLst>
          </p:cNvPr>
          <p:cNvCxnSpPr>
            <a:cxnSpLocks/>
          </p:cNvCxnSpPr>
          <p:nvPr userDrawn="1"/>
        </p:nvCxnSpPr>
        <p:spPr>
          <a:xfrm>
            <a:off x="550863" y="4853354"/>
            <a:ext cx="623035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7" name="Text Placeholder 69">
            <a:extLst>
              <a:ext uri="{FF2B5EF4-FFF2-40B4-BE49-F238E27FC236}">
                <a16:creationId xmlns:a16="http://schemas.microsoft.com/office/drawing/2014/main" id="{B822FBDC-A4F2-0499-51DD-428BA8FD185C}"/>
              </a:ext>
            </a:extLst>
          </p:cNvPr>
          <p:cNvSpPr>
            <a:spLocks noGrp="1"/>
          </p:cNvSpPr>
          <p:nvPr>
            <p:ph type="body" sz="quarter" idx="12" hasCustomPrompt="1"/>
          </p:nvPr>
        </p:nvSpPr>
        <p:spPr>
          <a:xfrm>
            <a:off x="456619" y="4950070"/>
            <a:ext cx="6325181" cy="698530"/>
          </a:xfrm>
        </p:spPr>
        <p:txBody>
          <a:bodyPr>
            <a:normAutofit/>
          </a:bodyPr>
          <a:lstStyle>
            <a:lvl1pPr marL="0" indent="0">
              <a:lnSpc>
                <a:spcPct val="100000"/>
              </a:lnSpc>
              <a:spcBef>
                <a:spcPts val="0"/>
              </a:spcBef>
              <a:buNone/>
              <a:defRPr sz="1400" spc="300">
                <a:solidFill>
                  <a:srgbClr val="F79581"/>
                </a:solidFill>
                <a:latin typeface="Outfit" pitchFamily="2" charset="0"/>
              </a:defRPr>
            </a:lvl1pPr>
          </a:lstStyle>
          <a:p>
            <a:pPr lvl="0"/>
            <a:r>
              <a:rPr lang="en-SG"/>
              <a:t>NAME AND DESIGNATION (OUTFIT 14 PT)</a:t>
            </a:r>
            <a:endParaRPr lang="en-GB"/>
          </a:p>
        </p:txBody>
      </p:sp>
      <p:sp>
        <p:nvSpPr>
          <p:cNvPr id="27" name="Text Placeholder 26">
            <a:extLst>
              <a:ext uri="{FF2B5EF4-FFF2-40B4-BE49-F238E27FC236}">
                <a16:creationId xmlns:a16="http://schemas.microsoft.com/office/drawing/2014/main" id="{1144A828-3ABD-BE20-0022-168014CD6672}"/>
              </a:ext>
            </a:extLst>
          </p:cNvPr>
          <p:cNvSpPr>
            <a:spLocks noGrp="1"/>
          </p:cNvSpPr>
          <p:nvPr>
            <p:ph type="body" sz="quarter" idx="13" hasCustomPrompt="1"/>
          </p:nvPr>
        </p:nvSpPr>
        <p:spPr>
          <a:xfrm>
            <a:off x="456619" y="4058842"/>
            <a:ext cx="6325181" cy="698500"/>
          </a:xfrm>
        </p:spPr>
        <p:txBody>
          <a:bodyPr anchor="b">
            <a:normAutofit/>
          </a:bodyPr>
          <a:lstStyle>
            <a:lvl1pPr marL="0" indent="0">
              <a:buNone/>
              <a:defRPr sz="1600"/>
            </a:lvl1pPr>
          </a:lstStyle>
          <a:p>
            <a:pPr lvl="0"/>
            <a:r>
              <a:rPr lang="en-GB"/>
              <a:t>Subtitle (Outfit 16 </a:t>
            </a:r>
            <a:r>
              <a:rPr lang="en-GB" err="1"/>
              <a:t>pt</a:t>
            </a:r>
            <a:r>
              <a:rPr lang="en-GB"/>
              <a:t>)</a:t>
            </a:r>
          </a:p>
        </p:txBody>
      </p:sp>
      <p:sp>
        <p:nvSpPr>
          <p:cNvPr id="74" name="Text Placeholder 4">
            <a:extLst>
              <a:ext uri="{FF2B5EF4-FFF2-40B4-BE49-F238E27FC236}">
                <a16:creationId xmlns:a16="http://schemas.microsoft.com/office/drawing/2014/main" id="{0E2DCE91-3663-A2F8-C446-5E713BB36A8A}"/>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2" name="Text Placeholder 43">
            <a:extLst>
              <a:ext uri="{FF2B5EF4-FFF2-40B4-BE49-F238E27FC236}">
                <a16:creationId xmlns:a16="http://schemas.microsoft.com/office/drawing/2014/main" id="{3018AB9A-5292-9160-9668-E1D4C6393647}"/>
              </a:ext>
            </a:extLst>
          </p:cNvPr>
          <p:cNvSpPr>
            <a:spLocks noGrp="1"/>
          </p:cNvSpPr>
          <p:nvPr>
            <p:ph type="body" sz="quarter" idx="14"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13" name="Picture Placeholder 45">
            <a:extLst>
              <a:ext uri="{FF2B5EF4-FFF2-40B4-BE49-F238E27FC236}">
                <a16:creationId xmlns:a16="http://schemas.microsoft.com/office/drawing/2014/main" id="{F7D1909C-9464-8F9A-AB96-D45D579DB86E}"/>
              </a:ext>
            </a:extLst>
          </p:cNvPr>
          <p:cNvSpPr>
            <a:spLocks noGrp="1"/>
          </p:cNvSpPr>
          <p:nvPr>
            <p:ph type="pic" sz="quarter" idx="11"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
        <p:nvSpPr>
          <p:cNvPr id="2" name="Rectangle 1">
            <a:extLst>
              <a:ext uri="{FF2B5EF4-FFF2-40B4-BE49-F238E27FC236}">
                <a16:creationId xmlns:a16="http://schemas.microsoft.com/office/drawing/2014/main" id="{E04AF0B5-49FC-5F57-6BAA-AA187F271FF5}"/>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2023 Synpulse8. Private and Confidential.</a:t>
            </a:r>
          </a:p>
        </p:txBody>
      </p:sp>
    </p:spTree>
    <p:extLst>
      <p:ext uri="{BB962C8B-B14F-4D97-AF65-F5344CB8AC3E}">
        <p14:creationId xmlns:p14="http://schemas.microsoft.com/office/powerpoint/2010/main" val="18639431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59AB897-38FB-E011-F7D6-E6EE04A34903}"/>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ASER WILKIE">
            <a:extLst>
              <a:ext uri="{FF2B5EF4-FFF2-40B4-BE49-F238E27FC236}">
                <a16:creationId xmlns:a16="http://schemas.microsoft.com/office/drawing/2014/main" id="{EFC4AEB6-4E84-444A-B976-3E7C7CD7F37A}"/>
              </a:ext>
            </a:extLst>
          </p:cNvPr>
          <p:cNvSpPr txBox="1"/>
          <p:nvPr/>
        </p:nvSpPr>
        <p:spPr>
          <a:xfrm>
            <a:off x="550863" y="527233"/>
            <a:ext cx="10015238"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l">
              <a:defRPr sz="4000">
                <a:latin typeface="Human Sans"/>
                <a:ea typeface="Human Sans"/>
                <a:cs typeface="Human Sans"/>
                <a:sym typeface="Human San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Outfit" pitchFamily="2" charset="0"/>
                <a:ea typeface="Source Sans Pro ExtraLight" panose="020B0303030403020204" pitchFamily="34" charset="0"/>
                <a:sym typeface="Human Sans"/>
              </a:rPr>
              <a:t>AGENDA</a:t>
            </a:r>
          </a:p>
        </p:txBody>
      </p:sp>
      <p:sp>
        <p:nvSpPr>
          <p:cNvPr id="66" name="Rectangle 65">
            <a:extLst>
              <a:ext uri="{FF2B5EF4-FFF2-40B4-BE49-F238E27FC236}">
                <a16:creationId xmlns:a16="http://schemas.microsoft.com/office/drawing/2014/main" id="{2D708E62-4024-446D-8167-1DD440BE2579}"/>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83" name="Picture 82" descr="A black and white sign&#10;&#10;Description automatically generated with low confidence">
            <a:extLst>
              <a:ext uri="{FF2B5EF4-FFF2-40B4-BE49-F238E27FC236}">
                <a16:creationId xmlns:a16="http://schemas.microsoft.com/office/drawing/2014/main" id="{7985561F-7AE7-4738-BEA6-47D4CC15859D}"/>
              </a:ext>
            </a:extLst>
          </p:cNvPr>
          <p:cNvPicPr>
            <a:picLocks noChangeAspect="1"/>
          </p:cNvPicPr>
          <p:nvPr userDrawn="1"/>
        </p:nvPicPr>
        <p:blipFill>
          <a:blip r:embed="rId44"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20" name="Text Placeholder 19">
            <a:extLst>
              <a:ext uri="{FF2B5EF4-FFF2-40B4-BE49-F238E27FC236}">
                <a16:creationId xmlns:a16="http://schemas.microsoft.com/office/drawing/2014/main" id="{98327770-719D-4236-BF5A-B85966446055}"/>
              </a:ext>
            </a:extLst>
          </p:cNvPr>
          <p:cNvSpPr>
            <a:spLocks noGrp="1"/>
          </p:cNvSpPr>
          <p:nvPr>
            <p:ph type="body" sz="quarter" idx="10" hasCustomPrompt="1"/>
          </p:nvPr>
        </p:nvSpPr>
        <p:spPr>
          <a:xfrm>
            <a:off x="981075" y="1624677"/>
            <a:ext cx="810279" cy="476015"/>
          </a:xfrm>
        </p:spPr>
        <p:txBody>
          <a:bodyPr anchor="ctr">
            <a:normAutofit/>
          </a:bodyPr>
          <a:lstStyle>
            <a:lvl1pPr marL="0" indent="0">
              <a:buNone/>
              <a:defRPr sz="1600" b="0"/>
            </a:lvl1pPr>
          </a:lstStyle>
          <a:p>
            <a:pPr lvl="0"/>
            <a:r>
              <a:rPr lang="en-US"/>
              <a:t>01</a:t>
            </a:r>
            <a:endParaRPr lang="en-GB"/>
          </a:p>
        </p:txBody>
      </p:sp>
      <p:sp>
        <p:nvSpPr>
          <p:cNvPr id="84" name="Text Placeholder 19">
            <a:extLst>
              <a:ext uri="{FF2B5EF4-FFF2-40B4-BE49-F238E27FC236}">
                <a16:creationId xmlns:a16="http://schemas.microsoft.com/office/drawing/2014/main" id="{54B2122F-46FA-4103-8991-D9835B03A8F1}"/>
              </a:ext>
            </a:extLst>
          </p:cNvPr>
          <p:cNvSpPr>
            <a:spLocks noGrp="1"/>
          </p:cNvSpPr>
          <p:nvPr>
            <p:ph type="body" sz="quarter" idx="11" hasCustomPrompt="1"/>
          </p:nvPr>
        </p:nvSpPr>
        <p:spPr>
          <a:xfrm>
            <a:off x="1980953" y="1624676"/>
            <a:ext cx="6258171" cy="476015"/>
          </a:xfrm>
        </p:spPr>
        <p:txBody>
          <a:bodyPr anchor="ctr">
            <a:normAutofit/>
          </a:bodyPr>
          <a:lstStyle>
            <a:lvl1pPr marL="0" indent="0">
              <a:buNone/>
              <a:defRPr sz="1600" b="0">
                <a:solidFill>
                  <a:schemeClr val="accent1"/>
                </a:solidFill>
                <a:latin typeface="Outfit Medium" pitchFamily="2" charset="0"/>
              </a:defRPr>
            </a:lvl1pPr>
          </a:lstStyle>
          <a:p>
            <a:pPr lvl="0"/>
            <a:r>
              <a:rPr lang="en-US"/>
              <a:t>Agenda #1</a:t>
            </a:r>
            <a:endParaRPr lang="en-GB"/>
          </a:p>
        </p:txBody>
      </p:sp>
      <p:sp>
        <p:nvSpPr>
          <p:cNvPr id="85" name="Text Placeholder 19">
            <a:extLst>
              <a:ext uri="{FF2B5EF4-FFF2-40B4-BE49-F238E27FC236}">
                <a16:creationId xmlns:a16="http://schemas.microsoft.com/office/drawing/2014/main" id="{60045979-9B55-483B-BEFF-39033AB1CADB}"/>
              </a:ext>
            </a:extLst>
          </p:cNvPr>
          <p:cNvSpPr>
            <a:spLocks noGrp="1"/>
          </p:cNvSpPr>
          <p:nvPr>
            <p:ph type="body" sz="quarter" idx="12" hasCustomPrompt="1"/>
          </p:nvPr>
        </p:nvSpPr>
        <p:spPr>
          <a:xfrm>
            <a:off x="981075" y="2223714"/>
            <a:ext cx="810279" cy="476015"/>
          </a:xfrm>
        </p:spPr>
        <p:txBody>
          <a:bodyPr anchor="ctr">
            <a:normAutofit/>
          </a:bodyPr>
          <a:lstStyle>
            <a:lvl1pPr marL="0" indent="0">
              <a:buNone/>
              <a:defRPr sz="1600" b="0"/>
            </a:lvl1pPr>
          </a:lstStyle>
          <a:p>
            <a:pPr lvl="0"/>
            <a:r>
              <a:rPr lang="en-US"/>
              <a:t>02</a:t>
            </a:r>
            <a:endParaRPr lang="en-GB"/>
          </a:p>
        </p:txBody>
      </p:sp>
      <p:sp>
        <p:nvSpPr>
          <p:cNvPr id="86" name="Text Placeholder 19">
            <a:extLst>
              <a:ext uri="{FF2B5EF4-FFF2-40B4-BE49-F238E27FC236}">
                <a16:creationId xmlns:a16="http://schemas.microsoft.com/office/drawing/2014/main" id="{03CE638E-B8E9-44F9-A6A8-F51361B0018A}"/>
              </a:ext>
            </a:extLst>
          </p:cNvPr>
          <p:cNvSpPr>
            <a:spLocks noGrp="1"/>
          </p:cNvSpPr>
          <p:nvPr>
            <p:ph type="body" sz="quarter" idx="13" hasCustomPrompt="1"/>
          </p:nvPr>
        </p:nvSpPr>
        <p:spPr>
          <a:xfrm>
            <a:off x="1980953" y="2223713"/>
            <a:ext cx="6258171" cy="476015"/>
          </a:xfrm>
        </p:spPr>
        <p:txBody>
          <a:bodyPr anchor="ctr">
            <a:normAutofit/>
          </a:bodyPr>
          <a:lstStyle>
            <a:lvl1pPr marL="0" indent="0">
              <a:buNone/>
              <a:defRPr sz="1600" b="0">
                <a:solidFill>
                  <a:schemeClr val="accent1"/>
                </a:solidFill>
                <a:latin typeface="Outfit Medium" pitchFamily="2" charset="0"/>
              </a:defRPr>
            </a:lvl1pPr>
          </a:lstStyle>
          <a:p>
            <a:pPr lvl="0"/>
            <a:r>
              <a:rPr lang="en-US"/>
              <a:t>Agenda #2</a:t>
            </a:r>
            <a:endParaRPr lang="en-GB"/>
          </a:p>
        </p:txBody>
      </p:sp>
      <p:sp>
        <p:nvSpPr>
          <p:cNvPr id="87" name="Text Placeholder 19">
            <a:extLst>
              <a:ext uri="{FF2B5EF4-FFF2-40B4-BE49-F238E27FC236}">
                <a16:creationId xmlns:a16="http://schemas.microsoft.com/office/drawing/2014/main" id="{45F514B6-3047-46F7-B672-81869408E6AB}"/>
              </a:ext>
            </a:extLst>
          </p:cNvPr>
          <p:cNvSpPr>
            <a:spLocks noGrp="1"/>
          </p:cNvSpPr>
          <p:nvPr>
            <p:ph type="body" sz="quarter" idx="14" hasCustomPrompt="1"/>
          </p:nvPr>
        </p:nvSpPr>
        <p:spPr>
          <a:xfrm>
            <a:off x="981075" y="2822751"/>
            <a:ext cx="810279" cy="476015"/>
          </a:xfrm>
        </p:spPr>
        <p:txBody>
          <a:bodyPr anchor="ctr">
            <a:normAutofit/>
          </a:bodyPr>
          <a:lstStyle>
            <a:lvl1pPr marL="0" indent="0">
              <a:buNone/>
              <a:defRPr sz="1600" b="0"/>
            </a:lvl1pPr>
          </a:lstStyle>
          <a:p>
            <a:pPr lvl="0"/>
            <a:r>
              <a:rPr lang="en-US"/>
              <a:t>03</a:t>
            </a:r>
            <a:endParaRPr lang="en-GB"/>
          </a:p>
        </p:txBody>
      </p:sp>
      <p:sp>
        <p:nvSpPr>
          <p:cNvPr id="88" name="Text Placeholder 19">
            <a:extLst>
              <a:ext uri="{FF2B5EF4-FFF2-40B4-BE49-F238E27FC236}">
                <a16:creationId xmlns:a16="http://schemas.microsoft.com/office/drawing/2014/main" id="{841A4C38-667C-4A79-984B-E408626C18BA}"/>
              </a:ext>
            </a:extLst>
          </p:cNvPr>
          <p:cNvSpPr>
            <a:spLocks noGrp="1"/>
          </p:cNvSpPr>
          <p:nvPr>
            <p:ph type="body" sz="quarter" idx="15" hasCustomPrompt="1"/>
          </p:nvPr>
        </p:nvSpPr>
        <p:spPr>
          <a:xfrm>
            <a:off x="1980953" y="2821791"/>
            <a:ext cx="6258171" cy="476015"/>
          </a:xfrm>
        </p:spPr>
        <p:txBody>
          <a:bodyPr anchor="ctr">
            <a:normAutofit/>
          </a:bodyPr>
          <a:lstStyle>
            <a:lvl1pPr marL="0" indent="0">
              <a:buNone/>
              <a:defRPr sz="1600" b="0">
                <a:solidFill>
                  <a:schemeClr val="accent1"/>
                </a:solidFill>
                <a:latin typeface="Outfit Medium" pitchFamily="2" charset="0"/>
              </a:defRPr>
            </a:lvl1pPr>
          </a:lstStyle>
          <a:p>
            <a:pPr lvl="0"/>
            <a:r>
              <a:rPr lang="en-US"/>
              <a:t>Agenda #3</a:t>
            </a:r>
            <a:endParaRPr lang="en-GB"/>
          </a:p>
        </p:txBody>
      </p:sp>
      <p:sp>
        <p:nvSpPr>
          <p:cNvPr id="89" name="Text Placeholder 19">
            <a:extLst>
              <a:ext uri="{FF2B5EF4-FFF2-40B4-BE49-F238E27FC236}">
                <a16:creationId xmlns:a16="http://schemas.microsoft.com/office/drawing/2014/main" id="{78F5C868-066D-43E5-B276-58F8D4BDE73E}"/>
              </a:ext>
            </a:extLst>
          </p:cNvPr>
          <p:cNvSpPr>
            <a:spLocks noGrp="1"/>
          </p:cNvSpPr>
          <p:nvPr>
            <p:ph type="body" sz="quarter" idx="16" hasCustomPrompt="1"/>
          </p:nvPr>
        </p:nvSpPr>
        <p:spPr>
          <a:xfrm>
            <a:off x="981075" y="3421788"/>
            <a:ext cx="810279" cy="476015"/>
          </a:xfrm>
        </p:spPr>
        <p:txBody>
          <a:bodyPr anchor="ctr">
            <a:normAutofit/>
          </a:bodyPr>
          <a:lstStyle>
            <a:lvl1pPr marL="0" indent="0">
              <a:buNone/>
              <a:defRPr sz="1600" b="0"/>
            </a:lvl1pPr>
          </a:lstStyle>
          <a:p>
            <a:pPr lvl="0"/>
            <a:r>
              <a:rPr lang="en-US"/>
              <a:t>04</a:t>
            </a:r>
            <a:endParaRPr lang="en-GB"/>
          </a:p>
        </p:txBody>
      </p:sp>
      <p:sp>
        <p:nvSpPr>
          <p:cNvPr id="90" name="Text Placeholder 19">
            <a:extLst>
              <a:ext uri="{FF2B5EF4-FFF2-40B4-BE49-F238E27FC236}">
                <a16:creationId xmlns:a16="http://schemas.microsoft.com/office/drawing/2014/main" id="{86E2BC9E-6353-407E-B30B-D5905F0F94B9}"/>
              </a:ext>
            </a:extLst>
          </p:cNvPr>
          <p:cNvSpPr>
            <a:spLocks noGrp="1"/>
          </p:cNvSpPr>
          <p:nvPr>
            <p:ph type="body" sz="quarter" idx="17" hasCustomPrompt="1"/>
          </p:nvPr>
        </p:nvSpPr>
        <p:spPr>
          <a:xfrm>
            <a:off x="1980953" y="3421788"/>
            <a:ext cx="6258171" cy="476015"/>
          </a:xfrm>
        </p:spPr>
        <p:txBody>
          <a:bodyPr anchor="ctr">
            <a:normAutofit/>
          </a:bodyPr>
          <a:lstStyle>
            <a:lvl1pPr marL="0" indent="0">
              <a:buNone/>
              <a:defRPr sz="1600" b="0">
                <a:solidFill>
                  <a:schemeClr val="accent1"/>
                </a:solidFill>
                <a:latin typeface="Outfit Medium" pitchFamily="2" charset="0"/>
              </a:defRPr>
            </a:lvl1pPr>
          </a:lstStyle>
          <a:p>
            <a:pPr lvl="0"/>
            <a:r>
              <a:rPr lang="en-US"/>
              <a:t>Agenda #4</a:t>
            </a:r>
            <a:endParaRPr lang="en-GB"/>
          </a:p>
        </p:txBody>
      </p:sp>
      <p:sp>
        <p:nvSpPr>
          <p:cNvPr id="91" name="Text Placeholder 19">
            <a:extLst>
              <a:ext uri="{FF2B5EF4-FFF2-40B4-BE49-F238E27FC236}">
                <a16:creationId xmlns:a16="http://schemas.microsoft.com/office/drawing/2014/main" id="{EDC928D2-18F1-4A85-BCE0-2BCC969D11CF}"/>
              </a:ext>
            </a:extLst>
          </p:cNvPr>
          <p:cNvSpPr>
            <a:spLocks noGrp="1"/>
          </p:cNvSpPr>
          <p:nvPr>
            <p:ph type="body" sz="quarter" idx="18" hasCustomPrompt="1"/>
          </p:nvPr>
        </p:nvSpPr>
        <p:spPr>
          <a:xfrm>
            <a:off x="981075" y="4020825"/>
            <a:ext cx="810279" cy="476015"/>
          </a:xfrm>
        </p:spPr>
        <p:txBody>
          <a:bodyPr anchor="ctr">
            <a:normAutofit/>
          </a:bodyPr>
          <a:lstStyle>
            <a:lvl1pPr marL="0" indent="0">
              <a:buNone/>
              <a:defRPr sz="1600" b="0"/>
            </a:lvl1pPr>
          </a:lstStyle>
          <a:p>
            <a:pPr lvl="0"/>
            <a:r>
              <a:rPr lang="en-US"/>
              <a:t>05</a:t>
            </a:r>
            <a:endParaRPr lang="en-GB"/>
          </a:p>
        </p:txBody>
      </p:sp>
      <p:sp>
        <p:nvSpPr>
          <p:cNvPr id="92" name="Text Placeholder 19">
            <a:extLst>
              <a:ext uri="{FF2B5EF4-FFF2-40B4-BE49-F238E27FC236}">
                <a16:creationId xmlns:a16="http://schemas.microsoft.com/office/drawing/2014/main" id="{507917CA-C3FD-4C42-9B31-906AD4A93C8A}"/>
              </a:ext>
            </a:extLst>
          </p:cNvPr>
          <p:cNvSpPr>
            <a:spLocks noGrp="1"/>
          </p:cNvSpPr>
          <p:nvPr>
            <p:ph type="body" sz="quarter" idx="19" hasCustomPrompt="1"/>
          </p:nvPr>
        </p:nvSpPr>
        <p:spPr>
          <a:xfrm>
            <a:off x="1980953" y="4020825"/>
            <a:ext cx="6258171" cy="476015"/>
          </a:xfrm>
        </p:spPr>
        <p:txBody>
          <a:bodyPr anchor="ctr">
            <a:normAutofit/>
          </a:bodyPr>
          <a:lstStyle>
            <a:lvl1pPr marL="0" indent="0">
              <a:buNone/>
              <a:defRPr sz="1600" b="0">
                <a:solidFill>
                  <a:schemeClr val="accent1"/>
                </a:solidFill>
                <a:latin typeface="Outfit Medium" pitchFamily="2" charset="0"/>
              </a:defRPr>
            </a:lvl1pPr>
          </a:lstStyle>
          <a:p>
            <a:pPr lvl="0"/>
            <a:r>
              <a:rPr lang="en-US"/>
              <a:t>Agenda #5</a:t>
            </a:r>
            <a:endParaRPr lang="en-GB"/>
          </a:p>
        </p:txBody>
      </p:sp>
      <p:sp>
        <p:nvSpPr>
          <p:cNvPr id="93" name="Text Placeholder 19">
            <a:extLst>
              <a:ext uri="{FF2B5EF4-FFF2-40B4-BE49-F238E27FC236}">
                <a16:creationId xmlns:a16="http://schemas.microsoft.com/office/drawing/2014/main" id="{07D0250D-8201-4F73-9528-6C49E277C703}"/>
              </a:ext>
            </a:extLst>
          </p:cNvPr>
          <p:cNvSpPr>
            <a:spLocks noGrp="1"/>
          </p:cNvSpPr>
          <p:nvPr>
            <p:ph type="body" sz="quarter" idx="20" hasCustomPrompt="1"/>
          </p:nvPr>
        </p:nvSpPr>
        <p:spPr>
          <a:xfrm>
            <a:off x="981075" y="4619861"/>
            <a:ext cx="810279" cy="476015"/>
          </a:xfrm>
        </p:spPr>
        <p:txBody>
          <a:bodyPr anchor="ctr">
            <a:normAutofit/>
          </a:bodyPr>
          <a:lstStyle>
            <a:lvl1pPr marL="0" indent="0">
              <a:buNone/>
              <a:defRPr sz="1600" b="0"/>
            </a:lvl1pPr>
          </a:lstStyle>
          <a:p>
            <a:pPr lvl="0"/>
            <a:r>
              <a:rPr lang="en-US"/>
              <a:t>06</a:t>
            </a:r>
            <a:endParaRPr lang="en-GB"/>
          </a:p>
        </p:txBody>
      </p:sp>
      <p:sp>
        <p:nvSpPr>
          <p:cNvPr id="94" name="Text Placeholder 19">
            <a:extLst>
              <a:ext uri="{FF2B5EF4-FFF2-40B4-BE49-F238E27FC236}">
                <a16:creationId xmlns:a16="http://schemas.microsoft.com/office/drawing/2014/main" id="{EC9F95C1-44F2-410C-A634-DABEC5E14D18}"/>
              </a:ext>
            </a:extLst>
          </p:cNvPr>
          <p:cNvSpPr>
            <a:spLocks noGrp="1"/>
          </p:cNvSpPr>
          <p:nvPr>
            <p:ph type="body" sz="quarter" idx="21" hasCustomPrompt="1"/>
          </p:nvPr>
        </p:nvSpPr>
        <p:spPr>
          <a:xfrm>
            <a:off x="1980953" y="4619860"/>
            <a:ext cx="6258171" cy="476015"/>
          </a:xfrm>
        </p:spPr>
        <p:txBody>
          <a:bodyPr anchor="ctr">
            <a:normAutofit/>
          </a:bodyPr>
          <a:lstStyle>
            <a:lvl1pPr marL="0" indent="0">
              <a:buNone/>
              <a:defRPr sz="1600" b="0">
                <a:solidFill>
                  <a:schemeClr val="accent1"/>
                </a:solidFill>
                <a:latin typeface="Outfit Medium" pitchFamily="2" charset="0"/>
              </a:defRPr>
            </a:lvl1pPr>
          </a:lstStyle>
          <a:p>
            <a:pPr lvl="0"/>
            <a:r>
              <a:rPr lang="en-US"/>
              <a:t>Agenda #6</a:t>
            </a:r>
            <a:endParaRPr lang="en-GB"/>
          </a:p>
        </p:txBody>
      </p:sp>
      <p:pic>
        <p:nvPicPr>
          <p:cNvPr id="98" name="Picture 3">
            <a:extLst>
              <a:ext uri="{FF2B5EF4-FFF2-40B4-BE49-F238E27FC236}">
                <a16:creationId xmlns:a16="http://schemas.microsoft.com/office/drawing/2014/main" id="{20EC4DB7-7B90-4539-B99A-95A7F9BDAE47}"/>
              </a:ext>
            </a:extLst>
          </p:cNvPr>
          <p:cNvPicPr>
            <a:picLocks noChangeAspect="1" noChangeArrowheads="1"/>
          </p:cNvPicPr>
          <p:nvPr userDrawn="1"/>
        </p:nvPicPr>
        <p:blipFill rotWithShape="1">
          <a:blip r:embed="rId45" cstate="email">
            <a:alphaModFix amt="20000"/>
            <a:extLst>
              <a:ext uri="{28A0092B-C50C-407E-A947-70E740481C1C}">
                <a14:useLocalDpi xmlns:a14="http://schemas.microsoft.com/office/drawing/2010/main"/>
              </a:ext>
            </a:extLst>
          </a:blip>
          <a:srcRect l="-2793" t="6424" r="1" b="6424"/>
          <a:stretch/>
        </p:blipFill>
        <p:spPr bwMode="auto">
          <a:xfrm>
            <a:off x="7731262" y="0"/>
            <a:ext cx="4791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 Placeholder 4">
            <a:extLst>
              <a:ext uri="{FF2B5EF4-FFF2-40B4-BE49-F238E27FC236}">
                <a16:creationId xmlns:a16="http://schemas.microsoft.com/office/drawing/2014/main" id="{E65A2F9D-609F-8CAC-483B-CB8E3D0CB50C}"/>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2" name="TextBox 1">
            <a:extLst>
              <a:ext uri="{FF2B5EF4-FFF2-40B4-BE49-F238E27FC236}">
                <a16:creationId xmlns:a16="http://schemas.microsoft.com/office/drawing/2014/main" id="{AC593E5F-EDF1-41A7-6815-C0E3CCCEDD57}"/>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5A85D96F-0DE6-4086-AEAB-4C69023A20C5}"/>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18282C23-73EE-02FA-F7A2-D75C5AE0A9CE}"/>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98D3E549-33E1-BBB4-6142-FAA65749CA11}"/>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F05C5EE8-9732-00F3-727D-FF736DD13588}"/>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5DFA77F1-E351-FBB8-B137-DD13F7FD3A17}"/>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DD41E225-EF3E-E3ED-6881-B12756F9B406}"/>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79CF3416-0B0B-7FA2-051B-0284C7A2BF07}"/>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4D61DDED-68A1-3469-A128-A9FC9E996822}"/>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4F08AE1F-18EB-F034-FAD2-DCA02BE70D38}"/>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2" name="TextBox 11">
            <a:extLst>
              <a:ext uri="{FF2B5EF4-FFF2-40B4-BE49-F238E27FC236}">
                <a16:creationId xmlns:a16="http://schemas.microsoft.com/office/drawing/2014/main" id="{640AA928-38D7-1597-3FA9-AADE51EDD06A}"/>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C1EE0650-0040-7B93-6A50-6DD63A8769C1}"/>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A2176791-4450-2833-1CC6-92FE2CB57839}"/>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9A8FB9B9-A44D-3686-46EA-333352AE1947}"/>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E468FBF8-FE77-C3E0-4035-4703D133CDF4}"/>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B8B9BEB6-3EDD-FF1B-7006-FB50CC262785}"/>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E8BFDC3A-EADC-E795-BC42-6FCCED07CCAD}"/>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39B74BED-0F26-6248-CAB4-7E8D7FA1BC91}"/>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595E9549-9B95-A536-77C1-1D00C2792B12}"/>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8065FC89-AAB7-6CDF-7A3E-A52D39D75853}"/>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D35AA5FD-C413-916E-7950-7B65A904E2EB}"/>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2B1F9C28-F59D-B632-7EFB-899FD7C71898}"/>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D9E98C54-2B83-5845-8A42-D5BE467F7F64}"/>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199B3329-DA82-B231-E84A-AA75C0D92E8B}"/>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ECE937A8-D237-1FCD-6DA1-EA90F54A2306}"/>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80B4214D-CB70-4C88-5CEB-4927E626ADB8}"/>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4B040636-2D86-FC09-37DF-8483E33E3514}"/>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DB668DD2-4E3E-AD0B-22E6-13D854195BCE}"/>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1EE0F442-3142-A1F8-921A-A29CCD77664B}"/>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603F92DB-6E27-E33F-04A4-604B82CCA38F}"/>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1254F4AA-6102-CA64-82E0-2D1AAA417682}"/>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A77328EE-7155-1A9C-DAF6-0818AB3FD220}"/>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332A69EC-292B-D1DE-7991-F799693F0DE9}"/>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224811BD-D8EA-7ED3-3425-8F5F31E74DB8}"/>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F0B54425-50FB-3E2F-CE99-722DD3E657C2}"/>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8BD1864A-8E2D-37E3-F56F-9876819BC38A}"/>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1" name="TextBox 40">
            <a:extLst>
              <a:ext uri="{FF2B5EF4-FFF2-40B4-BE49-F238E27FC236}">
                <a16:creationId xmlns:a16="http://schemas.microsoft.com/office/drawing/2014/main" id="{681595F9-B59D-3A67-9FA9-A13D3071D2CF}"/>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2" name="TextBox 41">
            <a:extLst>
              <a:ext uri="{FF2B5EF4-FFF2-40B4-BE49-F238E27FC236}">
                <a16:creationId xmlns:a16="http://schemas.microsoft.com/office/drawing/2014/main" id="{AE2C3F10-1AEF-D696-F712-54846ABFF472}"/>
              </a:ext>
            </a:extLst>
          </p:cNvPr>
          <p:cNvSpPr txBox="1"/>
          <p:nvPr userDrawn="1">
            <p:custDataLst>
              <p:tags r:id="rId38"/>
            </p:custDataLst>
          </p:nvPr>
        </p:nvSpPr>
        <p:spPr>
          <a:xfrm>
            <a:off x="10126800" y="417600"/>
            <a:ext cx="1443600" cy="363600"/>
          </a:xfrm>
          <a:prstGeom prst="rect">
            <a:avLst/>
          </a:prstGeom>
          <a:noFill/>
        </p:spPr>
        <p:txBody>
          <a:bodyPr vert="horz" rtlCol="0">
            <a:spAutoFit/>
          </a:bodyPr>
          <a:lstStyle/>
          <a:p>
            <a:endParaRPr lang="en-GB"/>
          </a:p>
        </p:txBody>
      </p:sp>
      <p:sp>
        <p:nvSpPr>
          <p:cNvPr id="43" name="TextBox 42">
            <a:extLst>
              <a:ext uri="{FF2B5EF4-FFF2-40B4-BE49-F238E27FC236}">
                <a16:creationId xmlns:a16="http://schemas.microsoft.com/office/drawing/2014/main" id="{72C7F8F8-8912-170A-0183-04739AC08922}"/>
              </a:ext>
            </a:extLst>
          </p:cNvPr>
          <p:cNvSpPr txBox="1"/>
          <p:nvPr userDrawn="1">
            <p:custDataLst>
              <p:tags r:id="rId39"/>
            </p:custDataLst>
          </p:nvPr>
        </p:nvSpPr>
        <p:spPr>
          <a:xfrm>
            <a:off x="10126800" y="417600"/>
            <a:ext cx="1443600" cy="363600"/>
          </a:xfrm>
          <a:prstGeom prst="rect">
            <a:avLst/>
          </a:prstGeom>
          <a:noFill/>
        </p:spPr>
        <p:txBody>
          <a:bodyPr vert="horz" rtlCol="0">
            <a:spAutoFit/>
          </a:bodyPr>
          <a:lstStyle/>
          <a:p>
            <a:endParaRPr lang="en-GB"/>
          </a:p>
        </p:txBody>
      </p:sp>
      <p:sp>
        <p:nvSpPr>
          <p:cNvPr id="44" name="TextBox 43">
            <a:extLst>
              <a:ext uri="{FF2B5EF4-FFF2-40B4-BE49-F238E27FC236}">
                <a16:creationId xmlns:a16="http://schemas.microsoft.com/office/drawing/2014/main" id="{5D899955-5FB0-19FE-BDA4-B0A457F0DC1A}"/>
              </a:ext>
            </a:extLst>
          </p:cNvPr>
          <p:cNvSpPr txBox="1"/>
          <p:nvPr userDrawn="1">
            <p:custDataLst>
              <p:tags r:id="rId40"/>
            </p:custDataLst>
          </p:nvPr>
        </p:nvSpPr>
        <p:spPr>
          <a:xfrm>
            <a:off x="10126800" y="417600"/>
            <a:ext cx="1443600" cy="363600"/>
          </a:xfrm>
          <a:prstGeom prst="rect">
            <a:avLst/>
          </a:prstGeom>
          <a:noFill/>
        </p:spPr>
        <p:txBody>
          <a:bodyPr vert="horz" rtlCol="0">
            <a:spAutoFit/>
          </a:bodyPr>
          <a:lstStyle/>
          <a:p>
            <a:endParaRPr lang="en-GB"/>
          </a:p>
        </p:txBody>
      </p:sp>
      <p:sp>
        <p:nvSpPr>
          <p:cNvPr id="45" name="TextBox 44">
            <a:extLst>
              <a:ext uri="{FF2B5EF4-FFF2-40B4-BE49-F238E27FC236}">
                <a16:creationId xmlns:a16="http://schemas.microsoft.com/office/drawing/2014/main" id="{484EA8BE-77AE-510D-9C0D-F0711E26A5FF}"/>
              </a:ext>
            </a:extLst>
          </p:cNvPr>
          <p:cNvSpPr txBox="1"/>
          <p:nvPr userDrawn="1">
            <p:custDataLst>
              <p:tags r:id="rId41"/>
            </p:custDataLst>
          </p:nvPr>
        </p:nvSpPr>
        <p:spPr>
          <a:xfrm>
            <a:off x="10126800" y="417600"/>
            <a:ext cx="1443600" cy="363600"/>
          </a:xfrm>
          <a:prstGeom prst="rect">
            <a:avLst/>
          </a:prstGeom>
          <a:noFill/>
        </p:spPr>
        <p:txBody>
          <a:bodyPr vert="horz" rtlCol="0">
            <a:spAutoFit/>
          </a:bodyPr>
          <a:lstStyle/>
          <a:p>
            <a:endParaRPr lang="en-GB"/>
          </a:p>
        </p:txBody>
      </p:sp>
      <p:sp>
        <p:nvSpPr>
          <p:cNvPr id="46" name="TextBox 45">
            <a:extLst>
              <a:ext uri="{FF2B5EF4-FFF2-40B4-BE49-F238E27FC236}">
                <a16:creationId xmlns:a16="http://schemas.microsoft.com/office/drawing/2014/main" id="{603A328B-8F6A-B1B2-5F37-D71DA521B098}"/>
              </a:ext>
            </a:extLst>
          </p:cNvPr>
          <p:cNvSpPr txBox="1"/>
          <p:nvPr userDrawn="1">
            <p:custDataLst>
              <p:tags r:id="rId42"/>
            </p:custDataLst>
          </p:nvPr>
        </p:nvSpPr>
        <p:spPr>
          <a:xfrm>
            <a:off x="10126800" y="417600"/>
            <a:ext cx="1443600" cy="363600"/>
          </a:xfrm>
          <a:prstGeom prst="rect">
            <a:avLst/>
          </a:prstGeom>
          <a:noFill/>
        </p:spPr>
        <p:txBody>
          <a:bodyPr vert="horz" rtlCol="0">
            <a:spAutoFit/>
          </a:bodyPr>
          <a:lstStyle/>
          <a:p>
            <a:endParaRPr lang="en-GB"/>
          </a:p>
        </p:txBody>
      </p:sp>
      <p:sp>
        <p:nvSpPr>
          <p:cNvPr id="62" name="Text Placeholder 43">
            <a:extLst>
              <a:ext uri="{FF2B5EF4-FFF2-40B4-BE49-F238E27FC236}">
                <a16:creationId xmlns:a16="http://schemas.microsoft.com/office/drawing/2014/main" id="{EB040F0A-ABAC-3CCB-3081-8517D3DFFB83}"/>
              </a:ext>
            </a:extLst>
          </p:cNvPr>
          <p:cNvSpPr>
            <a:spLocks noGrp="1"/>
          </p:cNvSpPr>
          <p:nvPr>
            <p:ph type="body" sz="quarter" idx="22"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63" name="Picture Placeholder 45">
            <a:extLst>
              <a:ext uri="{FF2B5EF4-FFF2-40B4-BE49-F238E27FC236}">
                <a16:creationId xmlns:a16="http://schemas.microsoft.com/office/drawing/2014/main" id="{B2FDBBB8-7696-4FFC-390B-D1E38799300F}"/>
              </a:ext>
            </a:extLst>
          </p:cNvPr>
          <p:cNvSpPr>
            <a:spLocks noGrp="1"/>
          </p:cNvSpPr>
          <p:nvPr>
            <p:ph type="pic" sz="quarter" idx="23"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7711695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Slide_1">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666AC1A4-5B2A-4B93-B86D-036C4218481F}"/>
              </a:ext>
            </a:extLst>
          </p:cNvPr>
          <p:cNvPicPr>
            <a:picLocks noGrp="1" noRot="1" noChangeAspect="1" noMove="1" noResize="1" noEditPoints="1" noAdjustHandles="1" noChangeArrowheads="1" noChangeShapeType="1" noCrop="1"/>
          </p:cNvPicPr>
          <p:nvPr userDrawn="1"/>
        </p:nvPicPr>
        <p:blipFill>
          <a:blip r:embed="rId4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0" name="Title 1">
            <a:extLst>
              <a:ext uri="{FF2B5EF4-FFF2-40B4-BE49-F238E27FC236}">
                <a16:creationId xmlns:a16="http://schemas.microsoft.com/office/drawing/2014/main" id="{FB0294AF-D575-448C-AB87-A0FC28F0F8B9}"/>
              </a:ext>
            </a:extLst>
          </p:cNvPr>
          <p:cNvSpPr>
            <a:spLocks noGrp="1"/>
          </p:cNvSpPr>
          <p:nvPr>
            <p:ph type="ctrTitle" hasCustomPrompt="1"/>
          </p:nvPr>
        </p:nvSpPr>
        <p:spPr>
          <a:xfrm>
            <a:off x="558341" y="4121631"/>
            <a:ext cx="8031743" cy="627485"/>
          </a:xfrm>
          <a:prstGeom prst="rect">
            <a:avLst/>
          </a:prstGeom>
        </p:spPr>
        <p:txBody>
          <a:bodyPr anchor="t">
            <a:noAutofit/>
          </a:bodyPr>
          <a:lstStyle>
            <a:lvl1pPr marL="0" indent="0" algn="l">
              <a:defRPr sz="4400" b="0">
                <a:solidFill>
                  <a:schemeClr val="bg1"/>
                </a:solidFill>
                <a:latin typeface="Outfit Medium" pitchFamily="2" charset="0"/>
                <a:ea typeface="Source Sans Pro Semibold" panose="020B0603030403020204" pitchFamily="34" charset="0"/>
              </a:defRPr>
            </a:lvl1pPr>
          </a:lstStyle>
          <a:p>
            <a:r>
              <a:rPr lang="en-US"/>
              <a:t>Agenda (Outfit Medium 44pt)</a:t>
            </a:r>
          </a:p>
        </p:txBody>
      </p:sp>
      <p:pic>
        <p:nvPicPr>
          <p:cNvPr id="12" name="Picture 3">
            <a:extLst>
              <a:ext uri="{FF2B5EF4-FFF2-40B4-BE49-F238E27FC236}">
                <a16:creationId xmlns:a16="http://schemas.microsoft.com/office/drawing/2014/main" id="{F23B7960-851D-4C26-91DF-14A315B5DA85}"/>
              </a:ext>
            </a:extLst>
          </p:cNvPr>
          <p:cNvPicPr>
            <a:picLocks noChangeAspect="1" noChangeArrowheads="1"/>
          </p:cNvPicPr>
          <p:nvPr userDrawn="1"/>
        </p:nvPicPr>
        <p:blipFill>
          <a:blip r:embed="rId44" cstate="email">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a:extLst>
              <a:ext uri="{FF2B5EF4-FFF2-40B4-BE49-F238E27FC236}">
                <a16:creationId xmlns:a16="http://schemas.microsoft.com/office/drawing/2014/main" id="{90DD2626-3412-4E27-BBA0-2F8503997D9F}"/>
              </a:ext>
            </a:extLst>
          </p:cNvPr>
          <p:cNvSpPr>
            <a:spLocks noGrp="1"/>
          </p:cNvSpPr>
          <p:nvPr>
            <p:ph type="body" sz="quarter" idx="10" hasCustomPrompt="1"/>
          </p:nvPr>
        </p:nvSpPr>
        <p:spPr>
          <a:xfrm>
            <a:off x="558341" y="2811684"/>
            <a:ext cx="1163927" cy="771525"/>
          </a:xfrm>
        </p:spPr>
        <p:txBody>
          <a:bodyPr>
            <a:noAutofit/>
          </a:bodyPr>
          <a:lstStyle>
            <a:lvl1pPr marL="0" indent="0">
              <a:buNone/>
              <a:defRPr sz="6000">
                <a:solidFill>
                  <a:schemeClr val="bg1"/>
                </a:solidFill>
                <a:latin typeface="Outfit Medium" pitchFamily="2" charset="0"/>
              </a:defRPr>
            </a:lvl1pPr>
          </a:lstStyle>
          <a:p>
            <a:pPr lvl="0"/>
            <a:r>
              <a:rPr lang="en-US"/>
              <a:t>01</a:t>
            </a:r>
            <a:endParaRPr lang="en-PH"/>
          </a:p>
        </p:txBody>
      </p:sp>
      <p:sp>
        <p:nvSpPr>
          <p:cNvPr id="41" name="Rectangle 40">
            <a:extLst>
              <a:ext uri="{FF2B5EF4-FFF2-40B4-BE49-F238E27FC236}">
                <a16:creationId xmlns:a16="http://schemas.microsoft.com/office/drawing/2014/main" id="{EC1493B0-E31C-5073-032A-35F8CF782F38}"/>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rgbClr val="FFFFFF"/>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42" name="Picture 41" descr="A black and white sign&#10;&#10;Description automatically generated with low confidence">
            <a:extLst>
              <a:ext uri="{FF2B5EF4-FFF2-40B4-BE49-F238E27FC236}">
                <a16:creationId xmlns:a16="http://schemas.microsoft.com/office/drawing/2014/main" id="{9900133A-FDAE-1C41-ADD7-D8F44592978F}"/>
              </a:ext>
            </a:extLst>
          </p:cNvPr>
          <p:cNvPicPr>
            <a:picLocks noChangeAspect="1"/>
          </p:cNvPicPr>
          <p:nvPr userDrawn="1"/>
        </p:nvPicPr>
        <p:blipFill>
          <a:blip r:embed="rId45"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43" name="Text Placeholder 4">
            <a:extLst>
              <a:ext uri="{FF2B5EF4-FFF2-40B4-BE49-F238E27FC236}">
                <a16:creationId xmlns:a16="http://schemas.microsoft.com/office/drawing/2014/main" id="{809B38FF-3053-1DB8-B792-0AC7F2E700DE}"/>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2" name="TextBox 1">
            <a:extLst>
              <a:ext uri="{FF2B5EF4-FFF2-40B4-BE49-F238E27FC236}">
                <a16:creationId xmlns:a16="http://schemas.microsoft.com/office/drawing/2014/main" id="{A1CCBE16-AFBB-A1FC-572D-FB2A6B01298A}"/>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D513DF00-DB25-7B4E-1F02-F3658B2529AF}"/>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D84DF99C-DF8A-DA6E-6ABA-6226D59DD18D}"/>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8E9A76D8-D0F8-4524-5A56-B3C65AF7FE03}"/>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01E69CCD-20DE-89F2-826D-9B3D7792E7DE}"/>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15A65A8D-6CB8-E613-5B6D-3EF4BE5AA74E}"/>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7E67D2FC-7C92-F0E3-043A-C7D5D7834C9A}"/>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6D3D21A4-444F-0C7A-8A4D-DB803F85EFDB}"/>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FD7268F1-480C-FEF9-5BEF-9A0D47389091}"/>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83F16CC5-7C9B-1D9A-8839-3E79F7CEF390}"/>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01892D03-F61B-9758-4C7E-CD64EDFD63DA}"/>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8F618614-CF1E-1E9C-686F-92C7BE1647E5}"/>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4CA5AA43-E5F1-57E7-FB8D-016C7FC94FC5}"/>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4749B7FD-A02C-9F11-585F-8D9ABB08EC95}"/>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A5B600A9-ECA9-3732-C921-8A1C790B8788}"/>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5EA3187D-DBC2-B9D1-9500-F1F80F406F61}"/>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E1F0A0E3-8A83-15AE-7EFA-0A0B6A5E2649}"/>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1D241573-73E5-3EB1-B760-8BAAA9778F85}"/>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7876D3B4-2C28-D8EC-7E97-BEC7BD6CE2E1}"/>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4D524920-853A-2717-A0CD-2FFCBFBE3DE5}"/>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3105E931-4D9B-750B-4E0F-5B9C30FA0248}"/>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A2459C61-48F0-36E1-632F-6EBDDD99D646}"/>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B31365AB-1E09-BD04-8927-7FB588523518}"/>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AC4F0A9D-A3E0-F3C2-C2CB-03061FD7FC18}"/>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4625BF6E-99A4-97CD-F127-19BDC4B6D01B}"/>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859B86DD-6599-A215-11B4-D5C972B05164}"/>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7B6ABB66-D86C-68DC-6933-64DC1B1A4687}"/>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FA9E1F64-821E-217C-EA19-EC931CD88C4E}"/>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BFD5A5AF-61BE-00DD-2D39-F0320568F695}"/>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19F5BB5B-49A6-4D10-4239-F2B8F99187F3}"/>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809CD9CF-E40D-5829-B8BF-D0AA5E410B0A}"/>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E5EA181E-ED56-B5B0-E937-3008920C8557}"/>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5A89BC56-9281-95BF-7727-F8BC95C7A39C}"/>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4CA22A07-E19A-7BAF-1CEF-466D893E169B}"/>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EBF748E1-2C1F-4B5C-9FE8-83FFE7255936}"/>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4" name="TextBox 43">
            <a:extLst>
              <a:ext uri="{FF2B5EF4-FFF2-40B4-BE49-F238E27FC236}">
                <a16:creationId xmlns:a16="http://schemas.microsoft.com/office/drawing/2014/main" id="{379ABD6D-4CBF-8D72-E8A9-12C8D19A5969}"/>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5" name="TextBox 44">
            <a:extLst>
              <a:ext uri="{FF2B5EF4-FFF2-40B4-BE49-F238E27FC236}">
                <a16:creationId xmlns:a16="http://schemas.microsoft.com/office/drawing/2014/main" id="{0968E84B-5D6A-4AE3-DABF-2DCA813F4F89}"/>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6" name="TextBox 45">
            <a:extLst>
              <a:ext uri="{FF2B5EF4-FFF2-40B4-BE49-F238E27FC236}">
                <a16:creationId xmlns:a16="http://schemas.microsoft.com/office/drawing/2014/main" id="{662A2189-42CC-D497-272C-03604103551E}"/>
              </a:ext>
            </a:extLst>
          </p:cNvPr>
          <p:cNvSpPr txBox="1"/>
          <p:nvPr userDrawn="1">
            <p:custDataLst>
              <p:tags r:id="rId38"/>
            </p:custDataLst>
          </p:nvPr>
        </p:nvSpPr>
        <p:spPr>
          <a:xfrm>
            <a:off x="10126800" y="417600"/>
            <a:ext cx="1443600" cy="363600"/>
          </a:xfrm>
          <a:prstGeom prst="rect">
            <a:avLst/>
          </a:prstGeom>
          <a:noFill/>
        </p:spPr>
        <p:txBody>
          <a:bodyPr vert="horz" rtlCol="0">
            <a:spAutoFit/>
          </a:bodyPr>
          <a:lstStyle/>
          <a:p>
            <a:endParaRPr lang="en-GB"/>
          </a:p>
        </p:txBody>
      </p:sp>
      <p:sp>
        <p:nvSpPr>
          <p:cNvPr id="47" name="TextBox 46">
            <a:extLst>
              <a:ext uri="{FF2B5EF4-FFF2-40B4-BE49-F238E27FC236}">
                <a16:creationId xmlns:a16="http://schemas.microsoft.com/office/drawing/2014/main" id="{42E309CF-55F7-6EF3-9771-0E64A0684303}"/>
              </a:ext>
            </a:extLst>
          </p:cNvPr>
          <p:cNvSpPr txBox="1"/>
          <p:nvPr userDrawn="1">
            <p:custDataLst>
              <p:tags r:id="rId39"/>
            </p:custDataLst>
          </p:nvPr>
        </p:nvSpPr>
        <p:spPr>
          <a:xfrm>
            <a:off x="10126800" y="417600"/>
            <a:ext cx="1443600" cy="363600"/>
          </a:xfrm>
          <a:prstGeom prst="rect">
            <a:avLst/>
          </a:prstGeom>
          <a:noFill/>
        </p:spPr>
        <p:txBody>
          <a:bodyPr vert="horz" rtlCol="0">
            <a:spAutoFit/>
          </a:bodyPr>
          <a:lstStyle/>
          <a:p>
            <a:endParaRPr lang="en-GB"/>
          </a:p>
        </p:txBody>
      </p:sp>
      <p:sp>
        <p:nvSpPr>
          <p:cNvPr id="48" name="TextBox 47">
            <a:extLst>
              <a:ext uri="{FF2B5EF4-FFF2-40B4-BE49-F238E27FC236}">
                <a16:creationId xmlns:a16="http://schemas.microsoft.com/office/drawing/2014/main" id="{380FE6EA-3FA0-EA19-5F0C-50C6EF4558E7}"/>
              </a:ext>
            </a:extLst>
          </p:cNvPr>
          <p:cNvSpPr txBox="1"/>
          <p:nvPr userDrawn="1">
            <p:custDataLst>
              <p:tags r:id="rId40"/>
            </p:custDataLst>
          </p:nvPr>
        </p:nvSpPr>
        <p:spPr>
          <a:xfrm>
            <a:off x="10126800" y="417600"/>
            <a:ext cx="1443600" cy="363600"/>
          </a:xfrm>
          <a:prstGeom prst="rect">
            <a:avLst/>
          </a:prstGeom>
          <a:noFill/>
        </p:spPr>
        <p:txBody>
          <a:bodyPr vert="horz" rtlCol="0">
            <a:spAutoFit/>
          </a:bodyPr>
          <a:lstStyle/>
          <a:p>
            <a:endParaRPr lang="en-GB"/>
          </a:p>
        </p:txBody>
      </p:sp>
      <p:sp>
        <p:nvSpPr>
          <p:cNvPr id="49" name="TextBox 48">
            <a:extLst>
              <a:ext uri="{FF2B5EF4-FFF2-40B4-BE49-F238E27FC236}">
                <a16:creationId xmlns:a16="http://schemas.microsoft.com/office/drawing/2014/main" id="{82F99DCE-4B39-D8A0-0C33-BCBADB2ADB15}"/>
              </a:ext>
            </a:extLst>
          </p:cNvPr>
          <p:cNvSpPr txBox="1"/>
          <p:nvPr userDrawn="1">
            <p:custDataLst>
              <p:tags r:id="rId41"/>
            </p:custDataLst>
          </p:nvPr>
        </p:nvSpPr>
        <p:spPr>
          <a:xfrm>
            <a:off x="10126800" y="417600"/>
            <a:ext cx="1443600" cy="363600"/>
          </a:xfrm>
          <a:prstGeom prst="rect">
            <a:avLst/>
          </a:prstGeom>
          <a:noFill/>
        </p:spPr>
        <p:txBody>
          <a:bodyPr vert="horz" rtlCol="0">
            <a:spAutoFit/>
          </a:bodyPr>
          <a:lstStyle/>
          <a:p>
            <a:endParaRPr lang="en-GB"/>
          </a:p>
        </p:txBody>
      </p:sp>
      <p:sp>
        <p:nvSpPr>
          <p:cNvPr id="50" name="Text Placeholder 43">
            <a:extLst>
              <a:ext uri="{FF2B5EF4-FFF2-40B4-BE49-F238E27FC236}">
                <a16:creationId xmlns:a16="http://schemas.microsoft.com/office/drawing/2014/main" id="{DDEBEFAF-97EC-6D57-92CC-DD0758F9D9D6}"/>
              </a:ext>
            </a:extLst>
          </p:cNvPr>
          <p:cNvSpPr>
            <a:spLocks noGrp="1"/>
          </p:cNvSpPr>
          <p:nvPr>
            <p:ph type="body" sz="quarter" idx="11"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51" name="Picture Placeholder 45">
            <a:extLst>
              <a:ext uri="{FF2B5EF4-FFF2-40B4-BE49-F238E27FC236}">
                <a16:creationId xmlns:a16="http://schemas.microsoft.com/office/drawing/2014/main" id="{C23B44C7-EE0A-3FB2-BE6A-E75E49DB497F}"/>
              </a:ext>
            </a:extLst>
          </p:cNvPr>
          <p:cNvSpPr>
            <a:spLocks noGrp="1"/>
          </p:cNvSpPr>
          <p:nvPr>
            <p:ph type="pic" sz="quarter" idx="12"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12642886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F9FFBA36-BFDB-AF4D-A372-454E4FEB1287}" type="datetimeFigureOut">
              <a:rPr lang="en-US" smtClean="0"/>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FC1F5E-47A5-BE42-A7BA-9A37CE845769}" type="slidenum">
              <a:rPr lang="en-US" smtClean="0"/>
              <a:t>‹#›</a:t>
            </a:fld>
            <a:endParaRPr lang="en-US"/>
          </a:p>
        </p:txBody>
      </p:sp>
    </p:spTree>
    <p:extLst>
      <p:ext uri="{BB962C8B-B14F-4D97-AF65-F5344CB8AC3E}">
        <p14:creationId xmlns:p14="http://schemas.microsoft.com/office/powerpoint/2010/main" val="2372258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Slide_2">
    <p:spTree>
      <p:nvGrpSpPr>
        <p:cNvPr id="1" name=""/>
        <p:cNvGrpSpPr/>
        <p:nvPr/>
      </p:nvGrpSpPr>
      <p:grpSpPr>
        <a:xfrm>
          <a:off x="0" y="0"/>
          <a:ext cx="0" cy="0"/>
          <a:chOff x="0" y="0"/>
          <a:chExt cx="0" cy="0"/>
        </a:xfrm>
      </p:grpSpPr>
      <p:pic>
        <p:nvPicPr>
          <p:cNvPr id="5" name="Picture 4" descr="A picture containing porcelain&#10;&#10;Description automatically generated">
            <a:extLst>
              <a:ext uri="{FF2B5EF4-FFF2-40B4-BE49-F238E27FC236}">
                <a16:creationId xmlns:a16="http://schemas.microsoft.com/office/drawing/2014/main" id="{4105808A-0C44-4914-939A-6FB80259E1FC}"/>
              </a:ext>
            </a:extLst>
          </p:cNvPr>
          <p:cNvPicPr>
            <a:picLocks noGrp="1" noRot="1" noChangeAspect="1" noMove="1" noResize="1" noEditPoints="1" noAdjustHandles="1" noChangeArrowheads="1" noChangeShapeType="1" noCrop="1"/>
          </p:cNvPicPr>
          <p:nvPr userDrawn="1"/>
        </p:nvPicPr>
        <p:blipFill>
          <a:blip r:embed="rId41"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3">
            <a:extLst>
              <a:ext uri="{FF2B5EF4-FFF2-40B4-BE49-F238E27FC236}">
                <a16:creationId xmlns:a16="http://schemas.microsoft.com/office/drawing/2014/main" id="{F23B7960-851D-4C26-91DF-14A315B5DA85}"/>
              </a:ext>
            </a:extLst>
          </p:cNvPr>
          <p:cNvPicPr>
            <a:picLocks noChangeAspect="1" noChangeArrowheads="1"/>
          </p:cNvPicPr>
          <p:nvPr userDrawn="1"/>
        </p:nvPicPr>
        <p:blipFill>
          <a:blip r:embed="rId42" cstate="email">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a:extLst>
              <a:ext uri="{FF2B5EF4-FFF2-40B4-BE49-F238E27FC236}">
                <a16:creationId xmlns:a16="http://schemas.microsoft.com/office/drawing/2014/main" id="{90DD2626-3412-4E27-BBA0-2F8503997D9F}"/>
              </a:ext>
            </a:extLst>
          </p:cNvPr>
          <p:cNvSpPr>
            <a:spLocks noGrp="1"/>
          </p:cNvSpPr>
          <p:nvPr>
            <p:ph type="body" sz="quarter" idx="10" hasCustomPrompt="1"/>
          </p:nvPr>
        </p:nvSpPr>
        <p:spPr>
          <a:xfrm>
            <a:off x="558341" y="2811684"/>
            <a:ext cx="1163927" cy="771525"/>
          </a:xfrm>
        </p:spPr>
        <p:txBody>
          <a:bodyPr>
            <a:noAutofit/>
          </a:bodyPr>
          <a:lstStyle>
            <a:lvl1pPr marL="0" indent="0">
              <a:buNone/>
              <a:defRPr sz="6000">
                <a:solidFill>
                  <a:schemeClr val="bg1"/>
                </a:solidFill>
                <a:latin typeface="Outfit Medium" pitchFamily="2" charset="0"/>
              </a:defRPr>
            </a:lvl1pPr>
          </a:lstStyle>
          <a:p>
            <a:pPr lvl="0"/>
            <a:r>
              <a:rPr lang="en-US"/>
              <a:t>01</a:t>
            </a:r>
            <a:endParaRPr lang="en-PH"/>
          </a:p>
        </p:txBody>
      </p:sp>
      <p:sp>
        <p:nvSpPr>
          <p:cNvPr id="41" name="Rectangle 40">
            <a:extLst>
              <a:ext uri="{FF2B5EF4-FFF2-40B4-BE49-F238E27FC236}">
                <a16:creationId xmlns:a16="http://schemas.microsoft.com/office/drawing/2014/main" id="{F0CD0846-62A1-4F9A-7BB9-C9D3A5578934}"/>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rgbClr val="FFFFFF"/>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42" name="Picture 41" descr="A black and white sign&#10;&#10;Description automatically generated with low confidence">
            <a:extLst>
              <a:ext uri="{FF2B5EF4-FFF2-40B4-BE49-F238E27FC236}">
                <a16:creationId xmlns:a16="http://schemas.microsoft.com/office/drawing/2014/main" id="{0ABA3165-E341-A625-45CA-2DE80371B870}"/>
              </a:ext>
            </a:extLst>
          </p:cNvPr>
          <p:cNvPicPr>
            <a:picLocks noChangeAspect="1"/>
          </p:cNvPicPr>
          <p:nvPr userDrawn="1"/>
        </p:nvPicPr>
        <p:blipFill>
          <a:blip r:embed="rId43"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44" name="Text Placeholder 4">
            <a:extLst>
              <a:ext uri="{FF2B5EF4-FFF2-40B4-BE49-F238E27FC236}">
                <a16:creationId xmlns:a16="http://schemas.microsoft.com/office/drawing/2014/main" id="{228A9CDB-1DFF-6F12-2E36-9B64A034B948}"/>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3" name="Title 1">
            <a:extLst>
              <a:ext uri="{FF2B5EF4-FFF2-40B4-BE49-F238E27FC236}">
                <a16:creationId xmlns:a16="http://schemas.microsoft.com/office/drawing/2014/main" id="{C5C791A0-551C-29D4-B517-01954DCD6932}"/>
              </a:ext>
            </a:extLst>
          </p:cNvPr>
          <p:cNvSpPr>
            <a:spLocks noGrp="1"/>
          </p:cNvSpPr>
          <p:nvPr>
            <p:ph type="ctrTitle" hasCustomPrompt="1"/>
          </p:nvPr>
        </p:nvSpPr>
        <p:spPr>
          <a:xfrm>
            <a:off x="558341" y="4121631"/>
            <a:ext cx="8031743" cy="627485"/>
          </a:xfrm>
          <a:prstGeom prst="rect">
            <a:avLst/>
          </a:prstGeom>
        </p:spPr>
        <p:txBody>
          <a:bodyPr anchor="t">
            <a:noAutofit/>
          </a:bodyPr>
          <a:lstStyle>
            <a:lvl1pPr marL="0" indent="0" algn="l">
              <a:defRPr sz="4400" b="0">
                <a:solidFill>
                  <a:schemeClr val="bg1"/>
                </a:solidFill>
                <a:latin typeface="Outfit Medium" pitchFamily="2" charset="0"/>
                <a:ea typeface="Source Sans Pro Semibold" panose="020B0603030403020204" pitchFamily="34" charset="0"/>
              </a:defRPr>
            </a:lvl1pPr>
          </a:lstStyle>
          <a:p>
            <a:r>
              <a:rPr lang="en-US"/>
              <a:t>Agenda (Outfit Medium 44pt)</a:t>
            </a:r>
          </a:p>
        </p:txBody>
      </p:sp>
      <p:sp>
        <p:nvSpPr>
          <p:cNvPr id="2" name="TextBox 1">
            <a:extLst>
              <a:ext uri="{FF2B5EF4-FFF2-40B4-BE49-F238E27FC236}">
                <a16:creationId xmlns:a16="http://schemas.microsoft.com/office/drawing/2014/main" id="{3D01A7D2-0D08-FA53-BE38-428DFAC3D4D1}"/>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9309A4CD-81AD-A856-2B7C-DC3B2812F9F9}"/>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A3A93C27-38F3-673D-3CD8-C319F2DC6152}"/>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C81EF347-2D10-D1D9-ACC3-1D89ABBBF7DC}"/>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B88BAD0F-F892-FB20-7FC2-4E7015A315BE}"/>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32AF6FB4-47B6-8FCE-440D-520C5A65D82D}"/>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BBA1B6C5-6008-04C5-5EF0-4D1645496C0A}"/>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B6EAA3ED-4F5B-DE88-199B-D12D81258D81}"/>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54676CF4-4157-9609-42D8-12F5A579A9AC}"/>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1F0A74AE-B0E1-1CA8-8F12-5D493987539C}"/>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9067AD05-E090-8D4B-F357-027702AA3242}"/>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9FF1AC2F-150E-83BC-2FBE-0ECD85FB5685}"/>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2C539554-C609-AD93-4942-402D510249AD}"/>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2624A05E-C5E2-3EC1-FB40-F5AF138E3C81}"/>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FE8E032E-2ECF-28DF-1371-B094721D39E9}"/>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F91B0CDF-35CD-2AD2-1AAF-48C683E5E1FB}"/>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23689C94-738D-2B1D-0A7A-402B1D301CF9}"/>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04C73F2D-3FF6-6523-DD58-EF184F7A4F67}"/>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106D462A-3D8E-2241-FD95-5AAB3C85A147}"/>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29FAF655-3362-504C-6A0B-F9D50C00FC1D}"/>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7CB738DE-CFBA-6379-4401-C8973E9D26ED}"/>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2494B787-E2D2-BE63-2AF3-60222FB45FF9}"/>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05B88647-1C70-5563-34E6-7C430C384203}"/>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14C71400-AF5A-E43D-6BC7-E262022DD218}"/>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6949CADA-139E-7F8B-BAA5-D78968CA4A2D}"/>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7D97A8DD-424E-4B9A-DF0E-1BD3D4D8F893}"/>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2B43EF59-6C30-8FEB-32DA-96EF7A3A7F28}"/>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07060729-31B0-18B9-1635-242B75F1730A}"/>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9969B73C-1FBD-4EB6-F944-4ED1442F3F3D}"/>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ED7E1C43-8570-64FE-5D3D-C1EBA49331C0}"/>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82D20074-BB06-5198-E2C2-AA9BDF59A539}"/>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DE54F289-95EF-CD19-2C08-28B5A9569EB5}"/>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8E027607-4062-F1D7-66B5-2C4618C49573}"/>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8042AF59-B2DC-B682-148C-897AC091CE07}"/>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28BE6F03-15EF-66E7-4B41-B81AC42DD777}"/>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3" name="TextBox 42">
            <a:extLst>
              <a:ext uri="{FF2B5EF4-FFF2-40B4-BE49-F238E27FC236}">
                <a16:creationId xmlns:a16="http://schemas.microsoft.com/office/drawing/2014/main" id="{95D7045D-7C4C-F564-0166-F8FAB442AF8C}"/>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5" name="TextBox 44">
            <a:extLst>
              <a:ext uri="{FF2B5EF4-FFF2-40B4-BE49-F238E27FC236}">
                <a16:creationId xmlns:a16="http://schemas.microsoft.com/office/drawing/2014/main" id="{9F6DDE3C-8075-A649-9B4B-BE4594085D67}"/>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6" name="TextBox 45">
            <a:extLst>
              <a:ext uri="{FF2B5EF4-FFF2-40B4-BE49-F238E27FC236}">
                <a16:creationId xmlns:a16="http://schemas.microsoft.com/office/drawing/2014/main" id="{9C1A6BB4-BC3F-6423-D2AF-B045369C01CF}"/>
              </a:ext>
            </a:extLst>
          </p:cNvPr>
          <p:cNvSpPr txBox="1"/>
          <p:nvPr userDrawn="1">
            <p:custDataLst>
              <p:tags r:id="rId38"/>
            </p:custDataLst>
          </p:nvPr>
        </p:nvSpPr>
        <p:spPr>
          <a:xfrm>
            <a:off x="10126800" y="417600"/>
            <a:ext cx="1443600" cy="363600"/>
          </a:xfrm>
          <a:prstGeom prst="rect">
            <a:avLst/>
          </a:prstGeom>
          <a:noFill/>
        </p:spPr>
        <p:txBody>
          <a:bodyPr vert="horz" rtlCol="0">
            <a:spAutoFit/>
          </a:bodyPr>
          <a:lstStyle/>
          <a:p>
            <a:endParaRPr lang="en-GB"/>
          </a:p>
        </p:txBody>
      </p:sp>
      <p:sp>
        <p:nvSpPr>
          <p:cNvPr id="47" name="TextBox 46">
            <a:extLst>
              <a:ext uri="{FF2B5EF4-FFF2-40B4-BE49-F238E27FC236}">
                <a16:creationId xmlns:a16="http://schemas.microsoft.com/office/drawing/2014/main" id="{CC4BF5DB-39EF-3C69-D653-52D1D76F69D9}"/>
              </a:ext>
            </a:extLst>
          </p:cNvPr>
          <p:cNvSpPr txBox="1"/>
          <p:nvPr userDrawn="1">
            <p:custDataLst>
              <p:tags r:id="rId39"/>
            </p:custDataLst>
          </p:nvPr>
        </p:nvSpPr>
        <p:spPr>
          <a:xfrm>
            <a:off x="10126800" y="417600"/>
            <a:ext cx="1443600" cy="363600"/>
          </a:xfrm>
          <a:prstGeom prst="rect">
            <a:avLst/>
          </a:prstGeom>
          <a:noFill/>
        </p:spPr>
        <p:txBody>
          <a:bodyPr vert="horz" rtlCol="0">
            <a:spAutoFit/>
          </a:bodyPr>
          <a:lstStyle/>
          <a:p>
            <a:endParaRPr lang="en-GB"/>
          </a:p>
        </p:txBody>
      </p:sp>
      <p:sp>
        <p:nvSpPr>
          <p:cNvPr id="48" name="Text Placeholder 43">
            <a:extLst>
              <a:ext uri="{FF2B5EF4-FFF2-40B4-BE49-F238E27FC236}">
                <a16:creationId xmlns:a16="http://schemas.microsoft.com/office/drawing/2014/main" id="{ED6BD61A-0236-57F0-CDC2-371AECE0C89C}"/>
              </a:ext>
            </a:extLst>
          </p:cNvPr>
          <p:cNvSpPr>
            <a:spLocks noGrp="1"/>
          </p:cNvSpPr>
          <p:nvPr>
            <p:ph type="body" sz="quarter" idx="11"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9" name="Picture Placeholder 45">
            <a:extLst>
              <a:ext uri="{FF2B5EF4-FFF2-40B4-BE49-F238E27FC236}">
                <a16:creationId xmlns:a16="http://schemas.microsoft.com/office/drawing/2014/main" id="{8E1A9798-2652-9765-B619-D13410543613}"/>
              </a:ext>
            </a:extLst>
          </p:cNvPr>
          <p:cNvSpPr>
            <a:spLocks noGrp="1"/>
          </p:cNvSpPr>
          <p:nvPr>
            <p:ph type="pic" sz="quarter" idx="12"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18047158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Slide_3">
    <p:spTree>
      <p:nvGrpSpPr>
        <p:cNvPr id="1" name=""/>
        <p:cNvGrpSpPr/>
        <p:nvPr/>
      </p:nvGrpSpPr>
      <p:grpSpPr>
        <a:xfrm>
          <a:off x="0" y="0"/>
          <a:ext cx="0" cy="0"/>
          <a:chOff x="0" y="0"/>
          <a:chExt cx="0" cy="0"/>
        </a:xfrm>
      </p:grpSpPr>
      <p:pic>
        <p:nvPicPr>
          <p:cNvPr id="4" name="Picture 3" descr="A picture containing white, light&#10;&#10;Description automatically generated">
            <a:extLst>
              <a:ext uri="{FF2B5EF4-FFF2-40B4-BE49-F238E27FC236}">
                <a16:creationId xmlns:a16="http://schemas.microsoft.com/office/drawing/2014/main" id="{10125B0F-2464-434A-97B5-2127D9E294F6}"/>
              </a:ext>
            </a:extLst>
          </p:cNvPr>
          <p:cNvPicPr>
            <a:picLocks noGrp="1" noRot="1" noChangeAspect="1" noMove="1" noResize="1" noEditPoints="1" noAdjustHandles="1" noChangeArrowheads="1" noChangeShapeType="1" noCrop="1"/>
          </p:cNvPicPr>
          <p:nvPr userDrawn="1"/>
        </p:nvPicPr>
        <p:blipFill>
          <a:blip r:embed="rId39"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3">
            <a:extLst>
              <a:ext uri="{FF2B5EF4-FFF2-40B4-BE49-F238E27FC236}">
                <a16:creationId xmlns:a16="http://schemas.microsoft.com/office/drawing/2014/main" id="{F23B7960-851D-4C26-91DF-14A315B5DA85}"/>
              </a:ext>
            </a:extLst>
          </p:cNvPr>
          <p:cNvPicPr>
            <a:picLocks noChangeAspect="1" noChangeArrowheads="1"/>
          </p:cNvPicPr>
          <p:nvPr userDrawn="1"/>
        </p:nvPicPr>
        <p:blipFill>
          <a:blip r:embed="rId40" cstate="email">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a:extLst>
              <a:ext uri="{FF2B5EF4-FFF2-40B4-BE49-F238E27FC236}">
                <a16:creationId xmlns:a16="http://schemas.microsoft.com/office/drawing/2014/main" id="{90DD2626-3412-4E27-BBA0-2F8503997D9F}"/>
              </a:ext>
            </a:extLst>
          </p:cNvPr>
          <p:cNvSpPr>
            <a:spLocks noGrp="1"/>
          </p:cNvSpPr>
          <p:nvPr>
            <p:ph type="body" sz="quarter" idx="10" hasCustomPrompt="1"/>
          </p:nvPr>
        </p:nvSpPr>
        <p:spPr>
          <a:xfrm>
            <a:off x="558341" y="2811684"/>
            <a:ext cx="1119539" cy="771525"/>
          </a:xfrm>
        </p:spPr>
        <p:txBody>
          <a:bodyPr>
            <a:noAutofit/>
          </a:bodyPr>
          <a:lstStyle>
            <a:lvl1pPr marL="0" indent="0">
              <a:buNone/>
              <a:defRPr sz="6000">
                <a:solidFill>
                  <a:schemeClr val="bg1"/>
                </a:solidFill>
                <a:latin typeface="Outfit Medium" pitchFamily="2" charset="0"/>
              </a:defRPr>
            </a:lvl1pPr>
          </a:lstStyle>
          <a:p>
            <a:pPr lvl="0"/>
            <a:r>
              <a:rPr lang="en-US"/>
              <a:t>01</a:t>
            </a:r>
            <a:endParaRPr lang="en-PH"/>
          </a:p>
        </p:txBody>
      </p:sp>
      <p:sp>
        <p:nvSpPr>
          <p:cNvPr id="41" name="Rectangle 40">
            <a:extLst>
              <a:ext uri="{FF2B5EF4-FFF2-40B4-BE49-F238E27FC236}">
                <a16:creationId xmlns:a16="http://schemas.microsoft.com/office/drawing/2014/main" id="{9FB82FF9-CA99-6F62-9062-96AC53DE2465}"/>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43" name="Picture 42" descr="A black and white sign&#10;&#10;Description automatically generated with low confidence">
            <a:extLst>
              <a:ext uri="{FF2B5EF4-FFF2-40B4-BE49-F238E27FC236}">
                <a16:creationId xmlns:a16="http://schemas.microsoft.com/office/drawing/2014/main" id="{523382F3-921A-4399-9CC3-7FA997F69D36}"/>
              </a:ext>
            </a:extLst>
          </p:cNvPr>
          <p:cNvPicPr>
            <a:picLocks noChangeAspect="1"/>
          </p:cNvPicPr>
          <p:nvPr userDrawn="1"/>
        </p:nvPicPr>
        <p:blipFill>
          <a:blip r:embed="rId41"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45" name="Text Placeholder 4">
            <a:extLst>
              <a:ext uri="{FF2B5EF4-FFF2-40B4-BE49-F238E27FC236}">
                <a16:creationId xmlns:a16="http://schemas.microsoft.com/office/drawing/2014/main" id="{F1BA8190-03BB-CE04-D70D-477BA2EA0294}"/>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3" name="Title 1">
            <a:extLst>
              <a:ext uri="{FF2B5EF4-FFF2-40B4-BE49-F238E27FC236}">
                <a16:creationId xmlns:a16="http://schemas.microsoft.com/office/drawing/2014/main" id="{E26A9926-75B3-5475-2C86-1AC71459E7B8}"/>
              </a:ext>
            </a:extLst>
          </p:cNvPr>
          <p:cNvSpPr>
            <a:spLocks noGrp="1"/>
          </p:cNvSpPr>
          <p:nvPr>
            <p:ph type="ctrTitle" hasCustomPrompt="1"/>
          </p:nvPr>
        </p:nvSpPr>
        <p:spPr>
          <a:xfrm>
            <a:off x="558341" y="4121631"/>
            <a:ext cx="8031743" cy="627485"/>
          </a:xfrm>
          <a:prstGeom prst="rect">
            <a:avLst/>
          </a:prstGeom>
        </p:spPr>
        <p:txBody>
          <a:bodyPr anchor="t">
            <a:noAutofit/>
          </a:bodyPr>
          <a:lstStyle>
            <a:lvl1pPr marL="0" indent="0" algn="l">
              <a:defRPr sz="4400" b="0">
                <a:solidFill>
                  <a:schemeClr val="bg1"/>
                </a:solidFill>
                <a:latin typeface="Outfit Medium" pitchFamily="2" charset="0"/>
                <a:ea typeface="Source Sans Pro Semibold" panose="020B0603030403020204" pitchFamily="34" charset="0"/>
              </a:defRPr>
            </a:lvl1pPr>
          </a:lstStyle>
          <a:p>
            <a:r>
              <a:rPr lang="en-US"/>
              <a:t>Agenda (Outfit Medium 44pt)</a:t>
            </a:r>
          </a:p>
        </p:txBody>
      </p:sp>
      <p:sp>
        <p:nvSpPr>
          <p:cNvPr id="2" name="TextBox 1">
            <a:extLst>
              <a:ext uri="{FF2B5EF4-FFF2-40B4-BE49-F238E27FC236}">
                <a16:creationId xmlns:a16="http://schemas.microsoft.com/office/drawing/2014/main" id="{37CF1E6A-9AD6-DD49-34C9-8DEA770BC1C5}"/>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2EF41D1D-A330-58F4-79AC-B4B4B666F94C}"/>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8ADAD24D-2722-CEFF-BBF3-A562673829E3}"/>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A8E1399D-0CEC-368C-3A1C-F0190AC868AB}"/>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E8F44777-FA21-2FA2-5B27-37BFD74E8D89}"/>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524878DD-9D42-2EBE-3DEB-496070245E6D}"/>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5D3688DD-9A9E-FC65-0AF9-A9BAD06F7C0A}"/>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3D542CC6-6E6F-47A4-46F8-827DF6A26FBD}"/>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949CA8A1-9AEA-5EC9-4E3A-8DF975BF973B}"/>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C80DDFFF-9F2F-5B1A-7E11-754D4B24F90D}"/>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5D57EAED-6497-93FB-0D56-35EC09957E97}"/>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C6F523B4-B78F-BD03-458B-259C57B09BA3}"/>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DC892006-1F2D-64F2-CD7C-0202E28E4E58}"/>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4F8C8BE4-E95E-BE76-0272-B83FA950BC05}"/>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235239F9-5A83-F693-8FF3-D517525EBB9E}"/>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86B00792-5ABA-3AD3-263B-28894472322D}"/>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449D26C6-3865-5CC5-7711-F02A444E512D}"/>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204BE518-E493-D67A-3606-47117600CE11}"/>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19B79281-8A0B-375B-8451-34A444F91BE0}"/>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0EFA07BA-673F-1E81-D63D-28193B0711DF}"/>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70AA466C-BCA7-F955-4A6D-02F8B147E9DD}"/>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F2A41FC0-7EC7-5E0B-4360-1E09EBFE9631}"/>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500FDE2F-5CAE-325D-0E6A-DDF7D543B8D5}"/>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4D93B18A-FE3B-BFA5-7F53-8BF8C18385E7}"/>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A2EEABF3-186D-6EF5-86D8-271E5F197ED5}"/>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9D7539BB-1235-24DF-9D0F-D31A34CB5C78}"/>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3FC6EC42-31F3-C71D-777D-DD1277858BD7}"/>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1371D7FE-EAD2-648C-C57E-8E2B93B2C7EE}"/>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18DA13FE-98EC-37E8-25B5-AD392B1B7901}"/>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0C77DF66-205E-BAE6-67E2-8A2535DDAA2F}"/>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F7B8B32B-586F-1E23-6E1D-DC3DC8359A5F}"/>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48B55827-8772-A3E1-B115-4FA262394465}"/>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3735B754-E266-CF92-6F42-12DAABFC1950}"/>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EE4F1EBB-75BC-F41E-2AB6-B9038436677C}"/>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4425EEBA-1EC7-5C83-CD7A-0AC525CBA797}"/>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2" name="TextBox 41">
            <a:extLst>
              <a:ext uri="{FF2B5EF4-FFF2-40B4-BE49-F238E27FC236}">
                <a16:creationId xmlns:a16="http://schemas.microsoft.com/office/drawing/2014/main" id="{4C5505D1-8297-67F9-4A76-0E3FA16B3AE5}"/>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4" name="TextBox 43">
            <a:extLst>
              <a:ext uri="{FF2B5EF4-FFF2-40B4-BE49-F238E27FC236}">
                <a16:creationId xmlns:a16="http://schemas.microsoft.com/office/drawing/2014/main" id="{AF9506E3-E7CB-09CB-6E16-E12A3E39C089}"/>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6" name="Text Placeholder 43">
            <a:extLst>
              <a:ext uri="{FF2B5EF4-FFF2-40B4-BE49-F238E27FC236}">
                <a16:creationId xmlns:a16="http://schemas.microsoft.com/office/drawing/2014/main" id="{BF317609-2205-11AD-B1F9-A540C4FC2DF4}"/>
              </a:ext>
            </a:extLst>
          </p:cNvPr>
          <p:cNvSpPr>
            <a:spLocks noGrp="1"/>
          </p:cNvSpPr>
          <p:nvPr>
            <p:ph type="body" sz="quarter" idx="11"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7" name="Picture Placeholder 45">
            <a:extLst>
              <a:ext uri="{FF2B5EF4-FFF2-40B4-BE49-F238E27FC236}">
                <a16:creationId xmlns:a16="http://schemas.microsoft.com/office/drawing/2014/main" id="{82EE6D2A-2758-4D3B-C0D2-29A5BDB5AEEB}"/>
              </a:ext>
            </a:extLst>
          </p:cNvPr>
          <p:cNvSpPr>
            <a:spLocks noGrp="1"/>
          </p:cNvSpPr>
          <p:nvPr>
            <p:ph type="pic" sz="quarter" idx="12"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7429371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Slide_4">
    <p:spTree>
      <p:nvGrpSpPr>
        <p:cNvPr id="1" name=""/>
        <p:cNvGrpSpPr/>
        <p:nvPr/>
      </p:nvGrpSpPr>
      <p:grpSpPr>
        <a:xfrm>
          <a:off x="0" y="0"/>
          <a:ext cx="0" cy="0"/>
          <a:chOff x="0" y="0"/>
          <a:chExt cx="0" cy="0"/>
        </a:xfrm>
      </p:grpSpPr>
      <p:pic>
        <p:nvPicPr>
          <p:cNvPr id="14" name="Picture 13" descr="A picture containing hydrozoan&#10;&#10;Description automatically generated">
            <a:extLst>
              <a:ext uri="{FF2B5EF4-FFF2-40B4-BE49-F238E27FC236}">
                <a16:creationId xmlns:a16="http://schemas.microsoft.com/office/drawing/2014/main" id="{4EE7B721-C45F-4DB3-B863-845E3ECA14C2}"/>
              </a:ext>
            </a:extLst>
          </p:cNvPr>
          <p:cNvPicPr>
            <a:picLocks noGrp="1" noRot="1" noChangeAspect="1" noMove="1" noResize="1" noEditPoints="1" noAdjustHandles="1" noChangeArrowheads="1" noChangeShapeType="1" noCrop="1"/>
          </p:cNvPicPr>
          <p:nvPr userDrawn="1"/>
        </p:nvPicPr>
        <p:blipFill>
          <a:blip r:embed="rId3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3">
            <a:extLst>
              <a:ext uri="{FF2B5EF4-FFF2-40B4-BE49-F238E27FC236}">
                <a16:creationId xmlns:a16="http://schemas.microsoft.com/office/drawing/2014/main" id="{F23B7960-851D-4C26-91DF-14A315B5DA85}"/>
              </a:ext>
            </a:extLst>
          </p:cNvPr>
          <p:cNvPicPr>
            <a:picLocks noChangeAspect="1" noChangeArrowheads="1"/>
          </p:cNvPicPr>
          <p:nvPr userDrawn="1"/>
        </p:nvPicPr>
        <p:blipFill>
          <a:blip r:embed="rId38" cstate="email">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a:extLst>
              <a:ext uri="{FF2B5EF4-FFF2-40B4-BE49-F238E27FC236}">
                <a16:creationId xmlns:a16="http://schemas.microsoft.com/office/drawing/2014/main" id="{90DD2626-3412-4E27-BBA0-2F8503997D9F}"/>
              </a:ext>
            </a:extLst>
          </p:cNvPr>
          <p:cNvSpPr>
            <a:spLocks noGrp="1"/>
          </p:cNvSpPr>
          <p:nvPr>
            <p:ph type="body" sz="quarter" idx="10" hasCustomPrompt="1"/>
          </p:nvPr>
        </p:nvSpPr>
        <p:spPr>
          <a:xfrm>
            <a:off x="558342" y="2811684"/>
            <a:ext cx="1146172" cy="771525"/>
          </a:xfrm>
        </p:spPr>
        <p:txBody>
          <a:bodyPr>
            <a:noAutofit/>
          </a:bodyPr>
          <a:lstStyle>
            <a:lvl1pPr marL="0" indent="0">
              <a:buNone/>
              <a:defRPr sz="6000">
                <a:solidFill>
                  <a:schemeClr val="bg1"/>
                </a:solidFill>
                <a:latin typeface="Outfit Medium" pitchFamily="2" charset="0"/>
              </a:defRPr>
            </a:lvl1pPr>
          </a:lstStyle>
          <a:p>
            <a:pPr lvl="0"/>
            <a:r>
              <a:rPr lang="en-US"/>
              <a:t>01</a:t>
            </a:r>
            <a:endParaRPr lang="en-PH"/>
          </a:p>
        </p:txBody>
      </p:sp>
      <p:sp>
        <p:nvSpPr>
          <p:cNvPr id="41" name="Rectangle 40">
            <a:extLst>
              <a:ext uri="{FF2B5EF4-FFF2-40B4-BE49-F238E27FC236}">
                <a16:creationId xmlns:a16="http://schemas.microsoft.com/office/drawing/2014/main" id="{E5836741-066C-D44D-AF72-B69B6252F165}"/>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rgbClr val="FFFFFF"/>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42" name="Picture 41" descr="A black and white sign&#10;&#10;Description automatically generated with low confidence">
            <a:extLst>
              <a:ext uri="{FF2B5EF4-FFF2-40B4-BE49-F238E27FC236}">
                <a16:creationId xmlns:a16="http://schemas.microsoft.com/office/drawing/2014/main" id="{772B6E23-B4FE-27DB-B6F6-D54E7C29E81F}"/>
              </a:ext>
            </a:extLst>
          </p:cNvPr>
          <p:cNvPicPr>
            <a:picLocks noChangeAspect="1"/>
          </p:cNvPicPr>
          <p:nvPr userDrawn="1"/>
        </p:nvPicPr>
        <p:blipFill>
          <a:blip r:embed="rId39"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44" name="Text Placeholder 4">
            <a:extLst>
              <a:ext uri="{FF2B5EF4-FFF2-40B4-BE49-F238E27FC236}">
                <a16:creationId xmlns:a16="http://schemas.microsoft.com/office/drawing/2014/main" id="{0C5CB9C2-D11A-462C-47DD-AF713A2662B7}"/>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3" name="Title 1">
            <a:extLst>
              <a:ext uri="{FF2B5EF4-FFF2-40B4-BE49-F238E27FC236}">
                <a16:creationId xmlns:a16="http://schemas.microsoft.com/office/drawing/2014/main" id="{712DEA3F-19BA-3719-E6FE-00BCF0F1DF59}"/>
              </a:ext>
            </a:extLst>
          </p:cNvPr>
          <p:cNvSpPr>
            <a:spLocks noGrp="1"/>
          </p:cNvSpPr>
          <p:nvPr>
            <p:ph type="ctrTitle" hasCustomPrompt="1"/>
          </p:nvPr>
        </p:nvSpPr>
        <p:spPr>
          <a:xfrm>
            <a:off x="558341" y="4121631"/>
            <a:ext cx="8031743" cy="627485"/>
          </a:xfrm>
          <a:prstGeom prst="rect">
            <a:avLst/>
          </a:prstGeom>
        </p:spPr>
        <p:txBody>
          <a:bodyPr anchor="t">
            <a:noAutofit/>
          </a:bodyPr>
          <a:lstStyle>
            <a:lvl1pPr marL="0" indent="0" algn="l">
              <a:defRPr sz="4400" b="0">
                <a:solidFill>
                  <a:schemeClr val="bg1"/>
                </a:solidFill>
                <a:latin typeface="Outfit Medium" pitchFamily="2" charset="0"/>
                <a:ea typeface="Source Sans Pro Semibold" panose="020B0603030403020204" pitchFamily="34" charset="0"/>
              </a:defRPr>
            </a:lvl1pPr>
          </a:lstStyle>
          <a:p>
            <a:r>
              <a:rPr lang="en-US"/>
              <a:t>Agenda (Outfit Medium 44pt)</a:t>
            </a:r>
          </a:p>
        </p:txBody>
      </p:sp>
      <p:sp>
        <p:nvSpPr>
          <p:cNvPr id="2" name="TextBox 1">
            <a:extLst>
              <a:ext uri="{FF2B5EF4-FFF2-40B4-BE49-F238E27FC236}">
                <a16:creationId xmlns:a16="http://schemas.microsoft.com/office/drawing/2014/main" id="{45DE9065-0CB4-53C0-03E1-96E21C9DD910}"/>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0F20852A-13FE-6115-0DE1-602E87F7C0F7}"/>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DF918C17-D16D-BC51-E11B-2C7CE1F0D3B5}"/>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676CA047-9179-8D49-8382-E06154BAECF1}"/>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4E86DDCD-6804-39EA-6E21-C83B4AB57DAE}"/>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992D226E-C4BD-A63A-9FFB-813CEE61105A}"/>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400C6887-7CCB-96E4-8923-DDAA0DA69071}"/>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59313919-7E8B-FB4A-F311-EB40CC014E66}"/>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0808EA43-04AE-818A-F5A9-6530FD00D5E5}"/>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B42E55A8-81C4-D638-F2AE-9A29E8F37CDA}"/>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70683214-7725-30AE-D48A-216A9C4CA47B}"/>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B85685BA-4DB9-493B-666E-E88EF8BD243B}"/>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A547D902-1A62-2721-859E-C3ABC2A0239D}"/>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628A37A6-FB4C-2E25-FA76-4C833BAC71AD}"/>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ED6BF5FA-D572-03B7-2263-982F3F5C2C99}"/>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41F3147F-2BAC-F983-3A37-5B8D8656F8E3}"/>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673CB9C5-2B19-8EDF-0A54-8BF1CE596899}"/>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A18C254F-B602-4A23-6E80-CCE61BA9988D}"/>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0FEA9EAC-8C22-4785-AD3C-AF60E14828A3}"/>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F073CB8A-A7E6-8D46-C3CC-D15FAC447FE6}"/>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144520B0-9C0F-C054-EF12-B1AE737A467B}"/>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D7CAB178-B55A-D0A8-2920-E8507E7FA8A6}"/>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F5DACA41-E498-83E0-369D-FEC4535BF403}"/>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F16F44FF-38CF-BF96-5107-E67C4E09027C}"/>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4F41E2E4-5FBD-52FB-944F-5262F72BA3F2}"/>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715D97AD-F8BA-A7FE-688E-7B0F8326EDEF}"/>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8D465381-4E1C-51D0-EDDE-5B3857B574F4}"/>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66751245-694F-3204-A6FF-91905F32C792}"/>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54A2848F-7621-502E-91C6-7E21B1876DFF}"/>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914C2C86-C1CA-3523-BE7B-9DA1A39B087B}"/>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F58CE060-815E-999C-6FB1-AE99EA1298DC}"/>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B05CCD01-F030-C268-99C9-4B57E349A388}"/>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0B3FF343-9F4C-7E89-8040-4C9C9549FCC2}"/>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7B004D1E-A040-FEA4-B4C2-9A3BF8F7EDFE}"/>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9501C47A-E057-D99E-C86E-16F73F4FF22A}"/>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5" name="Text Placeholder 43">
            <a:extLst>
              <a:ext uri="{FF2B5EF4-FFF2-40B4-BE49-F238E27FC236}">
                <a16:creationId xmlns:a16="http://schemas.microsoft.com/office/drawing/2014/main" id="{DD85D394-D043-6949-EB22-EE01AE8D9A25}"/>
              </a:ext>
            </a:extLst>
          </p:cNvPr>
          <p:cNvSpPr>
            <a:spLocks noGrp="1"/>
          </p:cNvSpPr>
          <p:nvPr>
            <p:ph type="body" sz="quarter" idx="11"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6" name="Picture Placeholder 45">
            <a:extLst>
              <a:ext uri="{FF2B5EF4-FFF2-40B4-BE49-F238E27FC236}">
                <a16:creationId xmlns:a16="http://schemas.microsoft.com/office/drawing/2014/main" id="{9B6DC252-CEC1-689A-253C-E5954D7C7494}"/>
              </a:ext>
            </a:extLst>
          </p:cNvPr>
          <p:cNvSpPr>
            <a:spLocks noGrp="1"/>
          </p:cNvSpPr>
          <p:nvPr>
            <p:ph type="pic" sz="quarter" idx="12"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1901090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Slide_5">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91F6EE5-5DA4-40BB-AD0B-342BC4BEC2F3}"/>
              </a:ext>
            </a:extLst>
          </p:cNvPr>
          <p:cNvPicPr>
            <a:picLocks noGrp="1" noRot="1" noChangeAspect="1" noMove="1" noResize="1" noEditPoints="1" noAdjustHandles="1" noChangeArrowheads="1" noChangeShapeType="1" noCrop="1"/>
          </p:cNvPicPr>
          <p:nvPr userDrawn="1"/>
        </p:nvPicPr>
        <p:blipFill>
          <a:blip r:embed="rId3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3">
            <a:extLst>
              <a:ext uri="{FF2B5EF4-FFF2-40B4-BE49-F238E27FC236}">
                <a16:creationId xmlns:a16="http://schemas.microsoft.com/office/drawing/2014/main" id="{F23B7960-851D-4C26-91DF-14A315B5DA85}"/>
              </a:ext>
            </a:extLst>
          </p:cNvPr>
          <p:cNvPicPr>
            <a:picLocks noChangeAspect="1" noChangeArrowheads="1"/>
          </p:cNvPicPr>
          <p:nvPr userDrawn="1"/>
        </p:nvPicPr>
        <p:blipFill>
          <a:blip r:embed="rId33" cstate="email">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a:extLst>
              <a:ext uri="{FF2B5EF4-FFF2-40B4-BE49-F238E27FC236}">
                <a16:creationId xmlns:a16="http://schemas.microsoft.com/office/drawing/2014/main" id="{90DD2626-3412-4E27-BBA0-2F8503997D9F}"/>
              </a:ext>
            </a:extLst>
          </p:cNvPr>
          <p:cNvSpPr>
            <a:spLocks noGrp="1"/>
          </p:cNvSpPr>
          <p:nvPr>
            <p:ph type="body" sz="quarter" idx="10" hasCustomPrompt="1"/>
          </p:nvPr>
        </p:nvSpPr>
        <p:spPr>
          <a:xfrm>
            <a:off x="558341" y="2811684"/>
            <a:ext cx="1137294" cy="771525"/>
          </a:xfrm>
        </p:spPr>
        <p:txBody>
          <a:bodyPr>
            <a:noAutofit/>
          </a:bodyPr>
          <a:lstStyle>
            <a:lvl1pPr marL="0" indent="0">
              <a:buNone/>
              <a:defRPr sz="6000">
                <a:solidFill>
                  <a:schemeClr val="bg1"/>
                </a:solidFill>
                <a:latin typeface="Outfit Medium" pitchFamily="2" charset="0"/>
              </a:defRPr>
            </a:lvl1pPr>
          </a:lstStyle>
          <a:p>
            <a:pPr lvl="0"/>
            <a:r>
              <a:rPr lang="en-US"/>
              <a:t>01</a:t>
            </a:r>
            <a:endParaRPr lang="en-PH"/>
          </a:p>
        </p:txBody>
      </p:sp>
      <p:sp>
        <p:nvSpPr>
          <p:cNvPr id="40" name="Rectangle 39">
            <a:extLst>
              <a:ext uri="{FF2B5EF4-FFF2-40B4-BE49-F238E27FC236}">
                <a16:creationId xmlns:a16="http://schemas.microsoft.com/office/drawing/2014/main" id="{2657D63E-4035-4874-9D05-147A28CB741A}"/>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rgbClr val="FFFFFF"/>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41" name="Picture 40" descr="A black and white sign&#10;&#10;Description automatically generated with low confidence">
            <a:extLst>
              <a:ext uri="{FF2B5EF4-FFF2-40B4-BE49-F238E27FC236}">
                <a16:creationId xmlns:a16="http://schemas.microsoft.com/office/drawing/2014/main" id="{865B87F0-B7F0-A7A3-C7D5-57B19CFA9697}"/>
              </a:ext>
            </a:extLst>
          </p:cNvPr>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43" name="Text Placeholder 4">
            <a:extLst>
              <a:ext uri="{FF2B5EF4-FFF2-40B4-BE49-F238E27FC236}">
                <a16:creationId xmlns:a16="http://schemas.microsoft.com/office/drawing/2014/main" id="{C32C4972-D6BA-7C58-0E85-E8FEECCD7CF1}"/>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3" name="Title 1">
            <a:extLst>
              <a:ext uri="{FF2B5EF4-FFF2-40B4-BE49-F238E27FC236}">
                <a16:creationId xmlns:a16="http://schemas.microsoft.com/office/drawing/2014/main" id="{7BA1D501-7B3B-5F4B-DC7E-44A01070D5EA}"/>
              </a:ext>
            </a:extLst>
          </p:cNvPr>
          <p:cNvSpPr>
            <a:spLocks noGrp="1"/>
          </p:cNvSpPr>
          <p:nvPr>
            <p:ph type="ctrTitle" hasCustomPrompt="1"/>
          </p:nvPr>
        </p:nvSpPr>
        <p:spPr>
          <a:xfrm>
            <a:off x="558341" y="4121631"/>
            <a:ext cx="8031743" cy="627485"/>
          </a:xfrm>
          <a:prstGeom prst="rect">
            <a:avLst/>
          </a:prstGeom>
        </p:spPr>
        <p:txBody>
          <a:bodyPr anchor="t">
            <a:noAutofit/>
          </a:bodyPr>
          <a:lstStyle>
            <a:lvl1pPr marL="0" indent="0" algn="l">
              <a:defRPr sz="4400" b="0">
                <a:solidFill>
                  <a:schemeClr val="bg1"/>
                </a:solidFill>
                <a:latin typeface="Outfit Medium" pitchFamily="2" charset="0"/>
                <a:ea typeface="Source Sans Pro Semibold" panose="020B0603030403020204" pitchFamily="34" charset="0"/>
              </a:defRPr>
            </a:lvl1pPr>
          </a:lstStyle>
          <a:p>
            <a:r>
              <a:rPr lang="en-US"/>
              <a:t>Agenda (Outfit Medium 44pt)</a:t>
            </a:r>
          </a:p>
        </p:txBody>
      </p:sp>
      <p:sp>
        <p:nvSpPr>
          <p:cNvPr id="2" name="TextBox 1">
            <a:extLst>
              <a:ext uri="{FF2B5EF4-FFF2-40B4-BE49-F238E27FC236}">
                <a16:creationId xmlns:a16="http://schemas.microsoft.com/office/drawing/2014/main" id="{C88A3BF5-E5A0-6FDA-F806-F9B07E410B8B}"/>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76759C04-18BA-C5AC-78CA-09D05BAD5821}"/>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0BD601BA-D89A-FC29-7854-4F648BA0A664}"/>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C4A2E0CB-3C90-DA9B-74D2-B5FEE517D5AC}"/>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25784733-B25D-9D14-ECB7-48FBB87583BC}"/>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1CEA8194-B6E5-E385-DDC8-628999662318}"/>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8B15AAC7-4F9F-4F3B-76D8-80426CE57A12}"/>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353250C5-89ED-AC5B-AC2D-7C6F005A5260}"/>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D7D60B84-52DE-43F6-F82A-AE3DCBF3E8C3}"/>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FAD5B490-3DE0-B1E2-E477-4CB399C275FF}"/>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57FDB003-A4FA-C9DA-857D-0FD2012E5160}"/>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5E4F7757-EA23-0428-9223-EE7F54B539E8}"/>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60AA6B73-E228-C8DB-EB25-8D7E6AAB2A75}"/>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38ADC846-8BE2-7BE3-0E4F-B1CEEF02A540}"/>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C0751A92-3CAD-13FC-8A54-81BB8C0150A4}"/>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EF91FEA2-9EE2-366F-D47E-3FEFDD2C1110}"/>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23F31067-8BD4-E507-E934-2EACCC9B94EE}"/>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53752200-CC24-D6EE-6B02-89A92E8054D3}"/>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4A3524E9-2DFD-8BB0-3556-DD126C059F8C}"/>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11308A07-B392-A470-53B2-CBFE0720C366}"/>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998EB81E-8117-F612-D514-A82E696C1183}"/>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793B3FFF-391A-0034-900F-E7ADFD25577A}"/>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F049A302-CA41-E7E6-D539-FB2BF484869A}"/>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E1E3D231-3974-B2A7-0E55-CD3E904A4444}"/>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D0C79E2E-F58B-17D3-D098-47335E7F5BC2}"/>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C8E1C916-1AF6-EF38-7157-DB87FCF2D3C2}"/>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206FBE83-0157-65E1-93EA-5986F3C127A6}"/>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A4315B2B-6159-B9D7-C8DB-B16ED16CEB5F}"/>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E558DB29-B2A5-0D51-F0C0-0F7060888442}"/>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187ADE58-35F8-A4EB-AE32-BD80392D22AA}"/>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9" name="Text Placeholder 43">
            <a:extLst>
              <a:ext uri="{FF2B5EF4-FFF2-40B4-BE49-F238E27FC236}">
                <a16:creationId xmlns:a16="http://schemas.microsoft.com/office/drawing/2014/main" id="{CA62412D-939E-D2C5-D71C-983617C49F70}"/>
              </a:ext>
            </a:extLst>
          </p:cNvPr>
          <p:cNvSpPr>
            <a:spLocks noGrp="1"/>
          </p:cNvSpPr>
          <p:nvPr>
            <p:ph type="body" sz="quarter" idx="11"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2" name="Picture Placeholder 45">
            <a:extLst>
              <a:ext uri="{FF2B5EF4-FFF2-40B4-BE49-F238E27FC236}">
                <a16:creationId xmlns:a16="http://schemas.microsoft.com/office/drawing/2014/main" id="{A8589C43-B02B-B6B0-4E79-CDF9488C3A4F}"/>
              </a:ext>
            </a:extLst>
          </p:cNvPr>
          <p:cNvSpPr>
            <a:spLocks noGrp="1"/>
          </p:cNvSpPr>
          <p:nvPr>
            <p:ph type="pic" sz="quarter" idx="12"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3580419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Slide_6">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75200FD-EB91-4875-8EDE-E1643D2B450F}"/>
              </a:ext>
            </a:extLst>
          </p:cNvPr>
          <p:cNvPicPr>
            <a:picLocks noGrp="1" noRot="1" noChangeAspect="1" noMove="1" noResize="1" noEditPoints="1" noAdjustHandles="1" noChangeArrowheads="1" noChangeShapeType="1" noCrop="1"/>
          </p:cNvPicPr>
          <p:nvPr userDrawn="1"/>
        </p:nvPicPr>
        <p:blipFill>
          <a:blip r:embed="rId10"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3">
            <a:extLst>
              <a:ext uri="{FF2B5EF4-FFF2-40B4-BE49-F238E27FC236}">
                <a16:creationId xmlns:a16="http://schemas.microsoft.com/office/drawing/2014/main" id="{F23B7960-851D-4C26-91DF-14A315B5DA85}"/>
              </a:ext>
            </a:extLst>
          </p:cNvPr>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a:extLst>
              <a:ext uri="{FF2B5EF4-FFF2-40B4-BE49-F238E27FC236}">
                <a16:creationId xmlns:a16="http://schemas.microsoft.com/office/drawing/2014/main" id="{90DD2626-3412-4E27-BBA0-2F8503997D9F}"/>
              </a:ext>
            </a:extLst>
          </p:cNvPr>
          <p:cNvSpPr>
            <a:spLocks noGrp="1"/>
          </p:cNvSpPr>
          <p:nvPr>
            <p:ph type="body" sz="quarter" idx="10" hasCustomPrompt="1"/>
          </p:nvPr>
        </p:nvSpPr>
        <p:spPr>
          <a:xfrm>
            <a:off x="558341" y="2811684"/>
            <a:ext cx="1119539" cy="771525"/>
          </a:xfrm>
        </p:spPr>
        <p:txBody>
          <a:bodyPr>
            <a:noAutofit/>
          </a:bodyPr>
          <a:lstStyle>
            <a:lvl1pPr marL="0" indent="0">
              <a:buNone/>
              <a:defRPr sz="6000">
                <a:solidFill>
                  <a:schemeClr val="bg1"/>
                </a:solidFill>
                <a:latin typeface="Outfit Medium" pitchFamily="2" charset="0"/>
              </a:defRPr>
            </a:lvl1pPr>
          </a:lstStyle>
          <a:p>
            <a:pPr lvl="0"/>
            <a:r>
              <a:rPr lang="en-US"/>
              <a:t>01</a:t>
            </a:r>
            <a:endParaRPr lang="en-PH"/>
          </a:p>
        </p:txBody>
      </p:sp>
      <p:sp>
        <p:nvSpPr>
          <p:cNvPr id="39" name="Rectangle 38">
            <a:extLst>
              <a:ext uri="{FF2B5EF4-FFF2-40B4-BE49-F238E27FC236}">
                <a16:creationId xmlns:a16="http://schemas.microsoft.com/office/drawing/2014/main" id="{D5979D2C-8A82-DF99-14B3-831E484B0EB8}"/>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rgbClr val="FFFFFF"/>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40" name="Picture 39" descr="A black and white sign&#10;&#10;Description automatically generated with low confidence">
            <a:extLst>
              <a:ext uri="{FF2B5EF4-FFF2-40B4-BE49-F238E27FC236}">
                <a16:creationId xmlns:a16="http://schemas.microsoft.com/office/drawing/2014/main" id="{60B8F19B-8248-E80B-C003-A2415A75339A}"/>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42" name="Text Placeholder 4">
            <a:extLst>
              <a:ext uri="{FF2B5EF4-FFF2-40B4-BE49-F238E27FC236}">
                <a16:creationId xmlns:a16="http://schemas.microsoft.com/office/drawing/2014/main" id="{BA2CF3BD-51EB-E9A1-731F-6D9119678B46}"/>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3" name="Title 1">
            <a:extLst>
              <a:ext uri="{FF2B5EF4-FFF2-40B4-BE49-F238E27FC236}">
                <a16:creationId xmlns:a16="http://schemas.microsoft.com/office/drawing/2014/main" id="{C6C4856E-0D57-DD6B-4236-C2C7F050358D}"/>
              </a:ext>
            </a:extLst>
          </p:cNvPr>
          <p:cNvSpPr>
            <a:spLocks noGrp="1"/>
          </p:cNvSpPr>
          <p:nvPr>
            <p:ph type="ctrTitle" hasCustomPrompt="1"/>
          </p:nvPr>
        </p:nvSpPr>
        <p:spPr>
          <a:xfrm>
            <a:off x="558341" y="4121631"/>
            <a:ext cx="8031743" cy="627485"/>
          </a:xfrm>
          <a:prstGeom prst="rect">
            <a:avLst/>
          </a:prstGeom>
        </p:spPr>
        <p:txBody>
          <a:bodyPr anchor="t">
            <a:noAutofit/>
          </a:bodyPr>
          <a:lstStyle>
            <a:lvl1pPr marL="0" indent="0" algn="l">
              <a:defRPr sz="4400" b="0">
                <a:solidFill>
                  <a:schemeClr val="bg1"/>
                </a:solidFill>
                <a:latin typeface="Outfit Medium" pitchFamily="2" charset="0"/>
                <a:ea typeface="Source Sans Pro Semibold" panose="020B0603030403020204" pitchFamily="34" charset="0"/>
              </a:defRPr>
            </a:lvl1pPr>
          </a:lstStyle>
          <a:p>
            <a:r>
              <a:rPr lang="en-US"/>
              <a:t>Agenda (Outfit Medium 44pt)</a:t>
            </a:r>
          </a:p>
        </p:txBody>
      </p:sp>
      <p:sp>
        <p:nvSpPr>
          <p:cNvPr id="2" name="TextBox 1">
            <a:extLst>
              <a:ext uri="{FF2B5EF4-FFF2-40B4-BE49-F238E27FC236}">
                <a16:creationId xmlns:a16="http://schemas.microsoft.com/office/drawing/2014/main" id="{1094B0B7-7442-9588-1CAD-4EBF0F91214E}"/>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E58E976B-4D9A-8382-CB3A-1E814A729E26}"/>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0ED08D43-8C4B-9824-B031-B68F49F0A32A}"/>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A4786F5E-2072-17C0-E693-2688F4CFBA30}"/>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DABE4A0A-A68B-2E08-76E7-CA15E3CFFE84}"/>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B935C33C-1D65-F407-7A67-CBB7D68526D7}"/>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1620DB5A-61B1-99A3-96C6-A551DC0FE7D9}"/>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FC0DBF12-71FA-A253-7176-8C68A030DF11}"/>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7" name="Text Placeholder 43">
            <a:extLst>
              <a:ext uri="{FF2B5EF4-FFF2-40B4-BE49-F238E27FC236}">
                <a16:creationId xmlns:a16="http://schemas.microsoft.com/office/drawing/2014/main" id="{43682B23-DF66-ABBF-6490-42B6734B21D3}"/>
              </a:ext>
            </a:extLst>
          </p:cNvPr>
          <p:cNvSpPr>
            <a:spLocks noGrp="1"/>
          </p:cNvSpPr>
          <p:nvPr>
            <p:ph type="body" sz="quarter" idx="11"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18" name="Picture Placeholder 45">
            <a:extLst>
              <a:ext uri="{FF2B5EF4-FFF2-40B4-BE49-F238E27FC236}">
                <a16:creationId xmlns:a16="http://schemas.microsoft.com/office/drawing/2014/main" id="{ADAA00F4-50C7-EBCF-4318-FDC1D4E791F2}"/>
              </a:ext>
            </a:extLst>
          </p:cNvPr>
          <p:cNvSpPr>
            <a:spLocks noGrp="1"/>
          </p:cNvSpPr>
          <p:nvPr>
            <p:ph type="pic" sz="quarter" idx="12"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30157126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ndard Slide_01_Body Text">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1B4C5881-F313-404A-B81E-872A6AE52212}"/>
              </a:ext>
            </a:extLst>
          </p:cNvPr>
          <p:cNvSpPr>
            <a:spLocks noGrp="1"/>
          </p:cNvSpPr>
          <p:nvPr>
            <p:ph type="body" sz="quarter" idx="10" hasCustomPrompt="1"/>
          </p:nvPr>
        </p:nvSpPr>
        <p:spPr>
          <a:xfrm>
            <a:off x="459566" y="372025"/>
            <a:ext cx="4859780"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17" name="Text Placeholder 16">
            <a:extLst>
              <a:ext uri="{FF2B5EF4-FFF2-40B4-BE49-F238E27FC236}">
                <a16:creationId xmlns:a16="http://schemas.microsoft.com/office/drawing/2014/main" id="{23AAE743-806A-414F-BAE3-67DBAFD24617}"/>
              </a:ext>
            </a:extLst>
          </p:cNvPr>
          <p:cNvSpPr>
            <a:spLocks noGrp="1"/>
          </p:cNvSpPr>
          <p:nvPr>
            <p:ph type="body" sz="quarter" idx="11" hasCustomPrompt="1"/>
          </p:nvPr>
        </p:nvSpPr>
        <p:spPr>
          <a:xfrm>
            <a:off x="459570" y="2089323"/>
            <a:ext cx="10568792" cy="3391062"/>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14" name="Text Placeholder 16">
            <a:extLst>
              <a:ext uri="{FF2B5EF4-FFF2-40B4-BE49-F238E27FC236}">
                <a16:creationId xmlns:a16="http://schemas.microsoft.com/office/drawing/2014/main" id="{F6FB00AD-8D1C-4440-8E2E-5DEFEF7A982A}"/>
              </a:ext>
            </a:extLst>
          </p:cNvPr>
          <p:cNvSpPr>
            <a:spLocks noGrp="1"/>
          </p:cNvSpPr>
          <p:nvPr>
            <p:ph type="body" sz="quarter" idx="12" hasCustomPrompt="1"/>
          </p:nvPr>
        </p:nvSpPr>
        <p:spPr>
          <a:xfrm>
            <a:off x="459568" y="1377615"/>
            <a:ext cx="10568795" cy="503939"/>
          </a:xfrm>
        </p:spPr>
        <p:txBody>
          <a:bodyPr>
            <a:noAutofit/>
          </a:bodyPr>
          <a:lstStyle>
            <a:lvl1pPr marL="0" indent="0">
              <a:lnSpc>
                <a:spcPct val="100000"/>
              </a:lnSpc>
              <a:spcBef>
                <a:spcPts val="0"/>
              </a:spcBef>
              <a:buNone/>
              <a:defRPr sz="1400" b="0">
                <a:solidFill>
                  <a:srgbClr val="F79581"/>
                </a:solidFill>
                <a:latin typeface="Outfit Medium" pitchFamily="2" charset="0"/>
              </a:defRPr>
            </a:lvl1pPr>
          </a:lstStyle>
          <a:p>
            <a:pPr lvl="0"/>
            <a:r>
              <a:rPr lang="en-US"/>
              <a:t>Subtitle (Outfit Medium 14pt)</a:t>
            </a:r>
          </a:p>
        </p:txBody>
      </p:sp>
      <p:sp>
        <p:nvSpPr>
          <p:cNvPr id="76" name="Title 1">
            <a:extLst>
              <a:ext uri="{FF2B5EF4-FFF2-40B4-BE49-F238E27FC236}">
                <a16:creationId xmlns:a16="http://schemas.microsoft.com/office/drawing/2014/main" id="{BF59B4EA-6559-30AD-1FD8-D18A30F5DA9D}"/>
              </a:ext>
            </a:extLst>
          </p:cNvPr>
          <p:cNvSpPr>
            <a:spLocks noGrp="1"/>
          </p:cNvSpPr>
          <p:nvPr>
            <p:ph type="ctrTitle" hasCustomPrompt="1"/>
          </p:nvPr>
        </p:nvSpPr>
        <p:spPr>
          <a:xfrm>
            <a:off x="458263" y="702892"/>
            <a:ext cx="10570099"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2" name="TextBox 1">
            <a:extLst>
              <a:ext uri="{FF2B5EF4-FFF2-40B4-BE49-F238E27FC236}">
                <a16:creationId xmlns:a16="http://schemas.microsoft.com/office/drawing/2014/main" id="{789E8C77-9AFE-3A59-860B-1DB2948A4FDF}"/>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3F3356FE-05E5-2807-F7CD-7D2D6464EC5E}"/>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A1AD7D6D-F470-C602-DA0A-CFDA838EE59A}"/>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0DDD57B3-9D8B-6BC1-6AF8-AAE17292A177}"/>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EE153D8E-F7EB-1668-FCA1-4357893D6097}"/>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8C194FE3-9B14-D761-D731-D5A23F3EEB24}"/>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59ABD0C7-F59E-71D6-05E9-8CF90C18A6EF}"/>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02F14593-15D3-6D9F-F3A5-803909256613}"/>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73A47928-874D-44EC-2D45-44A14A0C9F87}"/>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E0BE3951-7F3B-2510-86A8-AA3BBB1D2B71}"/>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9CFFE463-5875-CD58-35AB-2FAA6071654A}"/>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7F86C304-589B-759D-12DE-CB258C4F07FC}"/>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006291E0-9E93-6DA9-EFCF-137528D51F32}"/>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5EAD4EC6-EE3C-5330-5A10-6C2166A525EB}"/>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1C9AEAB0-421E-E1F8-9EE7-FFB29FB92EF9}"/>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875A8127-F185-C82F-0B65-F6161F6AB391}"/>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83C3B43F-F4F0-E7AC-DB09-9CDF5925F749}"/>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60E86EC6-16C2-7918-E555-0369865BE25B}"/>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3C8B0D16-19F2-0DD8-E92D-03DA72BB4ED2}"/>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B220AFF4-385A-58AC-F1B5-1C202886366A}"/>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32531467-C4A0-80BF-464F-0071028593B3}"/>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4874536B-1863-6F1F-6ACB-4A8A016DD5E6}"/>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35EBAB2B-0494-1836-DD75-1B3716B24BA0}"/>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C253D3B3-ED88-FC52-7167-7ADD82375BF0}"/>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4224A9DC-8BB0-0391-532B-753CDAF6E9D8}"/>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D202D7AE-09CB-796B-B4FE-FD0AF75F7D3C}"/>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4321829F-9549-9FCA-954F-9D40B36CD73F}"/>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B5649624-BDDE-9282-81A8-7ABEBE9E8B49}"/>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3326EDC4-E1B6-10CA-19FE-299530BB3BD1}"/>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9398882B-0302-4AE0-5D4D-B3CAE049CEAD}"/>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4F40FCAA-9652-AEB7-546F-C8A521E343A9}"/>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95391083-3879-D922-1FFE-AD077D5D19F1}"/>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04337490-8853-2A99-FC6B-88F5DD8A0817}"/>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74A60642-A6A1-261D-6BCA-D0C8D0CDFE0E}"/>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A2D4BBA8-C406-ED49-AF86-BB7AEC4EB0B3}"/>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031DB5D1-46E7-3448-6D0A-80CB3154CD7B}"/>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1" name="TextBox 40">
            <a:extLst>
              <a:ext uri="{FF2B5EF4-FFF2-40B4-BE49-F238E27FC236}">
                <a16:creationId xmlns:a16="http://schemas.microsoft.com/office/drawing/2014/main" id="{D8EC7FC9-1C57-CB6F-210C-410D7BF9F418}"/>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2" name="TextBox 41">
            <a:extLst>
              <a:ext uri="{FF2B5EF4-FFF2-40B4-BE49-F238E27FC236}">
                <a16:creationId xmlns:a16="http://schemas.microsoft.com/office/drawing/2014/main" id="{7D3D0B8E-1DB0-B16A-C467-5EBF0783BE54}"/>
              </a:ext>
            </a:extLst>
          </p:cNvPr>
          <p:cNvSpPr txBox="1"/>
          <p:nvPr userDrawn="1">
            <p:custDataLst>
              <p:tags r:id="rId38"/>
            </p:custDataLst>
          </p:nvPr>
        </p:nvSpPr>
        <p:spPr>
          <a:xfrm>
            <a:off x="10126800" y="417600"/>
            <a:ext cx="1443600" cy="363600"/>
          </a:xfrm>
          <a:prstGeom prst="rect">
            <a:avLst/>
          </a:prstGeom>
          <a:noFill/>
        </p:spPr>
        <p:txBody>
          <a:bodyPr vert="horz" rtlCol="0">
            <a:spAutoFit/>
          </a:bodyPr>
          <a:lstStyle/>
          <a:p>
            <a:endParaRPr lang="en-GB"/>
          </a:p>
        </p:txBody>
      </p:sp>
      <p:sp>
        <p:nvSpPr>
          <p:cNvPr id="43" name="TextBox 42">
            <a:extLst>
              <a:ext uri="{FF2B5EF4-FFF2-40B4-BE49-F238E27FC236}">
                <a16:creationId xmlns:a16="http://schemas.microsoft.com/office/drawing/2014/main" id="{B41E7E49-A7DD-B93C-650E-34E985F22C9A}"/>
              </a:ext>
            </a:extLst>
          </p:cNvPr>
          <p:cNvSpPr txBox="1"/>
          <p:nvPr userDrawn="1">
            <p:custDataLst>
              <p:tags r:id="rId39"/>
            </p:custDataLst>
          </p:nvPr>
        </p:nvSpPr>
        <p:spPr>
          <a:xfrm>
            <a:off x="10126800" y="417600"/>
            <a:ext cx="1443600" cy="363600"/>
          </a:xfrm>
          <a:prstGeom prst="rect">
            <a:avLst/>
          </a:prstGeom>
          <a:noFill/>
        </p:spPr>
        <p:txBody>
          <a:bodyPr vert="horz" rtlCol="0">
            <a:spAutoFit/>
          </a:bodyPr>
          <a:lstStyle/>
          <a:p>
            <a:endParaRPr lang="en-GB"/>
          </a:p>
        </p:txBody>
      </p:sp>
      <p:sp>
        <p:nvSpPr>
          <p:cNvPr id="44" name="TextBox 43">
            <a:extLst>
              <a:ext uri="{FF2B5EF4-FFF2-40B4-BE49-F238E27FC236}">
                <a16:creationId xmlns:a16="http://schemas.microsoft.com/office/drawing/2014/main" id="{225D1F71-1856-0271-454A-CE2107951B14}"/>
              </a:ext>
            </a:extLst>
          </p:cNvPr>
          <p:cNvSpPr txBox="1"/>
          <p:nvPr userDrawn="1">
            <p:custDataLst>
              <p:tags r:id="rId40"/>
            </p:custDataLst>
          </p:nvPr>
        </p:nvSpPr>
        <p:spPr>
          <a:xfrm>
            <a:off x="10126800" y="417600"/>
            <a:ext cx="1443600" cy="363600"/>
          </a:xfrm>
          <a:prstGeom prst="rect">
            <a:avLst/>
          </a:prstGeom>
          <a:noFill/>
        </p:spPr>
        <p:txBody>
          <a:bodyPr vert="horz" rtlCol="0">
            <a:spAutoFit/>
          </a:bodyPr>
          <a:lstStyle/>
          <a:p>
            <a:endParaRPr lang="en-GB"/>
          </a:p>
        </p:txBody>
      </p:sp>
      <p:sp>
        <p:nvSpPr>
          <p:cNvPr id="45" name="TextBox 44">
            <a:extLst>
              <a:ext uri="{FF2B5EF4-FFF2-40B4-BE49-F238E27FC236}">
                <a16:creationId xmlns:a16="http://schemas.microsoft.com/office/drawing/2014/main" id="{B7E61EAC-22C1-86F6-D7A5-532031946768}"/>
              </a:ext>
            </a:extLst>
          </p:cNvPr>
          <p:cNvSpPr txBox="1"/>
          <p:nvPr userDrawn="1">
            <p:custDataLst>
              <p:tags r:id="rId41"/>
            </p:custDataLst>
          </p:nvPr>
        </p:nvSpPr>
        <p:spPr>
          <a:xfrm>
            <a:off x="10126800" y="417600"/>
            <a:ext cx="1443600" cy="363600"/>
          </a:xfrm>
          <a:prstGeom prst="rect">
            <a:avLst/>
          </a:prstGeom>
          <a:noFill/>
        </p:spPr>
        <p:txBody>
          <a:bodyPr vert="horz" rtlCol="0">
            <a:spAutoFit/>
          </a:bodyPr>
          <a:lstStyle/>
          <a:p>
            <a:endParaRPr lang="en-GB"/>
          </a:p>
        </p:txBody>
      </p:sp>
      <p:sp>
        <p:nvSpPr>
          <p:cNvPr id="46" name="TextBox 45">
            <a:extLst>
              <a:ext uri="{FF2B5EF4-FFF2-40B4-BE49-F238E27FC236}">
                <a16:creationId xmlns:a16="http://schemas.microsoft.com/office/drawing/2014/main" id="{1F84FFA9-04F5-9D33-FE81-0919661847C6}"/>
              </a:ext>
            </a:extLst>
          </p:cNvPr>
          <p:cNvSpPr txBox="1"/>
          <p:nvPr userDrawn="1">
            <p:custDataLst>
              <p:tags r:id="rId42"/>
            </p:custDataLst>
          </p:nvPr>
        </p:nvSpPr>
        <p:spPr>
          <a:xfrm>
            <a:off x="10126800" y="417600"/>
            <a:ext cx="1443600" cy="363600"/>
          </a:xfrm>
          <a:prstGeom prst="rect">
            <a:avLst/>
          </a:prstGeom>
          <a:noFill/>
        </p:spPr>
        <p:txBody>
          <a:bodyPr vert="horz" rtlCol="0">
            <a:spAutoFit/>
          </a:bodyPr>
          <a:lstStyle/>
          <a:p>
            <a:endParaRPr lang="en-GB"/>
          </a:p>
        </p:txBody>
      </p:sp>
      <p:sp>
        <p:nvSpPr>
          <p:cNvPr id="47" name="TextBox 46">
            <a:extLst>
              <a:ext uri="{FF2B5EF4-FFF2-40B4-BE49-F238E27FC236}">
                <a16:creationId xmlns:a16="http://schemas.microsoft.com/office/drawing/2014/main" id="{339C76E0-98FE-4FA3-0A93-A68DA1CA042C}"/>
              </a:ext>
            </a:extLst>
          </p:cNvPr>
          <p:cNvSpPr txBox="1"/>
          <p:nvPr userDrawn="1">
            <p:custDataLst>
              <p:tags r:id="rId43"/>
            </p:custDataLst>
          </p:nvPr>
        </p:nvSpPr>
        <p:spPr>
          <a:xfrm>
            <a:off x="10126800" y="417600"/>
            <a:ext cx="1443600" cy="363600"/>
          </a:xfrm>
          <a:prstGeom prst="rect">
            <a:avLst/>
          </a:prstGeom>
          <a:noFill/>
        </p:spPr>
        <p:txBody>
          <a:bodyPr vert="horz" rtlCol="0">
            <a:spAutoFit/>
          </a:bodyPr>
          <a:lstStyle/>
          <a:p>
            <a:endParaRPr lang="en-GB"/>
          </a:p>
        </p:txBody>
      </p:sp>
      <p:sp>
        <p:nvSpPr>
          <p:cNvPr id="48" name="TextBox 47">
            <a:extLst>
              <a:ext uri="{FF2B5EF4-FFF2-40B4-BE49-F238E27FC236}">
                <a16:creationId xmlns:a16="http://schemas.microsoft.com/office/drawing/2014/main" id="{5476D77C-07AC-C437-277E-89DDBBE81077}"/>
              </a:ext>
            </a:extLst>
          </p:cNvPr>
          <p:cNvSpPr txBox="1"/>
          <p:nvPr userDrawn="1">
            <p:custDataLst>
              <p:tags r:id="rId44"/>
            </p:custDataLst>
          </p:nvPr>
        </p:nvSpPr>
        <p:spPr>
          <a:xfrm>
            <a:off x="10126800" y="417600"/>
            <a:ext cx="1443600" cy="363600"/>
          </a:xfrm>
          <a:prstGeom prst="rect">
            <a:avLst/>
          </a:prstGeom>
          <a:noFill/>
        </p:spPr>
        <p:txBody>
          <a:bodyPr vert="horz" rtlCol="0">
            <a:spAutoFit/>
          </a:bodyPr>
          <a:lstStyle/>
          <a:p>
            <a:endParaRPr lang="en-GB"/>
          </a:p>
        </p:txBody>
      </p:sp>
      <p:sp>
        <p:nvSpPr>
          <p:cNvPr id="49" name="TextBox 48">
            <a:extLst>
              <a:ext uri="{FF2B5EF4-FFF2-40B4-BE49-F238E27FC236}">
                <a16:creationId xmlns:a16="http://schemas.microsoft.com/office/drawing/2014/main" id="{B68FCA88-2AC3-B46C-852E-210E434484BE}"/>
              </a:ext>
            </a:extLst>
          </p:cNvPr>
          <p:cNvSpPr txBox="1"/>
          <p:nvPr userDrawn="1">
            <p:custDataLst>
              <p:tags r:id="rId45"/>
            </p:custDataLst>
          </p:nvPr>
        </p:nvSpPr>
        <p:spPr>
          <a:xfrm>
            <a:off x="10126800" y="417600"/>
            <a:ext cx="1443600" cy="363600"/>
          </a:xfrm>
          <a:prstGeom prst="rect">
            <a:avLst/>
          </a:prstGeom>
          <a:noFill/>
        </p:spPr>
        <p:txBody>
          <a:bodyPr vert="horz" rtlCol="0">
            <a:spAutoFit/>
          </a:bodyPr>
          <a:lstStyle/>
          <a:p>
            <a:endParaRPr lang="en-GB"/>
          </a:p>
        </p:txBody>
      </p:sp>
      <p:sp>
        <p:nvSpPr>
          <p:cNvPr id="50" name="TextBox 49">
            <a:extLst>
              <a:ext uri="{FF2B5EF4-FFF2-40B4-BE49-F238E27FC236}">
                <a16:creationId xmlns:a16="http://schemas.microsoft.com/office/drawing/2014/main" id="{04070ED9-E0CC-F01D-C85C-CFB03824FDDF}"/>
              </a:ext>
            </a:extLst>
          </p:cNvPr>
          <p:cNvSpPr txBox="1"/>
          <p:nvPr userDrawn="1">
            <p:custDataLst>
              <p:tags r:id="rId46"/>
            </p:custDataLst>
          </p:nvPr>
        </p:nvSpPr>
        <p:spPr>
          <a:xfrm>
            <a:off x="10126800" y="417600"/>
            <a:ext cx="1443600" cy="363600"/>
          </a:xfrm>
          <a:prstGeom prst="rect">
            <a:avLst/>
          </a:prstGeom>
          <a:noFill/>
        </p:spPr>
        <p:txBody>
          <a:bodyPr vert="horz" rtlCol="0">
            <a:spAutoFit/>
          </a:bodyPr>
          <a:lstStyle/>
          <a:p>
            <a:endParaRPr lang="en-GB"/>
          </a:p>
        </p:txBody>
      </p:sp>
      <p:sp>
        <p:nvSpPr>
          <p:cNvPr id="51" name="TextBox 50">
            <a:extLst>
              <a:ext uri="{FF2B5EF4-FFF2-40B4-BE49-F238E27FC236}">
                <a16:creationId xmlns:a16="http://schemas.microsoft.com/office/drawing/2014/main" id="{F0EC1659-018F-9267-7623-2D313DA318EA}"/>
              </a:ext>
            </a:extLst>
          </p:cNvPr>
          <p:cNvSpPr txBox="1"/>
          <p:nvPr userDrawn="1">
            <p:custDataLst>
              <p:tags r:id="rId47"/>
            </p:custDataLst>
          </p:nvPr>
        </p:nvSpPr>
        <p:spPr>
          <a:xfrm>
            <a:off x="10126800" y="417600"/>
            <a:ext cx="1443600" cy="363600"/>
          </a:xfrm>
          <a:prstGeom prst="rect">
            <a:avLst/>
          </a:prstGeom>
          <a:noFill/>
        </p:spPr>
        <p:txBody>
          <a:bodyPr vert="horz" rtlCol="0">
            <a:spAutoFit/>
          </a:bodyPr>
          <a:lstStyle/>
          <a:p>
            <a:endParaRPr lang="en-GB"/>
          </a:p>
        </p:txBody>
      </p:sp>
      <p:sp>
        <p:nvSpPr>
          <p:cNvPr id="52" name="TextBox 51">
            <a:extLst>
              <a:ext uri="{FF2B5EF4-FFF2-40B4-BE49-F238E27FC236}">
                <a16:creationId xmlns:a16="http://schemas.microsoft.com/office/drawing/2014/main" id="{74155C62-0D81-A49F-AAA0-0BDEE3D7CFE9}"/>
              </a:ext>
            </a:extLst>
          </p:cNvPr>
          <p:cNvSpPr txBox="1"/>
          <p:nvPr userDrawn="1">
            <p:custDataLst>
              <p:tags r:id="rId48"/>
            </p:custDataLst>
          </p:nvPr>
        </p:nvSpPr>
        <p:spPr>
          <a:xfrm>
            <a:off x="10126800" y="417600"/>
            <a:ext cx="1443600" cy="363600"/>
          </a:xfrm>
          <a:prstGeom prst="rect">
            <a:avLst/>
          </a:prstGeom>
          <a:noFill/>
        </p:spPr>
        <p:txBody>
          <a:bodyPr vert="horz" rtlCol="0">
            <a:spAutoFit/>
          </a:bodyPr>
          <a:lstStyle/>
          <a:p>
            <a:endParaRPr lang="en-GB"/>
          </a:p>
        </p:txBody>
      </p:sp>
      <p:sp>
        <p:nvSpPr>
          <p:cNvPr id="53" name="TextBox 52">
            <a:extLst>
              <a:ext uri="{FF2B5EF4-FFF2-40B4-BE49-F238E27FC236}">
                <a16:creationId xmlns:a16="http://schemas.microsoft.com/office/drawing/2014/main" id="{975E541D-637F-858A-32A7-E6F9E5E93F1E}"/>
              </a:ext>
            </a:extLst>
          </p:cNvPr>
          <p:cNvSpPr txBox="1"/>
          <p:nvPr userDrawn="1">
            <p:custDataLst>
              <p:tags r:id="rId49"/>
            </p:custDataLst>
          </p:nvPr>
        </p:nvSpPr>
        <p:spPr>
          <a:xfrm>
            <a:off x="10126800" y="417600"/>
            <a:ext cx="1443600" cy="363600"/>
          </a:xfrm>
          <a:prstGeom prst="rect">
            <a:avLst/>
          </a:prstGeom>
          <a:noFill/>
        </p:spPr>
        <p:txBody>
          <a:bodyPr vert="horz" rtlCol="0">
            <a:spAutoFit/>
          </a:bodyPr>
          <a:lstStyle/>
          <a:p>
            <a:endParaRPr lang="en-GB"/>
          </a:p>
        </p:txBody>
      </p:sp>
      <p:sp>
        <p:nvSpPr>
          <p:cNvPr id="54" name="TextBox 53">
            <a:extLst>
              <a:ext uri="{FF2B5EF4-FFF2-40B4-BE49-F238E27FC236}">
                <a16:creationId xmlns:a16="http://schemas.microsoft.com/office/drawing/2014/main" id="{7A2F3FBE-863F-812B-4BFD-6F7108916E5F}"/>
              </a:ext>
            </a:extLst>
          </p:cNvPr>
          <p:cNvSpPr txBox="1"/>
          <p:nvPr userDrawn="1">
            <p:custDataLst>
              <p:tags r:id="rId50"/>
            </p:custDataLst>
          </p:nvPr>
        </p:nvSpPr>
        <p:spPr>
          <a:xfrm>
            <a:off x="10126800" y="417600"/>
            <a:ext cx="1443600" cy="363600"/>
          </a:xfrm>
          <a:prstGeom prst="rect">
            <a:avLst/>
          </a:prstGeom>
          <a:noFill/>
        </p:spPr>
        <p:txBody>
          <a:bodyPr vert="horz" rtlCol="0">
            <a:spAutoFit/>
          </a:bodyPr>
          <a:lstStyle/>
          <a:p>
            <a:endParaRPr lang="en-GB"/>
          </a:p>
        </p:txBody>
      </p:sp>
      <p:sp>
        <p:nvSpPr>
          <p:cNvPr id="55" name="TextBox 54">
            <a:extLst>
              <a:ext uri="{FF2B5EF4-FFF2-40B4-BE49-F238E27FC236}">
                <a16:creationId xmlns:a16="http://schemas.microsoft.com/office/drawing/2014/main" id="{64574E58-BE1F-05E1-DE7F-A41232B2AC56}"/>
              </a:ext>
            </a:extLst>
          </p:cNvPr>
          <p:cNvSpPr txBox="1"/>
          <p:nvPr userDrawn="1">
            <p:custDataLst>
              <p:tags r:id="rId51"/>
            </p:custDataLst>
          </p:nvPr>
        </p:nvSpPr>
        <p:spPr>
          <a:xfrm>
            <a:off x="10126800" y="417600"/>
            <a:ext cx="1443600" cy="363600"/>
          </a:xfrm>
          <a:prstGeom prst="rect">
            <a:avLst/>
          </a:prstGeom>
          <a:noFill/>
        </p:spPr>
        <p:txBody>
          <a:bodyPr vert="horz" rtlCol="0">
            <a:spAutoFit/>
          </a:bodyPr>
          <a:lstStyle/>
          <a:p>
            <a:endParaRPr lang="en-GB"/>
          </a:p>
        </p:txBody>
      </p:sp>
      <p:sp>
        <p:nvSpPr>
          <p:cNvPr id="56" name="TextBox 55">
            <a:extLst>
              <a:ext uri="{FF2B5EF4-FFF2-40B4-BE49-F238E27FC236}">
                <a16:creationId xmlns:a16="http://schemas.microsoft.com/office/drawing/2014/main" id="{82CCBF7F-BC0E-0307-E90B-217549116721}"/>
              </a:ext>
            </a:extLst>
          </p:cNvPr>
          <p:cNvSpPr txBox="1"/>
          <p:nvPr userDrawn="1">
            <p:custDataLst>
              <p:tags r:id="rId52"/>
            </p:custDataLst>
          </p:nvPr>
        </p:nvSpPr>
        <p:spPr>
          <a:xfrm>
            <a:off x="10126800" y="417600"/>
            <a:ext cx="1443600" cy="363600"/>
          </a:xfrm>
          <a:prstGeom prst="rect">
            <a:avLst/>
          </a:prstGeom>
          <a:noFill/>
        </p:spPr>
        <p:txBody>
          <a:bodyPr vert="horz" rtlCol="0">
            <a:spAutoFit/>
          </a:bodyPr>
          <a:lstStyle/>
          <a:p>
            <a:endParaRPr lang="en-GB"/>
          </a:p>
        </p:txBody>
      </p:sp>
      <p:sp>
        <p:nvSpPr>
          <p:cNvPr id="58" name="Text Placeholder 43">
            <a:extLst>
              <a:ext uri="{FF2B5EF4-FFF2-40B4-BE49-F238E27FC236}">
                <a16:creationId xmlns:a16="http://schemas.microsoft.com/office/drawing/2014/main" id="{06FAFBD2-F7DB-2216-949F-51C06A42EF45}"/>
              </a:ext>
            </a:extLst>
          </p:cNvPr>
          <p:cNvSpPr>
            <a:spLocks noGrp="1"/>
          </p:cNvSpPr>
          <p:nvPr>
            <p:ph type="body" sz="quarter" idx="13"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59" name="Picture Placeholder 45">
            <a:extLst>
              <a:ext uri="{FF2B5EF4-FFF2-40B4-BE49-F238E27FC236}">
                <a16:creationId xmlns:a16="http://schemas.microsoft.com/office/drawing/2014/main" id="{5F11EC41-E9D7-7525-8452-FCA52241C077}"/>
              </a:ext>
            </a:extLst>
          </p:cNvPr>
          <p:cNvSpPr>
            <a:spLocks noGrp="1"/>
          </p:cNvSpPr>
          <p:nvPr>
            <p:ph type="pic" sz="quarter" idx="14"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2176134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59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ndard Slide_02_Body Text No Subtitle">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3FE5487C-7DAA-9ECA-4CF2-A805A2B2F773}"/>
              </a:ext>
            </a:extLst>
          </p:cNvPr>
          <p:cNvSpPr>
            <a:spLocks noGrp="1"/>
          </p:cNvSpPr>
          <p:nvPr>
            <p:ph type="body" sz="quarter" idx="10" hasCustomPrompt="1"/>
          </p:nvPr>
        </p:nvSpPr>
        <p:spPr>
          <a:xfrm>
            <a:off x="459566" y="372025"/>
            <a:ext cx="4859780"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35" name="Text Placeholder 16">
            <a:extLst>
              <a:ext uri="{FF2B5EF4-FFF2-40B4-BE49-F238E27FC236}">
                <a16:creationId xmlns:a16="http://schemas.microsoft.com/office/drawing/2014/main" id="{CB01D908-0893-1E08-917E-96A30A5723C9}"/>
              </a:ext>
            </a:extLst>
          </p:cNvPr>
          <p:cNvSpPr>
            <a:spLocks noGrp="1"/>
          </p:cNvSpPr>
          <p:nvPr>
            <p:ph type="body" sz="quarter" idx="11" hasCustomPrompt="1"/>
          </p:nvPr>
        </p:nvSpPr>
        <p:spPr>
          <a:xfrm>
            <a:off x="459570" y="2089323"/>
            <a:ext cx="10568792" cy="3391062"/>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36" name="Title 1">
            <a:extLst>
              <a:ext uri="{FF2B5EF4-FFF2-40B4-BE49-F238E27FC236}">
                <a16:creationId xmlns:a16="http://schemas.microsoft.com/office/drawing/2014/main" id="{5443A970-63BE-84B3-CD7D-514D92B4B446}"/>
              </a:ext>
            </a:extLst>
          </p:cNvPr>
          <p:cNvSpPr>
            <a:spLocks noGrp="1"/>
          </p:cNvSpPr>
          <p:nvPr>
            <p:ph type="ctrTitle" hasCustomPrompt="1"/>
          </p:nvPr>
        </p:nvSpPr>
        <p:spPr>
          <a:xfrm>
            <a:off x="458263" y="702892"/>
            <a:ext cx="10570099"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5" name="Text Placeholder 43">
            <a:extLst>
              <a:ext uri="{FF2B5EF4-FFF2-40B4-BE49-F238E27FC236}">
                <a16:creationId xmlns:a16="http://schemas.microsoft.com/office/drawing/2014/main" id="{2CDF7357-3E70-6BC7-D18D-5D78860CA685}"/>
              </a:ext>
            </a:extLst>
          </p:cNvPr>
          <p:cNvSpPr>
            <a:spLocks noGrp="1"/>
          </p:cNvSpPr>
          <p:nvPr>
            <p:ph type="body" sz="quarter" idx="12"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6" name="Picture Placeholder 45">
            <a:extLst>
              <a:ext uri="{FF2B5EF4-FFF2-40B4-BE49-F238E27FC236}">
                <a16:creationId xmlns:a16="http://schemas.microsoft.com/office/drawing/2014/main" id="{8ABA2CB5-DFA7-0639-0243-823038A87955}"/>
              </a:ext>
            </a:extLst>
          </p:cNvPr>
          <p:cNvSpPr>
            <a:spLocks noGrp="1"/>
          </p:cNvSpPr>
          <p:nvPr>
            <p:ph type="pic" sz="quarter" idx="13"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13596398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ndard Slide_03_Columns">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1B4C5881-F313-404A-B81E-872A6AE52212}"/>
              </a:ext>
            </a:extLst>
          </p:cNvPr>
          <p:cNvSpPr>
            <a:spLocks noGrp="1"/>
          </p:cNvSpPr>
          <p:nvPr>
            <p:ph type="body" sz="quarter" idx="10" hasCustomPrompt="1"/>
          </p:nvPr>
        </p:nvSpPr>
        <p:spPr>
          <a:xfrm>
            <a:off x="459566" y="372025"/>
            <a:ext cx="4859780"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17" name="Text Placeholder 16">
            <a:extLst>
              <a:ext uri="{FF2B5EF4-FFF2-40B4-BE49-F238E27FC236}">
                <a16:creationId xmlns:a16="http://schemas.microsoft.com/office/drawing/2014/main" id="{23AAE743-806A-414F-BAE3-67DBAFD24617}"/>
              </a:ext>
            </a:extLst>
          </p:cNvPr>
          <p:cNvSpPr>
            <a:spLocks noGrp="1"/>
          </p:cNvSpPr>
          <p:nvPr>
            <p:ph type="body" sz="quarter" idx="11" hasCustomPrompt="1"/>
          </p:nvPr>
        </p:nvSpPr>
        <p:spPr>
          <a:xfrm>
            <a:off x="459570" y="2089323"/>
            <a:ext cx="3136484" cy="3391062"/>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14" name="Text Placeholder 16">
            <a:extLst>
              <a:ext uri="{FF2B5EF4-FFF2-40B4-BE49-F238E27FC236}">
                <a16:creationId xmlns:a16="http://schemas.microsoft.com/office/drawing/2014/main" id="{F6FB00AD-8D1C-4440-8E2E-5DEFEF7A982A}"/>
              </a:ext>
            </a:extLst>
          </p:cNvPr>
          <p:cNvSpPr>
            <a:spLocks noGrp="1"/>
          </p:cNvSpPr>
          <p:nvPr>
            <p:ph type="body" sz="quarter" idx="12" hasCustomPrompt="1"/>
          </p:nvPr>
        </p:nvSpPr>
        <p:spPr>
          <a:xfrm>
            <a:off x="459568" y="1377615"/>
            <a:ext cx="10568795" cy="503939"/>
          </a:xfrm>
        </p:spPr>
        <p:txBody>
          <a:bodyPr>
            <a:noAutofit/>
          </a:bodyPr>
          <a:lstStyle>
            <a:lvl1pPr marL="0" indent="0">
              <a:lnSpc>
                <a:spcPct val="100000"/>
              </a:lnSpc>
              <a:spcBef>
                <a:spcPts val="0"/>
              </a:spcBef>
              <a:buNone/>
              <a:defRPr sz="1400" b="0">
                <a:solidFill>
                  <a:srgbClr val="F79581"/>
                </a:solidFill>
                <a:latin typeface="Outfit Medium" pitchFamily="2" charset="0"/>
              </a:defRPr>
            </a:lvl1pPr>
          </a:lstStyle>
          <a:p>
            <a:pPr lvl="0"/>
            <a:r>
              <a:rPr lang="en-US"/>
              <a:t>Subtitle (Outfit Medium 14pt)</a:t>
            </a:r>
          </a:p>
        </p:txBody>
      </p:sp>
      <p:sp>
        <p:nvSpPr>
          <p:cNvPr id="76" name="Title 1">
            <a:extLst>
              <a:ext uri="{FF2B5EF4-FFF2-40B4-BE49-F238E27FC236}">
                <a16:creationId xmlns:a16="http://schemas.microsoft.com/office/drawing/2014/main" id="{BF59B4EA-6559-30AD-1FD8-D18A30F5DA9D}"/>
              </a:ext>
            </a:extLst>
          </p:cNvPr>
          <p:cNvSpPr>
            <a:spLocks noGrp="1"/>
          </p:cNvSpPr>
          <p:nvPr>
            <p:ph type="ctrTitle" hasCustomPrompt="1"/>
          </p:nvPr>
        </p:nvSpPr>
        <p:spPr>
          <a:xfrm>
            <a:off x="458263" y="702892"/>
            <a:ext cx="10570099"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75" name="Text Placeholder 16">
            <a:extLst>
              <a:ext uri="{FF2B5EF4-FFF2-40B4-BE49-F238E27FC236}">
                <a16:creationId xmlns:a16="http://schemas.microsoft.com/office/drawing/2014/main" id="{4C45843B-3EB2-93D9-35EE-4349CEDA1275}"/>
              </a:ext>
            </a:extLst>
          </p:cNvPr>
          <p:cNvSpPr>
            <a:spLocks noGrp="1"/>
          </p:cNvSpPr>
          <p:nvPr>
            <p:ph type="body" sz="quarter" idx="13" hasCustomPrompt="1"/>
          </p:nvPr>
        </p:nvSpPr>
        <p:spPr>
          <a:xfrm>
            <a:off x="4175070" y="2089323"/>
            <a:ext cx="3136484" cy="3391062"/>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77" name="Text Placeholder 16">
            <a:extLst>
              <a:ext uri="{FF2B5EF4-FFF2-40B4-BE49-F238E27FC236}">
                <a16:creationId xmlns:a16="http://schemas.microsoft.com/office/drawing/2014/main" id="{F4F511EE-5C64-FAA6-5145-66AA18C67E0F}"/>
              </a:ext>
            </a:extLst>
          </p:cNvPr>
          <p:cNvSpPr>
            <a:spLocks noGrp="1"/>
          </p:cNvSpPr>
          <p:nvPr>
            <p:ph type="body" sz="quarter" idx="14" hasCustomPrompt="1"/>
          </p:nvPr>
        </p:nvSpPr>
        <p:spPr>
          <a:xfrm>
            <a:off x="7891879" y="2089323"/>
            <a:ext cx="3136484" cy="3391062"/>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2" name="TextBox 1">
            <a:extLst>
              <a:ext uri="{FF2B5EF4-FFF2-40B4-BE49-F238E27FC236}">
                <a16:creationId xmlns:a16="http://schemas.microsoft.com/office/drawing/2014/main" id="{A2D14CD7-751B-DE5E-97E0-93F21AE116EF}"/>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BF6188B7-94F4-2178-F3CF-C9553E70B19E}"/>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790CB4DF-E617-B6E3-AE50-66FC13EEE862}"/>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E92FA6CA-2DC4-7863-67EC-009139832376}"/>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9D3AD07D-50A4-8543-F92F-A896E12D1A77}"/>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F1F7FE24-6F9F-9730-84C1-ED2B0798A884}"/>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3E608A27-8D9C-627C-BEEE-EE37C074AC9A}"/>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CD503322-C809-D4DE-86FC-867B0330D8F9}"/>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7D9767B7-ABD8-CAE5-239C-F75A69F99B92}"/>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FE8ED201-0EB9-A921-DB0B-C42C16EB00D9}"/>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0CED57D5-F14F-67A3-2B8E-58D25B657406}"/>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C7A62985-384B-1934-2E49-173B0881A0FF}"/>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EE7773C6-C7F5-2C77-4B8E-C38D473619A2}"/>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CD01F17B-5EDD-89D9-80F9-3B14E5E12235}"/>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1D5988E3-F2D2-A998-DECE-D276F2109C96}"/>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DE916329-5514-75C2-1340-836C299D2B1B}"/>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09946468-0BBD-76F5-2CBF-D65B7D892280}"/>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AC537917-3041-102F-8016-33B2EA494A95}"/>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A3F09800-0F09-1C03-4121-79FFDDBFD9D4}"/>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7B6F4C97-61D6-E9B0-4A84-CD381FAF74A0}"/>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8FE8AB56-3F56-6440-174B-D8EB6EFA1180}"/>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2F9AECC0-8394-C2A0-B679-974F3121339F}"/>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8F48DDA6-C96F-6B22-2BD2-6EC6AAAA9C48}"/>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A0276D3B-48CD-A8E4-7378-55D0E796AEE7}"/>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90C0F3E9-1F51-D4CD-F0E3-8D199C0E5A37}"/>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073747FA-30D3-A368-85FB-B91F1A7A0DA7}"/>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27F17AEA-A142-CDB3-9F97-3B9B29F321E1}"/>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12CE4693-1A38-70A5-42C8-A92892513924}"/>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F6DBC4B0-4EC3-2FD7-4A5B-DD92A9A551F9}"/>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55ED11E3-3BE7-48EF-4A1B-38B6106FB2C0}"/>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7416DF3D-0749-28D3-1D4C-D891F75E2983}"/>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C8630084-DBE0-3314-D9BA-6416C6051269}"/>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4C627816-7636-7E68-E2DF-5F68FB151A5D}"/>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A6D514AD-6F9B-BDB9-4791-492EA7CE3F26}"/>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C26577A0-66F0-726B-CB2B-DC54724D12CE}"/>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B1A4FDF2-27FB-AE99-FC50-C69B6CC3F964}"/>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1" name="TextBox 40">
            <a:extLst>
              <a:ext uri="{FF2B5EF4-FFF2-40B4-BE49-F238E27FC236}">
                <a16:creationId xmlns:a16="http://schemas.microsoft.com/office/drawing/2014/main" id="{53527007-D0E1-DC96-0BDE-91AFA63C529D}"/>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5" name="Text Placeholder 43">
            <a:extLst>
              <a:ext uri="{FF2B5EF4-FFF2-40B4-BE49-F238E27FC236}">
                <a16:creationId xmlns:a16="http://schemas.microsoft.com/office/drawing/2014/main" id="{D8C2BD7A-8AD6-969B-54F2-6A12032ABE73}"/>
              </a:ext>
            </a:extLst>
          </p:cNvPr>
          <p:cNvSpPr>
            <a:spLocks noGrp="1"/>
          </p:cNvSpPr>
          <p:nvPr>
            <p:ph type="body" sz="quarter" idx="15"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6" name="Picture Placeholder 45">
            <a:extLst>
              <a:ext uri="{FF2B5EF4-FFF2-40B4-BE49-F238E27FC236}">
                <a16:creationId xmlns:a16="http://schemas.microsoft.com/office/drawing/2014/main" id="{24A6D26D-548E-70B0-8371-BB543A7F3A2F}"/>
              </a:ext>
            </a:extLst>
          </p:cNvPr>
          <p:cNvSpPr>
            <a:spLocks noGrp="1"/>
          </p:cNvSpPr>
          <p:nvPr>
            <p:ph type="pic" sz="quarter" idx="16"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10873934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59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ndard Slide_04_Columns Headers">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1B4C5881-F313-404A-B81E-872A6AE52212}"/>
              </a:ext>
            </a:extLst>
          </p:cNvPr>
          <p:cNvSpPr>
            <a:spLocks noGrp="1"/>
          </p:cNvSpPr>
          <p:nvPr>
            <p:ph type="body" sz="quarter" idx="10" hasCustomPrompt="1"/>
          </p:nvPr>
        </p:nvSpPr>
        <p:spPr>
          <a:xfrm>
            <a:off x="459566" y="372025"/>
            <a:ext cx="4859780"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17" name="Text Placeholder 16">
            <a:extLst>
              <a:ext uri="{FF2B5EF4-FFF2-40B4-BE49-F238E27FC236}">
                <a16:creationId xmlns:a16="http://schemas.microsoft.com/office/drawing/2014/main" id="{23AAE743-806A-414F-BAE3-67DBAFD24617}"/>
              </a:ext>
            </a:extLst>
          </p:cNvPr>
          <p:cNvSpPr>
            <a:spLocks noGrp="1"/>
          </p:cNvSpPr>
          <p:nvPr>
            <p:ph type="body" sz="quarter" idx="11" hasCustomPrompt="1"/>
          </p:nvPr>
        </p:nvSpPr>
        <p:spPr>
          <a:xfrm>
            <a:off x="458916" y="3297115"/>
            <a:ext cx="3136484" cy="2183270"/>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14" name="Text Placeholder 16">
            <a:extLst>
              <a:ext uri="{FF2B5EF4-FFF2-40B4-BE49-F238E27FC236}">
                <a16:creationId xmlns:a16="http://schemas.microsoft.com/office/drawing/2014/main" id="{F6FB00AD-8D1C-4440-8E2E-5DEFEF7A982A}"/>
              </a:ext>
            </a:extLst>
          </p:cNvPr>
          <p:cNvSpPr>
            <a:spLocks noGrp="1"/>
          </p:cNvSpPr>
          <p:nvPr>
            <p:ph type="body" sz="quarter" idx="12" hasCustomPrompt="1"/>
          </p:nvPr>
        </p:nvSpPr>
        <p:spPr>
          <a:xfrm>
            <a:off x="459568" y="1377615"/>
            <a:ext cx="10568795" cy="503939"/>
          </a:xfrm>
        </p:spPr>
        <p:txBody>
          <a:bodyPr>
            <a:noAutofit/>
          </a:bodyPr>
          <a:lstStyle>
            <a:lvl1pPr marL="0" indent="0">
              <a:lnSpc>
                <a:spcPct val="100000"/>
              </a:lnSpc>
              <a:spcBef>
                <a:spcPts val="0"/>
              </a:spcBef>
              <a:buNone/>
              <a:defRPr sz="1400" b="0">
                <a:solidFill>
                  <a:srgbClr val="F79581"/>
                </a:solidFill>
                <a:latin typeface="Outfit Medium" pitchFamily="2" charset="0"/>
              </a:defRPr>
            </a:lvl1pPr>
          </a:lstStyle>
          <a:p>
            <a:pPr lvl="0"/>
            <a:r>
              <a:rPr lang="en-US"/>
              <a:t>Subtitle (Outfit Medium 14pt)</a:t>
            </a:r>
          </a:p>
        </p:txBody>
      </p:sp>
      <p:sp>
        <p:nvSpPr>
          <p:cNvPr id="76" name="Title 1">
            <a:extLst>
              <a:ext uri="{FF2B5EF4-FFF2-40B4-BE49-F238E27FC236}">
                <a16:creationId xmlns:a16="http://schemas.microsoft.com/office/drawing/2014/main" id="{BF59B4EA-6559-30AD-1FD8-D18A30F5DA9D}"/>
              </a:ext>
            </a:extLst>
          </p:cNvPr>
          <p:cNvSpPr>
            <a:spLocks noGrp="1"/>
          </p:cNvSpPr>
          <p:nvPr>
            <p:ph type="ctrTitle" hasCustomPrompt="1"/>
          </p:nvPr>
        </p:nvSpPr>
        <p:spPr>
          <a:xfrm>
            <a:off x="458263" y="702892"/>
            <a:ext cx="10570099"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75" name="Text Placeholder 16">
            <a:extLst>
              <a:ext uri="{FF2B5EF4-FFF2-40B4-BE49-F238E27FC236}">
                <a16:creationId xmlns:a16="http://schemas.microsoft.com/office/drawing/2014/main" id="{4C45843B-3EB2-93D9-35EE-4349CEDA1275}"/>
              </a:ext>
            </a:extLst>
          </p:cNvPr>
          <p:cNvSpPr>
            <a:spLocks noGrp="1"/>
          </p:cNvSpPr>
          <p:nvPr>
            <p:ph type="body" sz="quarter" idx="13" hasCustomPrompt="1"/>
          </p:nvPr>
        </p:nvSpPr>
        <p:spPr>
          <a:xfrm>
            <a:off x="4175723" y="3297115"/>
            <a:ext cx="3136484" cy="2183270"/>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77" name="Text Placeholder 16">
            <a:extLst>
              <a:ext uri="{FF2B5EF4-FFF2-40B4-BE49-F238E27FC236}">
                <a16:creationId xmlns:a16="http://schemas.microsoft.com/office/drawing/2014/main" id="{F4F511EE-5C64-FAA6-5145-66AA18C67E0F}"/>
              </a:ext>
            </a:extLst>
          </p:cNvPr>
          <p:cNvSpPr>
            <a:spLocks noGrp="1"/>
          </p:cNvSpPr>
          <p:nvPr>
            <p:ph type="body" sz="quarter" idx="14" hasCustomPrompt="1"/>
          </p:nvPr>
        </p:nvSpPr>
        <p:spPr>
          <a:xfrm>
            <a:off x="7891225" y="3297115"/>
            <a:ext cx="3136484" cy="2183270"/>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cxnSp>
        <p:nvCxnSpPr>
          <p:cNvPr id="8" name="Straight Connector 7">
            <a:extLst>
              <a:ext uri="{FF2B5EF4-FFF2-40B4-BE49-F238E27FC236}">
                <a16:creationId xmlns:a16="http://schemas.microsoft.com/office/drawing/2014/main" id="{DBE316CD-FAF9-2945-B2EA-87FC87D074CB}"/>
              </a:ext>
            </a:extLst>
          </p:cNvPr>
          <p:cNvCxnSpPr>
            <a:cxnSpLocks/>
          </p:cNvCxnSpPr>
          <p:nvPr userDrawn="1"/>
        </p:nvCxnSpPr>
        <p:spPr>
          <a:xfrm>
            <a:off x="458263" y="3168161"/>
            <a:ext cx="3137791" cy="0"/>
          </a:xfrm>
          <a:prstGeom prst="line">
            <a:avLst/>
          </a:prstGeom>
          <a:ln>
            <a:solidFill>
              <a:srgbClr val="92929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FF91DA4-F956-782B-EFAA-A5033EC140DE}"/>
              </a:ext>
            </a:extLst>
          </p:cNvPr>
          <p:cNvCxnSpPr>
            <a:cxnSpLocks/>
          </p:cNvCxnSpPr>
          <p:nvPr userDrawn="1"/>
        </p:nvCxnSpPr>
        <p:spPr>
          <a:xfrm>
            <a:off x="4175070" y="3168161"/>
            <a:ext cx="3137791" cy="0"/>
          </a:xfrm>
          <a:prstGeom prst="line">
            <a:avLst/>
          </a:prstGeom>
          <a:ln>
            <a:solidFill>
              <a:srgbClr val="92929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2003BA6-E776-D9BA-5BF8-DF58C3FDE0AF}"/>
              </a:ext>
            </a:extLst>
          </p:cNvPr>
          <p:cNvCxnSpPr>
            <a:cxnSpLocks/>
          </p:cNvCxnSpPr>
          <p:nvPr userDrawn="1"/>
        </p:nvCxnSpPr>
        <p:spPr>
          <a:xfrm>
            <a:off x="7890572" y="3168161"/>
            <a:ext cx="3137791" cy="0"/>
          </a:xfrm>
          <a:prstGeom prst="line">
            <a:avLst/>
          </a:prstGeom>
          <a:ln>
            <a:solidFill>
              <a:srgbClr val="929292"/>
            </a:solidFill>
          </a:ln>
        </p:spPr>
        <p:style>
          <a:lnRef idx="1">
            <a:schemeClr val="accent1"/>
          </a:lnRef>
          <a:fillRef idx="0">
            <a:schemeClr val="accent1"/>
          </a:fillRef>
          <a:effectRef idx="0">
            <a:schemeClr val="accent1"/>
          </a:effectRef>
          <a:fontRef idx="minor">
            <a:schemeClr val="tx1"/>
          </a:fontRef>
        </p:style>
      </p:cxnSp>
      <p:sp>
        <p:nvSpPr>
          <p:cNvPr id="80" name="Text Placeholder 16">
            <a:extLst>
              <a:ext uri="{FF2B5EF4-FFF2-40B4-BE49-F238E27FC236}">
                <a16:creationId xmlns:a16="http://schemas.microsoft.com/office/drawing/2014/main" id="{BBB9ED9E-65A5-CCA4-99D2-CE03716AFAF2}"/>
              </a:ext>
            </a:extLst>
          </p:cNvPr>
          <p:cNvSpPr>
            <a:spLocks noGrp="1"/>
          </p:cNvSpPr>
          <p:nvPr>
            <p:ph type="body" sz="quarter" idx="15" hasCustomPrompt="1"/>
          </p:nvPr>
        </p:nvSpPr>
        <p:spPr>
          <a:xfrm>
            <a:off x="457609" y="2598205"/>
            <a:ext cx="3136484" cy="441003"/>
          </a:xfrm>
        </p:spPr>
        <p:txBody>
          <a:bodyPr anchor="b">
            <a:normAutofit/>
          </a:bodyPr>
          <a:lstStyle>
            <a:lvl1pPr marL="0" indent="0">
              <a:buNone/>
              <a:defRPr sz="1200" b="1">
                <a:solidFill>
                  <a:srgbClr val="CECECE"/>
                </a:solidFill>
                <a:latin typeface="Outfit" pitchFamily="2" charset="0"/>
              </a:defRPr>
            </a:lvl1pPr>
          </a:lstStyle>
          <a:p>
            <a:pPr lvl="0"/>
            <a:r>
              <a:rPr lang="en-US"/>
              <a:t>Subheading text (Outfit Bold 12pt)</a:t>
            </a:r>
          </a:p>
        </p:txBody>
      </p:sp>
      <p:sp>
        <p:nvSpPr>
          <p:cNvPr id="81" name="Text Placeholder 16">
            <a:extLst>
              <a:ext uri="{FF2B5EF4-FFF2-40B4-BE49-F238E27FC236}">
                <a16:creationId xmlns:a16="http://schemas.microsoft.com/office/drawing/2014/main" id="{1B97BA93-67AF-C18B-A066-FBDEF6E2371E}"/>
              </a:ext>
            </a:extLst>
          </p:cNvPr>
          <p:cNvSpPr>
            <a:spLocks noGrp="1"/>
          </p:cNvSpPr>
          <p:nvPr>
            <p:ph type="body" sz="quarter" idx="16" hasCustomPrompt="1"/>
          </p:nvPr>
        </p:nvSpPr>
        <p:spPr>
          <a:xfrm>
            <a:off x="4175723" y="2596817"/>
            <a:ext cx="3136484" cy="441003"/>
          </a:xfrm>
        </p:spPr>
        <p:txBody>
          <a:bodyPr anchor="b">
            <a:normAutofit/>
          </a:bodyPr>
          <a:lstStyle>
            <a:lvl1pPr marL="0" indent="0">
              <a:buNone/>
              <a:defRPr sz="1200" b="1">
                <a:solidFill>
                  <a:srgbClr val="CECECE"/>
                </a:solidFill>
                <a:latin typeface="Outfit" pitchFamily="2" charset="0"/>
              </a:defRPr>
            </a:lvl1pPr>
          </a:lstStyle>
          <a:p>
            <a:pPr lvl="0"/>
            <a:r>
              <a:rPr lang="en-US"/>
              <a:t>Subheading text (Outfit Bold 12pt)</a:t>
            </a:r>
          </a:p>
        </p:txBody>
      </p:sp>
      <p:sp>
        <p:nvSpPr>
          <p:cNvPr id="82" name="Text Placeholder 16">
            <a:extLst>
              <a:ext uri="{FF2B5EF4-FFF2-40B4-BE49-F238E27FC236}">
                <a16:creationId xmlns:a16="http://schemas.microsoft.com/office/drawing/2014/main" id="{DE38E1EA-EA79-E349-6B4D-92F4F9629337}"/>
              </a:ext>
            </a:extLst>
          </p:cNvPr>
          <p:cNvSpPr>
            <a:spLocks noGrp="1"/>
          </p:cNvSpPr>
          <p:nvPr>
            <p:ph type="body" sz="quarter" idx="17" hasCustomPrompt="1"/>
          </p:nvPr>
        </p:nvSpPr>
        <p:spPr>
          <a:xfrm>
            <a:off x="7891225" y="2596817"/>
            <a:ext cx="3136484" cy="441003"/>
          </a:xfrm>
        </p:spPr>
        <p:txBody>
          <a:bodyPr anchor="b">
            <a:normAutofit/>
          </a:bodyPr>
          <a:lstStyle>
            <a:lvl1pPr marL="0" indent="0">
              <a:buNone/>
              <a:defRPr sz="1200" b="1">
                <a:solidFill>
                  <a:srgbClr val="CECECE"/>
                </a:solidFill>
                <a:latin typeface="Outfit" pitchFamily="2" charset="0"/>
              </a:defRPr>
            </a:lvl1pPr>
          </a:lstStyle>
          <a:p>
            <a:pPr lvl="0"/>
            <a:r>
              <a:rPr lang="en-US"/>
              <a:t>Subheading text (Outfit Bold 12pt)</a:t>
            </a:r>
          </a:p>
        </p:txBody>
      </p:sp>
      <p:sp>
        <p:nvSpPr>
          <p:cNvPr id="2" name="TextBox 1">
            <a:extLst>
              <a:ext uri="{FF2B5EF4-FFF2-40B4-BE49-F238E27FC236}">
                <a16:creationId xmlns:a16="http://schemas.microsoft.com/office/drawing/2014/main" id="{10B6E855-AFE3-BE91-0BBD-2F2DE6E3AA93}"/>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CACA899F-4EB9-34F7-090B-523206AC1F19}"/>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8118A067-A5C3-8B4D-F434-0F4CACCEE30D}"/>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86C5912F-EA4F-CC0F-0A29-8FD1C39594AE}"/>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B22871D3-180A-9466-B419-8500676CE2DB}"/>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624DEFCA-4C46-DC56-2FFA-E7A85C1BB3F1}"/>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20" name="Text Placeholder 43">
            <a:extLst>
              <a:ext uri="{FF2B5EF4-FFF2-40B4-BE49-F238E27FC236}">
                <a16:creationId xmlns:a16="http://schemas.microsoft.com/office/drawing/2014/main" id="{1BB47960-CB1B-1944-2F19-A5C809594C7D}"/>
              </a:ext>
            </a:extLst>
          </p:cNvPr>
          <p:cNvSpPr>
            <a:spLocks noGrp="1"/>
          </p:cNvSpPr>
          <p:nvPr>
            <p:ph type="body" sz="quarter" idx="18"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21" name="Picture Placeholder 45">
            <a:extLst>
              <a:ext uri="{FF2B5EF4-FFF2-40B4-BE49-F238E27FC236}">
                <a16:creationId xmlns:a16="http://schemas.microsoft.com/office/drawing/2014/main" id="{E8ABB5BA-E82D-4048-C051-78371EDCD987}"/>
              </a:ext>
            </a:extLst>
          </p:cNvPr>
          <p:cNvSpPr>
            <a:spLocks noGrp="1"/>
          </p:cNvSpPr>
          <p:nvPr>
            <p:ph type="pic" sz="quarter" idx="19"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3267790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59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ndard Slide_05_Image on Right">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3FE5487C-7DAA-9ECA-4CF2-A805A2B2F773}"/>
              </a:ext>
            </a:extLst>
          </p:cNvPr>
          <p:cNvSpPr>
            <a:spLocks noGrp="1"/>
          </p:cNvSpPr>
          <p:nvPr>
            <p:ph type="body" sz="quarter" idx="10" hasCustomPrompt="1"/>
          </p:nvPr>
        </p:nvSpPr>
        <p:spPr>
          <a:xfrm>
            <a:off x="459566" y="372025"/>
            <a:ext cx="5062604"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35" name="Text Placeholder 16">
            <a:extLst>
              <a:ext uri="{FF2B5EF4-FFF2-40B4-BE49-F238E27FC236}">
                <a16:creationId xmlns:a16="http://schemas.microsoft.com/office/drawing/2014/main" id="{CB01D908-0893-1E08-917E-96A30A5723C9}"/>
              </a:ext>
            </a:extLst>
          </p:cNvPr>
          <p:cNvSpPr>
            <a:spLocks noGrp="1"/>
          </p:cNvSpPr>
          <p:nvPr>
            <p:ph type="body" sz="quarter" idx="11" hasCustomPrompt="1"/>
          </p:nvPr>
        </p:nvSpPr>
        <p:spPr>
          <a:xfrm>
            <a:off x="459571" y="2214039"/>
            <a:ext cx="5062600" cy="3266346"/>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36" name="Title 1">
            <a:extLst>
              <a:ext uri="{FF2B5EF4-FFF2-40B4-BE49-F238E27FC236}">
                <a16:creationId xmlns:a16="http://schemas.microsoft.com/office/drawing/2014/main" id="{5443A970-63BE-84B3-CD7D-514D92B4B446}"/>
              </a:ext>
            </a:extLst>
          </p:cNvPr>
          <p:cNvSpPr>
            <a:spLocks noGrp="1"/>
          </p:cNvSpPr>
          <p:nvPr>
            <p:ph type="ctrTitle" hasCustomPrompt="1"/>
          </p:nvPr>
        </p:nvSpPr>
        <p:spPr>
          <a:xfrm>
            <a:off x="458264" y="702892"/>
            <a:ext cx="5063906"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8" name="Picture Placeholder 7">
            <a:extLst>
              <a:ext uri="{FF2B5EF4-FFF2-40B4-BE49-F238E27FC236}">
                <a16:creationId xmlns:a16="http://schemas.microsoft.com/office/drawing/2014/main" id="{EDC100E7-3357-4A3F-4254-CE065FFCC962}"/>
              </a:ext>
            </a:extLst>
          </p:cNvPr>
          <p:cNvSpPr>
            <a:spLocks noGrp="1"/>
          </p:cNvSpPr>
          <p:nvPr>
            <p:ph type="pic" sz="quarter" idx="12" hasCustomPrompt="1"/>
          </p:nvPr>
        </p:nvSpPr>
        <p:spPr>
          <a:xfrm>
            <a:off x="6096000" y="0"/>
            <a:ext cx="6096000" cy="6858000"/>
          </a:xfrm>
        </p:spPr>
        <p:txBody>
          <a:bodyPr/>
          <a:lstStyle>
            <a:lvl1pPr marL="0" indent="0">
              <a:buNone/>
              <a:defRPr/>
            </a:lvl1pPr>
          </a:lstStyle>
          <a:p>
            <a:r>
              <a:rPr lang="en-GB"/>
              <a:t>Click to add image</a:t>
            </a:r>
          </a:p>
        </p:txBody>
      </p:sp>
      <p:sp>
        <p:nvSpPr>
          <p:cNvPr id="6" name="Text Placeholder 16">
            <a:extLst>
              <a:ext uri="{FF2B5EF4-FFF2-40B4-BE49-F238E27FC236}">
                <a16:creationId xmlns:a16="http://schemas.microsoft.com/office/drawing/2014/main" id="{336011FC-6A8F-87A2-34DD-BF7450FAC8B1}"/>
              </a:ext>
            </a:extLst>
          </p:cNvPr>
          <p:cNvSpPr>
            <a:spLocks noGrp="1"/>
          </p:cNvSpPr>
          <p:nvPr>
            <p:ph type="body" sz="quarter" idx="14" hasCustomPrompt="1"/>
          </p:nvPr>
        </p:nvSpPr>
        <p:spPr>
          <a:xfrm>
            <a:off x="459569" y="1377615"/>
            <a:ext cx="5063906" cy="503939"/>
          </a:xfrm>
        </p:spPr>
        <p:txBody>
          <a:bodyPr>
            <a:noAutofit/>
          </a:bodyPr>
          <a:lstStyle>
            <a:lvl1pPr marL="0" indent="0">
              <a:lnSpc>
                <a:spcPct val="100000"/>
              </a:lnSpc>
              <a:spcBef>
                <a:spcPts val="0"/>
              </a:spcBef>
              <a:buNone/>
              <a:defRPr sz="1400" b="0">
                <a:solidFill>
                  <a:srgbClr val="F79581"/>
                </a:solidFill>
                <a:latin typeface="Outfit Medium" pitchFamily="2" charset="0"/>
              </a:defRPr>
            </a:lvl1pPr>
          </a:lstStyle>
          <a:p>
            <a:pPr lvl="0"/>
            <a:r>
              <a:rPr lang="en-US"/>
              <a:t>Subtitle (Outfit Medium 14pt)</a:t>
            </a:r>
          </a:p>
        </p:txBody>
      </p:sp>
      <p:sp>
        <p:nvSpPr>
          <p:cNvPr id="2" name="TextBox 1">
            <a:extLst>
              <a:ext uri="{FF2B5EF4-FFF2-40B4-BE49-F238E27FC236}">
                <a16:creationId xmlns:a16="http://schemas.microsoft.com/office/drawing/2014/main" id="{53454B10-0A06-B8DD-2E34-AC3BB8799AD5}"/>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3F5C53E4-6F37-7DC9-598C-DB587A9CABF9}"/>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D8FDB838-76CB-745D-C7B7-ADB3BB118F41}"/>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97461611-CD19-944F-E5B1-EA9B73A550DE}"/>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FF2A2B48-AE9D-A7FC-A302-5D8842887889}"/>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89867ECB-6EA2-6FF2-0114-5EFB19653C48}"/>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7B512776-0528-751B-576D-DC9CFBB61B95}"/>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2" name="TextBox 11">
            <a:extLst>
              <a:ext uri="{FF2B5EF4-FFF2-40B4-BE49-F238E27FC236}">
                <a16:creationId xmlns:a16="http://schemas.microsoft.com/office/drawing/2014/main" id="{4930AE64-B381-2622-5E9E-E8CAB636B74A}"/>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0B6C6DD5-C476-1297-C7E5-C96BBA57649A}"/>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77BB67C7-2214-964C-9FF5-AD6FE4054898}"/>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2ED83745-1F9B-B134-E0BA-64FFD6C695D1}"/>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C1F08C38-E8E1-8C90-6A83-59884E351EC6}"/>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CD95A215-00B5-B719-9998-3877C2148827}"/>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491DB2A3-5D69-00B9-5586-9FC8C65FE93B}"/>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1251B47A-B08C-B21A-CED3-C3353EF419E2}"/>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FC456930-A492-AEB7-F1A6-C44889BB337E}"/>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999F8783-5B51-8274-6F2C-54CA466F3874}"/>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1B243E3B-0CB4-8A28-9289-4232D9841074}"/>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82554FB3-84D5-6A4B-979D-0FC16A147018}"/>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9DF05D01-3575-EC3A-3542-551C02440F4D}"/>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656065ED-A64B-D6A5-EA9E-09C16D798FE1}"/>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5CBF4342-EA1E-C22B-4855-BA626A6731AD}"/>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EADBD8EE-B65F-18F4-8D1B-4A407958AA69}"/>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F75044E2-A8D8-095F-5816-CF6117DB127E}"/>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8C3C4F5E-2163-123E-8AA7-4308B9718AE7}"/>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31C4CB27-39B5-FE10-1450-CCEE957085A0}"/>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44B9B0E4-D678-6AD1-1048-A8949F04B597}"/>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CDBFC6F5-71FB-6746-C267-D2E1B91F52B9}"/>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7" name="Text Placeholder 43">
            <a:extLst>
              <a:ext uri="{FF2B5EF4-FFF2-40B4-BE49-F238E27FC236}">
                <a16:creationId xmlns:a16="http://schemas.microsoft.com/office/drawing/2014/main" id="{3DF3EB1B-3CAC-5C40-4255-E82411AB987A}"/>
              </a:ext>
            </a:extLst>
          </p:cNvPr>
          <p:cNvSpPr>
            <a:spLocks noGrp="1"/>
          </p:cNvSpPr>
          <p:nvPr>
            <p:ph type="body" sz="quarter" idx="15"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38" name="Picture Placeholder 45">
            <a:extLst>
              <a:ext uri="{FF2B5EF4-FFF2-40B4-BE49-F238E27FC236}">
                <a16:creationId xmlns:a16="http://schemas.microsoft.com/office/drawing/2014/main" id="{9574AA82-8E44-F9D4-EEA6-F1A72405F90B}"/>
              </a:ext>
            </a:extLst>
          </p:cNvPr>
          <p:cNvSpPr>
            <a:spLocks noGrp="1"/>
          </p:cNvSpPr>
          <p:nvPr>
            <p:ph type="pic" sz="quarter" idx="16"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19194914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F9FFBA36-BFDB-AF4D-A372-454E4FEB1287}" type="datetimeFigureOut">
              <a:rPr lang="en-US" smtClean="0"/>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FC1F5E-47A5-BE42-A7BA-9A37CE845769}" type="slidenum">
              <a:rPr lang="en-US" smtClean="0"/>
              <a:t>‹#›</a:t>
            </a:fld>
            <a:endParaRPr lang="en-US"/>
          </a:p>
        </p:txBody>
      </p:sp>
      <p:sp>
        <p:nvSpPr>
          <p:cNvPr id="7" name="Rectangle 6">
            <a:extLst>
              <a:ext uri="{FF2B5EF4-FFF2-40B4-BE49-F238E27FC236}">
                <a16:creationId xmlns:a16="http://schemas.microsoft.com/office/drawing/2014/main" id="{6CFB11B7-3030-4A18-E40E-6C10E8C716BF}"/>
              </a:ext>
            </a:extLst>
          </p:cNvPr>
          <p:cNvSpPr/>
          <p:nvPr userDrawn="1"/>
        </p:nvSpPr>
        <p:spPr>
          <a:xfrm>
            <a:off x="10604072" y="6257411"/>
            <a:ext cx="1084743" cy="122919"/>
          </a:xfrm>
          <a:prstGeom prst="rect">
            <a:avLst/>
          </a:prstGeom>
        </p:spPr>
        <p:txBody>
          <a:bodyPr wrap="square" lIns="0" tIns="0" rIns="0" bIns="0">
            <a:spAutoFit/>
          </a:bodyPr>
          <a:lstStyle/>
          <a:p>
            <a:pPr marL="0" marR="0" lvl="0" indent="0" algn="r" defTabSz="941755" rtl="0" eaLnBrk="1" fontAlgn="auto" latinLnBrk="0" hangingPunct="1">
              <a:lnSpc>
                <a:spcPct val="15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lumMod val="75000"/>
                  </a:prstClr>
                </a:solidFill>
                <a:effectLst/>
                <a:uLnTx/>
                <a:uFillTx/>
                <a:latin typeface="Outfit Light" pitchFamily="2" charset="0"/>
                <a:ea typeface="Roboto Lt" panose="02000000000000000000" pitchFamily="2" charset="0"/>
                <a:cs typeface="Open Sans Light" panose="020B0306030504020204" pitchFamily="34" charset="0"/>
              </a:rPr>
              <a:t>Private and Confidential</a:t>
            </a:r>
          </a:p>
        </p:txBody>
      </p:sp>
    </p:spTree>
    <p:extLst>
      <p:ext uri="{BB962C8B-B14F-4D97-AF65-F5344CB8AC3E}">
        <p14:creationId xmlns:p14="http://schemas.microsoft.com/office/powerpoint/2010/main" val="31180554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ndard Slide_06_Image at Right Columns">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3FE5487C-7DAA-9ECA-4CF2-A805A2B2F773}"/>
              </a:ext>
            </a:extLst>
          </p:cNvPr>
          <p:cNvSpPr>
            <a:spLocks noGrp="1"/>
          </p:cNvSpPr>
          <p:nvPr>
            <p:ph type="body" sz="quarter" idx="10" hasCustomPrompt="1"/>
          </p:nvPr>
        </p:nvSpPr>
        <p:spPr>
          <a:xfrm>
            <a:off x="459565" y="372025"/>
            <a:ext cx="5063909"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35" name="Text Placeholder 16">
            <a:extLst>
              <a:ext uri="{FF2B5EF4-FFF2-40B4-BE49-F238E27FC236}">
                <a16:creationId xmlns:a16="http://schemas.microsoft.com/office/drawing/2014/main" id="{CB01D908-0893-1E08-917E-96A30A5723C9}"/>
              </a:ext>
            </a:extLst>
          </p:cNvPr>
          <p:cNvSpPr>
            <a:spLocks noGrp="1"/>
          </p:cNvSpPr>
          <p:nvPr>
            <p:ph type="body" sz="quarter" idx="11" hasCustomPrompt="1"/>
          </p:nvPr>
        </p:nvSpPr>
        <p:spPr>
          <a:xfrm>
            <a:off x="459570" y="2214038"/>
            <a:ext cx="2424307" cy="2429923"/>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36" name="Title 1">
            <a:extLst>
              <a:ext uri="{FF2B5EF4-FFF2-40B4-BE49-F238E27FC236}">
                <a16:creationId xmlns:a16="http://schemas.microsoft.com/office/drawing/2014/main" id="{5443A970-63BE-84B3-CD7D-514D92B4B446}"/>
              </a:ext>
            </a:extLst>
          </p:cNvPr>
          <p:cNvSpPr>
            <a:spLocks noGrp="1"/>
          </p:cNvSpPr>
          <p:nvPr>
            <p:ph type="ctrTitle" hasCustomPrompt="1"/>
          </p:nvPr>
        </p:nvSpPr>
        <p:spPr>
          <a:xfrm>
            <a:off x="458264" y="702892"/>
            <a:ext cx="5065211"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8" name="Picture Placeholder 7">
            <a:extLst>
              <a:ext uri="{FF2B5EF4-FFF2-40B4-BE49-F238E27FC236}">
                <a16:creationId xmlns:a16="http://schemas.microsoft.com/office/drawing/2014/main" id="{EDC100E7-3357-4A3F-4254-CE065FFCC962}"/>
              </a:ext>
            </a:extLst>
          </p:cNvPr>
          <p:cNvSpPr>
            <a:spLocks noGrp="1"/>
          </p:cNvSpPr>
          <p:nvPr>
            <p:ph type="pic" sz="quarter" idx="12" hasCustomPrompt="1"/>
          </p:nvPr>
        </p:nvSpPr>
        <p:spPr>
          <a:xfrm>
            <a:off x="6096000" y="0"/>
            <a:ext cx="6096000" cy="6858000"/>
          </a:xfrm>
        </p:spPr>
        <p:txBody>
          <a:bodyPr/>
          <a:lstStyle>
            <a:lvl1pPr marL="0" indent="0">
              <a:buNone/>
              <a:defRPr/>
            </a:lvl1pPr>
          </a:lstStyle>
          <a:p>
            <a:r>
              <a:rPr lang="en-GB"/>
              <a:t>Click to add image</a:t>
            </a:r>
          </a:p>
        </p:txBody>
      </p:sp>
      <p:sp>
        <p:nvSpPr>
          <p:cNvPr id="27" name="Text Placeholder 16">
            <a:extLst>
              <a:ext uri="{FF2B5EF4-FFF2-40B4-BE49-F238E27FC236}">
                <a16:creationId xmlns:a16="http://schemas.microsoft.com/office/drawing/2014/main" id="{2157DB1D-78E3-78C7-A07D-4EF9C0B43413}"/>
              </a:ext>
            </a:extLst>
          </p:cNvPr>
          <p:cNvSpPr>
            <a:spLocks noGrp="1"/>
          </p:cNvSpPr>
          <p:nvPr>
            <p:ph type="body" sz="quarter" idx="13" hasCustomPrompt="1"/>
          </p:nvPr>
        </p:nvSpPr>
        <p:spPr>
          <a:xfrm>
            <a:off x="3099168" y="2214038"/>
            <a:ext cx="2424307" cy="2429923"/>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2" name="TextBox 1">
            <a:extLst>
              <a:ext uri="{FF2B5EF4-FFF2-40B4-BE49-F238E27FC236}">
                <a16:creationId xmlns:a16="http://schemas.microsoft.com/office/drawing/2014/main" id="{9EDD6B65-C1E2-DCCC-AD3F-8F80D07DEB12}"/>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156F6CF4-BB0F-CEBE-0892-34473390A1C7}"/>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12E829FA-CADD-2207-7B14-519270A4DAFE}"/>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EE5B8A8C-244F-FA57-0875-C36179472EE9}"/>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8405697B-2E15-A349-6ABD-6807120C364F}"/>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D7FE6CEF-7DB1-9BEE-7F54-CC566786422F}"/>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99989EBD-5A22-8466-5215-BB7F28DE455F}"/>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ED25FB83-2C50-D25B-5810-66B1F0B2C903}"/>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69B61F53-8193-6CC7-9DD1-7FF70EBE0C0C}"/>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6" name="Text Placeholder 16">
            <a:extLst>
              <a:ext uri="{FF2B5EF4-FFF2-40B4-BE49-F238E27FC236}">
                <a16:creationId xmlns:a16="http://schemas.microsoft.com/office/drawing/2014/main" id="{2C7A850C-A82C-B5B1-C2AD-88D7E36E5DB8}"/>
              </a:ext>
            </a:extLst>
          </p:cNvPr>
          <p:cNvSpPr>
            <a:spLocks noGrp="1"/>
          </p:cNvSpPr>
          <p:nvPr>
            <p:ph type="body" sz="quarter" idx="14" hasCustomPrompt="1"/>
          </p:nvPr>
        </p:nvSpPr>
        <p:spPr>
          <a:xfrm>
            <a:off x="459569" y="1377615"/>
            <a:ext cx="5063906" cy="503939"/>
          </a:xfrm>
        </p:spPr>
        <p:txBody>
          <a:bodyPr>
            <a:noAutofit/>
          </a:bodyPr>
          <a:lstStyle>
            <a:lvl1pPr marL="0" indent="0">
              <a:lnSpc>
                <a:spcPct val="100000"/>
              </a:lnSpc>
              <a:spcBef>
                <a:spcPts val="0"/>
              </a:spcBef>
              <a:buNone/>
              <a:defRPr sz="1400" b="0">
                <a:solidFill>
                  <a:srgbClr val="F79581"/>
                </a:solidFill>
                <a:latin typeface="Outfit Medium" pitchFamily="2" charset="0"/>
              </a:defRPr>
            </a:lvl1pPr>
          </a:lstStyle>
          <a:p>
            <a:pPr lvl="0"/>
            <a:r>
              <a:rPr lang="en-US"/>
              <a:t>Subtitle (Outfit Medium 14pt)</a:t>
            </a:r>
          </a:p>
        </p:txBody>
      </p:sp>
      <p:sp>
        <p:nvSpPr>
          <p:cNvPr id="17" name="Text Placeholder 43">
            <a:extLst>
              <a:ext uri="{FF2B5EF4-FFF2-40B4-BE49-F238E27FC236}">
                <a16:creationId xmlns:a16="http://schemas.microsoft.com/office/drawing/2014/main" id="{451145B7-155F-B797-587D-B5D5143CF423}"/>
              </a:ext>
            </a:extLst>
          </p:cNvPr>
          <p:cNvSpPr>
            <a:spLocks noGrp="1"/>
          </p:cNvSpPr>
          <p:nvPr>
            <p:ph type="body" sz="quarter" idx="15"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18" name="Picture Placeholder 45">
            <a:extLst>
              <a:ext uri="{FF2B5EF4-FFF2-40B4-BE49-F238E27FC236}">
                <a16:creationId xmlns:a16="http://schemas.microsoft.com/office/drawing/2014/main" id="{45AEE57A-7F36-1DD9-E677-65CDE86DAA62}"/>
              </a:ext>
            </a:extLst>
          </p:cNvPr>
          <p:cNvSpPr>
            <a:spLocks noGrp="1"/>
          </p:cNvSpPr>
          <p:nvPr>
            <p:ph type="pic" sz="quarter" idx="16"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1533655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ndard Slide_07_Image at Left">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3FE5487C-7DAA-9ECA-4CF2-A805A2B2F773}"/>
              </a:ext>
            </a:extLst>
          </p:cNvPr>
          <p:cNvSpPr>
            <a:spLocks noGrp="1"/>
          </p:cNvSpPr>
          <p:nvPr>
            <p:ph type="body" sz="quarter" idx="10" hasCustomPrompt="1"/>
          </p:nvPr>
        </p:nvSpPr>
        <p:spPr>
          <a:xfrm>
            <a:off x="5964453" y="372025"/>
            <a:ext cx="5063909"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36" name="Title 1">
            <a:extLst>
              <a:ext uri="{FF2B5EF4-FFF2-40B4-BE49-F238E27FC236}">
                <a16:creationId xmlns:a16="http://schemas.microsoft.com/office/drawing/2014/main" id="{5443A970-63BE-84B3-CD7D-514D92B4B446}"/>
              </a:ext>
            </a:extLst>
          </p:cNvPr>
          <p:cNvSpPr>
            <a:spLocks noGrp="1"/>
          </p:cNvSpPr>
          <p:nvPr>
            <p:ph type="ctrTitle" hasCustomPrompt="1"/>
          </p:nvPr>
        </p:nvSpPr>
        <p:spPr>
          <a:xfrm>
            <a:off x="5963152" y="702892"/>
            <a:ext cx="5065211"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8" name="Picture Placeholder 7">
            <a:extLst>
              <a:ext uri="{FF2B5EF4-FFF2-40B4-BE49-F238E27FC236}">
                <a16:creationId xmlns:a16="http://schemas.microsoft.com/office/drawing/2014/main" id="{EDC100E7-3357-4A3F-4254-CE065FFCC962}"/>
              </a:ext>
            </a:extLst>
          </p:cNvPr>
          <p:cNvSpPr>
            <a:spLocks noGrp="1"/>
          </p:cNvSpPr>
          <p:nvPr>
            <p:ph type="pic" sz="quarter" idx="12" hasCustomPrompt="1"/>
          </p:nvPr>
        </p:nvSpPr>
        <p:spPr>
          <a:xfrm>
            <a:off x="0" y="0"/>
            <a:ext cx="5618285" cy="6858000"/>
          </a:xfrm>
        </p:spPr>
        <p:txBody>
          <a:bodyPr/>
          <a:lstStyle>
            <a:lvl1pPr marL="0" indent="0">
              <a:buNone/>
              <a:defRPr/>
            </a:lvl1pPr>
          </a:lstStyle>
          <a:p>
            <a:r>
              <a:rPr lang="en-GB"/>
              <a:t>Click to add image</a:t>
            </a:r>
          </a:p>
        </p:txBody>
      </p:sp>
      <p:sp>
        <p:nvSpPr>
          <p:cNvPr id="10" name="Text Placeholder 16">
            <a:extLst>
              <a:ext uri="{FF2B5EF4-FFF2-40B4-BE49-F238E27FC236}">
                <a16:creationId xmlns:a16="http://schemas.microsoft.com/office/drawing/2014/main" id="{AC845206-CF0D-A5ED-6D55-6057F875E782}"/>
              </a:ext>
            </a:extLst>
          </p:cNvPr>
          <p:cNvSpPr>
            <a:spLocks noGrp="1"/>
          </p:cNvSpPr>
          <p:nvPr>
            <p:ph type="body" sz="quarter" idx="14" hasCustomPrompt="1"/>
          </p:nvPr>
        </p:nvSpPr>
        <p:spPr>
          <a:xfrm>
            <a:off x="5963151" y="1377615"/>
            <a:ext cx="5063906" cy="503939"/>
          </a:xfrm>
        </p:spPr>
        <p:txBody>
          <a:bodyPr>
            <a:noAutofit/>
          </a:bodyPr>
          <a:lstStyle>
            <a:lvl1pPr marL="0" indent="0">
              <a:lnSpc>
                <a:spcPct val="100000"/>
              </a:lnSpc>
              <a:spcBef>
                <a:spcPts val="0"/>
              </a:spcBef>
              <a:buNone/>
              <a:defRPr sz="1400" b="0">
                <a:solidFill>
                  <a:srgbClr val="F79581"/>
                </a:solidFill>
                <a:latin typeface="Outfit Medium" pitchFamily="2" charset="0"/>
              </a:defRPr>
            </a:lvl1pPr>
          </a:lstStyle>
          <a:p>
            <a:pPr lvl="0"/>
            <a:r>
              <a:rPr lang="en-US"/>
              <a:t>Subtitle (Outfit Medium 14pt)</a:t>
            </a:r>
          </a:p>
        </p:txBody>
      </p:sp>
      <p:sp>
        <p:nvSpPr>
          <p:cNvPr id="11" name="Text Placeholder 16">
            <a:extLst>
              <a:ext uri="{FF2B5EF4-FFF2-40B4-BE49-F238E27FC236}">
                <a16:creationId xmlns:a16="http://schemas.microsoft.com/office/drawing/2014/main" id="{BA9E72E5-11E2-A8A8-DD69-C222579C22AC}"/>
              </a:ext>
            </a:extLst>
          </p:cNvPr>
          <p:cNvSpPr>
            <a:spLocks noGrp="1"/>
          </p:cNvSpPr>
          <p:nvPr>
            <p:ph type="body" sz="quarter" idx="11" hasCustomPrompt="1"/>
          </p:nvPr>
        </p:nvSpPr>
        <p:spPr>
          <a:xfrm>
            <a:off x="5965763" y="2214039"/>
            <a:ext cx="5062600" cy="3266346"/>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7" name="Text Placeholder 43">
            <a:extLst>
              <a:ext uri="{FF2B5EF4-FFF2-40B4-BE49-F238E27FC236}">
                <a16:creationId xmlns:a16="http://schemas.microsoft.com/office/drawing/2014/main" id="{E63836B7-877C-F2D3-620D-74F2AC7BC6AD}"/>
              </a:ext>
            </a:extLst>
          </p:cNvPr>
          <p:cNvSpPr>
            <a:spLocks noGrp="1"/>
          </p:cNvSpPr>
          <p:nvPr>
            <p:ph type="body" sz="quarter" idx="15"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9" name="Picture Placeholder 45">
            <a:extLst>
              <a:ext uri="{FF2B5EF4-FFF2-40B4-BE49-F238E27FC236}">
                <a16:creationId xmlns:a16="http://schemas.microsoft.com/office/drawing/2014/main" id="{734D236B-D8E2-BD49-AC4A-CE3EF572C57F}"/>
              </a:ext>
            </a:extLst>
          </p:cNvPr>
          <p:cNvSpPr>
            <a:spLocks noGrp="1"/>
          </p:cNvSpPr>
          <p:nvPr>
            <p:ph type="pic" sz="quarter" idx="16"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23572096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Slide_08_Image at Left Columns">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3FE5487C-7DAA-9ECA-4CF2-A805A2B2F773}"/>
              </a:ext>
            </a:extLst>
          </p:cNvPr>
          <p:cNvSpPr>
            <a:spLocks noGrp="1"/>
          </p:cNvSpPr>
          <p:nvPr>
            <p:ph type="body" sz="quarter" idx="10" hasCustomPrompt="1"/>
          </p:nvPr>
        </p:nvSpPr>
        <p:spPr>
          <a:xfrm>
            <a:off x="5964453" y="372025"/>
            <a:ext cx="5063909"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36" name="Title 1">
            <a:extLst>
              <a:ext uri="{FF2B5EF4-FFF2-40B4-BE49-F238E27FC236}">
                <a16:creationId xmlns:a16="http://schemas.microsoft.com/office/drawing/2014/main" id="{5443A970-63BE-84B3-CD7D-514D92B4B446}"/>
              </a:ext>
            </a:extLst>
          </p:cNvPr>
          <p:cNvSpPr>
            <a:spLocks noGrp="1"/>
          </p:cNvSpPr>
          <p:nvPr>
            <p:ph type="ctrTitle" hasCustomPrompt="1"/>
          </p:nvPr>
        </p:nvSpPr>
        <p:spPr>
          <a:xfrm>
            <a:off x="5963152" y="702892"/>
            <a:ext cx="5065211"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8" name="Picture Placeholder 7">
            <a:extLst>
              <a:ext uri="{FF2B5EF4-FFF2-40B4-BE49-F238E27FC236}">
                <a16:creationId xmlns:a16="http://schemas.microsoft.com/office/drawing/2014/main" id="{EDC100E7-3357-4A3F-4254-CE065FFCC962}"/>
              </a:ext>
            </a:extLst>
          </p:cNvPr>
          <p:cNvSpPr>
            <a:spLocks noGrp="1"/>
          </p:cNvSpPr>
          <p:nvPr>
            <p:ph type="pic" sz="quarter" idx="12" hasCustomPrompt="1"/>
          </p:nvPr>
        </p:nvSpPr>
        <p:spPr>
          <a:xfrm>
            <a:off x="0" y="0"/>
            <a:ext cx="5618285" cy="6858000"/>
          </a:xfrm>
        </p:spPr>
        <p:txBody>
          <a:bodyPr/>
          <a:lstStyle>
            <a:lvl1pPr marL="0" indent="0">
              <a:buNone/>
              <a:defRPr/>
            </a:lvl1pPr>
          </a:lstStyle>
          <a:p>
            <a:r>
              <a:rPr lang="en-GB"/>
              <a:t>Click to add image</a:t>
            </a:r>
          </a:p>
        </p:txBody>
      </p:sp>
      <p:sp>
        <p:nvSpPr>
          <p:cNvPr id="7" name="Text Placeholder 16">
            <a:extLst>
              <a:ext uri="{FF2B5EF4-FFF2-40B4-BE49-F238E27FC236}">
                <a16:creationId xmlns:a16="http://schemas.microsoft.com/office/drawing/2014/main" id="{D2ADDC77-F216-884C-4953-E49CEA44981C}"/>
              </a:ext>
            </a:extLst>
          </p:cNvPr>
          <p:cNvSpPr>
            <a:spLocks noGrp="1"/>
          </p:cNvSpPr>
          <p:nvPr>
            <p:ph type="body" sz="quarter" idx="11" hasCustomPrompt="1"/>
          </p:nvPr>
        </p:nvSpPr>
        <p:spPr>
          <a:xfrm>
            <a:off x="5963152" y="2214038"/>
            <a:ext cx="2424307" cy="2429923"/>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9" name="Text Placeholder 16">
            <a:extLst>
              <a:ext uri="{FF2B5EF4-FFF2-40B4-BE49-F238E27FC236}">
                <a16:creationId xmlns:a16="http://schemas.microsoft.com/office/drawing/2014/main" id="{BB9D6F66-56FD-7BD8-E0B9-2065A9AF1BF0}"/>
              </a:ext>
            </a:extLst>
          </p:cNvPr>
          <p:cNvSpPr>
            <a:spLocks noGrp="1"/>
          </p:cNvSpPr>
          <p:nvPr>
            <p:ph type="body" sz="quarter" idx="13" hasCustomPrompt="1"/>
          </p:nvPr>
        </p:nvSpPr>
        <p:spPr>
          <a:xfrm>
            <a:off x="8602750" y="2214038"/>
            <a:ext cx="2424307" cy="2429923"/>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10" name="Text Placeholder 16">
            <a:extLst>
              <a:ext uri="{FF2B5EF4-FFF2-40B4-BE49-F238E27FC236}">
                <a16:creationId xmlns:a16="http://schemas.microsoft.com/office/drawing/2014/main" id="{AC845206-CF0D-A5ED-6D55-6057F875E782}"/>
              </a:ext>
            </a:extLst>
          </p:cNvPr>
          <p:cNvSpPr>
            <a:spLocks noGrp="1"/>
          </p:cNvSpPr>
          <p:nvPr>
            <p:ph type="body" sz="quarter" idx="14" hasCustomPrompt="1"/>
          </p:nvPr>
        </p:nvSpPr>
        <p:spPr>
          <a:xfrm>
            <a:off x="5963151" y="1377615"/>
            <a:ext cx="5063906" cy="503939"/>
          </a:xfrm>
        </p:spPr>
        <p:txBody>
          <a:bodyPr>
            <a:noAutofit/>
          </a:bodyPr>
          <a:lstStyle>
            <a:lvl1pPr marL="0" indent="0">
              <a:lnSpc>
                <a:spcPct val="100000"/>
              </a:lnSpc>
              <a:spcBef>
                <a:spcPts val="0"/>
              </a:spcBef>
              <a:buNone/>
              <a:defRPr sz="1400" b="0">
                <a:solidFill>
                  <a:srgbClr val="F79581"/>
                </a:solidFill>
                <a:latin typeface="Outfit Medium" pitchFamily="2" charset="0"/>
              </a:defRPr>
            </a:lvl1pPr>
          </a:lstStyle>
          <a:p>
            <a:pPr lvl="0"/>
            <a:r>
              <a:rPr lang="en-US"/>
              <a:t>Subtitle (Outfit Medium 14pt)</a:t>
            </a:r>
          </a:p>
        </p:txBody>
      </p:sp>
      <p:sp>
        <p:nvSpPr>
          <p:cNvPr id="11" name="Text Placeholder 43">
            <a:extLst>
              <a:ext uri="{FF2B5EF4-FFF2-40B4-BE49-F238E27FC236}">
                <a16:creationId xmlns:a16="http://schemas.microsoft.com/office/drawing/2014/main" id="{101AC82C-73D0-7270-BE0E-87C83E7892D7}"/>
              </a:ext>
            </a:extLst>
          </p:cNvPr>
          <p:cNvSpPr>
            <a:spLocks noGrp="1"/>
          </p:cNvSpPr>
          <p:nvPr>
            <p:ph type="body" sz="quarter" idx="15"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12" name="Picture Placeholder 45">
            <a:extLst>
              <a:ext uri="{FF2B5EF4-FFF2-40B4-BE49-F238E27FC236}">
                <a16:creationId xmlns:a16="http://schemas.microsoft.com/office/drawing/2014/main" id="{6B464DC8-093C-C789-3672-7877BB5D19A0}"/>
              </a:ext>
            </a:extLst>
          </p:cNvPr>
          <p:cNvSpPr>
            <a:spLocks noGrp="1"/>
          </p:cNvSpPr>
          <p:nvPr>
            <p:ph type="pic" sz="quarter" idx="16"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21892821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ey Point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CA8897-2E3C-9865-A026-789398705086}"/>
              </a:ext>
            </a:extLst>
          </p:cNvPr>
          <p:cNvPicPr>
            <a:picLocks/>
          </p:cNvPicPr>
          <p:nvPr userDrawn="1"/>
        </p:nvPicPr>
        <p:blipFill rotWithShape="1">
          <a:blip r:embed="rId11" cstate="email">
            <a:extLst>
              <a:ext uri="{BEBA8EAE-BF5A-486C-A8C5-ECC9F3942E4B}">
                <a14:imgProps xmlns:a14="http://schemas.microsoft.com/office/drawing/2010/main">
                  <a14:imgLayer r:embed="rId12">
                    <a14:imgEffect>
                      <a14:saturation sat="0"/>
                    </a14:imgEffect>
                    <a14:imgEffect>
                      <a14:brightnessContrast bright="-74000"/>
                    </a14:imgEffect>
                  </a14:imgLayer>
                </a14:imgProps>
              </a:ext>
              <a:ext uri="{28A0092B-C50C-407E-A947-70E740481C1C}">
                <a14:useLocalDpi xmlns:a14="http://schemas.microsoft.com/office/drawing/2010/main"/>
              </a:ext>
            </a:extLst>
          </a:blip>
          <a:srcRect/>
          <a:stretch/>
        </p:blipFill>
        <p:spPr>
          <a:xfrm>
            <a:off x="8108703" y="0"/>
            <a:ext cx="4064001" cy="6858000"/>
          </a:xfrm>
          <a:prstGeom prst="rect">
            <a:avLst/>
          </a:prstGeom>
        </p:spPr>
      </p:pic>
      <p:pic>
        <p:nvPicPr>
          <p:cNvPr id="6" name="Picture 5">
            <a:extLst>
              <a:ext uri="{FF2B5EF4-FFF2-40B4-BE49-F238E27FC236}">
                <a16:creationId xmlns:a16="http://schemas.microsoft.com/office/drawing/2014/main" id="{1C5DD538-7942-08EA-A0CA-98DAB3913290}"/>
              </a:ext>
            </a:extLst>
          </p:cNvPr>
          <p:cNvPicPr>
            <a:picLocks/>
          </p:cNvPicPr>
          <p:nvPr userDrawn="1"/>
        </p:nvPicPr>
        <p:blipFill rotWithShape="1">
          <a:blip r:embed="rId13" cstate="screen">
            <a:extLst>
              <a:ext uri="{BEBA8EAE-BF5A-486C-A8C5-ECC9F3942E4B}">
                <a14:imgProps xmlns:a14="http://schemas.microsoft.com/office/drawing/2010/main">
                  <a14:imgLayer r:embed="rId14">
                    <a14:imgEffect>
                      <a14:saturation sat="0"/>
                    </a14:imgEffect>
                    <a14:imgEffect>
                      <a14:brightnessContrast bright="-72000"/>
                    </a14:imgEffect>
                  </a14:imgLayer>
                </a14:imgProps>
              </a:ext>
              <a:ext uri="{28A0092B-C50C-407E-A947-70E740481C1C}">
                <a14:useLocalDpi xmlns:a14="http://schemas.microsoft.com/office/drawing/2010/main"/>
              </a:ext>
            </a:extLst>
          </a:blip>
          <a:srcRect/>
          <a:stretch/>
        </p:blipFill>
        <p:spPr>
          <a:xfrm>
            <a:off x="4054352" y="0"/>
            <a:ext cx="4064000" cy="6858000"/>
          </a:xfrm>
          <a:prstGeom prst="rect">
            <a:avLst/>
          </a:prstGeom>
        </p:spPr>
      </p:pic>
      <p:pic>
        <p:nvPicPr>
          <p:cNvPr id="7" name="Picture 6">
            <a:extLst>
              <a:ext uri="{FF2B5EF4-FFF2-40B4-BE49-F238E27FC236}">
                <a16:creationId xmlns:a16="http://schemas.microsoft.com/office/drawing/2014/main" id="{ED61A057-DF8E-CD42-7571-5BA23FF499DA}"/>
              </a:ext>
            </a:extLst>
          </p:cNvPr>
          <p:cNvPicPr>
            <a:picLocks/>
          </p:cNvPicPr>
          <p:nvPr userDrawn="1"/>
        </p:nvPicPr>
        <p:blipFill>
          <a:blip r:embed="rId15" cstate="email">
            <a:extLst>
              <a:ext uri="{BEBA8EAE-BF5A-486C-A8C5-ECC9F3942E4B}">
                <a14:imgProps xmlns:a14="http://schemas.microsoft.com/office/drawing/2010/main">
                  <a14:imgLayer r:embed="rId16">
                    <a14:imgEffect>
                      <a14:brightnessContrast bright="-67000"/>
                    </a14:imgEffect>
                  </a14:imgLayer>
                </a14:imgProps>
              </a:ext>
              <a:ext uri="{28A0092B-C50C-407E-A947-70E740481C1C}">
                <a14:useLocalDpi xmlns:a14="http://schemas.microsoft.com/office/drawing/2010/main"/>
              </a:ext>
            </a:extLst>
          </a:blip>
          <a:srcRect/>
          <a:stretch/>
        </p:blipFill>
        <p:spPr>
          <a:xfrm>
            <a:off x="0" y="0"/>
            <a:ext cx="4064000" cy="6858000"/>
          </a:xfrm>
          <a:prstGeom prst="rect">
            <a:avLst/>
          </a:prstGeom>
        </p:spPr>
      </p:pic>
      <p:sp>
        <p:nvSpPr>
          <p:cNvPr id="10" name="Text Placeholder 9">
            <a:extLst>
              <a:ext uri="{FF2B5EF4-FFF2-40B4-BE49-F238E27FC236}">
                <a16:creationId xmlns:a16="http://schemas.microsoft.com/office/drawing/2014/main" id="{003CF62C-4278-60A2-CD7C-D0A60BA19441}"/>
              </a:ext>
            </a:extLst>
          </p:cNvPr>
          <p:cNvSpPr>
            <a:spLocks noGrp="1"/>
          </p:cNvSpPr>
          <p:nvPr>
            <p:ph type="body" sz="quarter" idx="10" hasCustomPrompt="1"/>
          </p:nvPr>
        </p:nvSpPr>
        <p:spPr>
          <a:xfrm>
            <a:off x="456956" y="1398586"/>
            <a:ext cx="2989628" cy="238125"/>
          </a:xfrm>
        </p:spPr>
        <p:txBody>
          <a:bodyPr>
            <a:noAutofit/>
          </a:bodyPr>
          <a:lstStyle>
            <a:lvl1pPr marL="0" indent="0">
              <a:buNone/>
              <a:defRPr sz="1200" spc="300" baseline="0">
                <a:solidFill>
                  <a:srgbClr val="FFFFFF"/>
                </a:solidFill>
                <a:latin typeface="Outfit" pitchFamily="2" charset="0"/>
              </a:defRPr>
            </a:lvl1pPr>
          </a:lstStyle>
          <a:p>
            <a:pPr lvl="0"/>
            <a:r>
              <a:rPr lang="en-GB"/>
              <a:t>SECTION TITLE (OUTFIT 12PT)</a:t>
            </a:r>
          </a:p>
        </p:txBody>
      </p:sp>
      <p:pic>
        <p:nvPicPr>
          <p:cNvPr id="11" name="Picture 3">
            <a:extLst>
              <a:ext uri="{FF2B5EF4-FFF2-40B4-BE49-F238E27FC236}">
                <a16:creationId xmlns:a16="http://schemas.microsoft.com/office/drawing/2014/main" id="{13A75972-20CB-917F-9CFB-7B8E885905B3}"/>
              </a:ext>
            </a:extLst>
          </p:cNvPr>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9">
            <a:extLst>
              <a:ext uri="{FF2B5EF4-FFF2-40B4-BE49-F238E27FC236}">
                <a16:creationId xmlns:a16="http://schemas.microsoft.com/office/drawing/2014/main" id="{5E97DC6A-A680-590D-C81A-9B3356D87622}"/>
              </a:ext>
            </a:extLst>
          </p:cNvPr>
          <p:cNvSpPr>
            <a:spLocks noGrp="1"/>
          </p:cNvSpPr>
          <p:nvPr>
            <p:ph type="body" sz="quarter" idx="11" hasCustomPrompt="1"/>
          </p:nvPr>
        </p:nvSpPr>
        <p:spPr>
          <a:xfrm>
            <a:off x="456955" y="1818418"/>
            <a:ext cx="2989629" cy="749668"/>
          </a:xfrm>
        </p:spPr>
        <p:txBody>
          <a:bodyPr>
            <a:noAutofit/>
          </a:bodyPr>
          <a:lstStyle>
            <a:lvl1pPr marL="0" indent="0">
              <a:lnSpc>
                <a:spcPct val="120000"/>
              </a:lnSpc>
              <a:spcBef>
                <a:spcPts val="0"/>
              </a:spcBef>
              <a:buNone/>
              <a:defRPr sz="2000" b="1" spc="0">
                <a:solidFill>
                  <a:srgbClr val="FFFFFF"/>
                </a:solidFill>
                <a:latin typeface="Outfit" pitchFamily="2" charset="0"/>
              </a:defRPr>
            </a:lvl1pPr>
          </a:lstStyle>
          <a:p>
            <a:pPr lvl="0"/>
            <a:r>
              <a:rPr lang="en-GB"/>
              <a:t>Header text (Outfit Bold 20pt)</a:t>
            </a:r>
          </a:p>
        </p:txBody>
      </p:sp>
      <p:sp>
        <p:nvSpPr>
          <p:cNvPr id="13" name="Text Placeholder 9">
            <a:extLst>
              <a:ext uri="{FF2B5EF4-FFF2-40B4-BE49-F238E27FC236}">
                <a16:creationId xmlns:a16="http://schemas.microsoft.com/office/drawing/2014/main" id="{106BF5B5-10FA-22BE-9966-BBB79826FBDB}"/>
              </a:ext>
            </a:extLst>
          </p:cNvPr>
          <p:cNvSpPr>
            <a:spLocks noGrp="1"/>
          </p:cNvSpPr>
          <p:nvPr>
            <p:ph type="body" sz="quarter" idx="12" hasCustomPrompt="1"/>
          </p:nvPr>
        </p:nvSpPr>
        <p:spPr>
          <a:xfrm>
            <a:off x="456954" y="3168646"/>
            <a:ext cx="2989629" cy="1728793"/>
          </a:xfrm>
        </p:spPr>
        <p:txBody>
          <a:bodyPr>
            <a:noAutofit/>
          </a:bodyPr>
          <a:lstStyle>
            <a:lvl1pPr marL="0" indent="0">
              <a:lnSpc>
                <a:spcPct val="120000"/>
              </a:lnSpc>
              <a:spcBef>
                <a:spcPts val="1000"/>
              </a:spcBef>
              <a:buNone/>
              <a:defRPr sz="1200" b="0" spc="0">
                <a:solidFill>
                  <a:srgbClr val="CECECE"/>
                </a:solidFill>
                <a:latin typeface="Outfit Light" pitchFamily="2" charset="0"/>
              </a:defRPr>
            </a:lvl1pPr>
          </a:lstStyle>
          <a:p>
            <a:pPr lvl="0"/>
            <a:r>
              <a:rPr lang="en-GB"/>
              <a:t>Body text (Outfit Bold 12pt)</a:t>
            </a:r>
          </a:p>
        </p:txBody>
      </p:sp>
      <p:pic>
        <p:nvPicPr>
          <p:cNvPr id="15" name="Picture 14" descr="A black and white sign&#10;&#10;Description automatically generated with low confidence">
            <a:extLst>
              <a:ext uri="{FF2B5EF4-FFF2-40B4-BE49-F238E27FC236}">
                <a16:creationId xmlns:a16="http://schemas.microsoft.com/office/drawing/2014/main" id="{90EBB93F-68C0-3C9B-32B8-3AFC68BC9218}"/>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16" name="Text Placeholder 4">
            <a:extLst>
              <a:ext uri="{FF2B5EF4-FFF2-40B4-BE49-F238E27FC236}">
                <a16:creationId xmlns:a16="http://schemas.microsoft.com/office/drawing/2014/main" id="{BC6D41D2-D192-75F9-B3B6-692B19ADBF7B}"/>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7" name="Rectangle 16">
            <a:extLst>
              <a:ext uri="{FF2B5EF4-FFF2-40B4-BE49-F238E27FC236}">
                <a16:creationId xmlns:a16="http://schemas.microsoft.com/office/drawing/2014/main" id="{7D66481C-01A1-B815-20E4-96FFAC2AE36D}"/>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sp>
        <p:nvSpPr>
          <p:cNvPr id="18" name="Text Placeholder 9">
            <a:extLst>
              <a:ext uri="{FF2B5EF4-FFF2-40B4-BE49-F238E27FC236}">
                <a16:creationId xmlns:a16="http://schemas.microsoft.com/office/drawing/2014/main" id="{02173A57-0B98-F4A1-01F0-57F50F8725B0}"/>
              </a:ext>
            </a:extLst>
          </p:cNvPr>
          <p:cNvSpPr>
            <a:spLocks noGrp="1"/>
          </p:cNvSpPr>
          <p:nvPr>
            <p:ph type="body" sz="quarter" idx="13" hasCustomPrompt="1"/>
          </p:nvPr>
        </p:nvSpPr>
        <p:spPr>
          <a:xfrm>
            <a:off x="4591538" y="1404932"/>
            <a:ext cx="2989628" cy="238125"/>
          </a:xfrm>
        </p:spPr>
        <p:txBody>
          <a:bodyPr>
            <a:noAutofit/>
          </a:bodyPr>
          <a:lstStyle>
            <a:lvl1pPr marL="0" indent="0">
              <a:buNone/>
              <a:defRPr sz="1200" spc="300" baseline="0">
                <a:solidFill>
                  <a:srgbClr val="FFFFFF"/>
                </a:solidFill>
                <a:latin typeface="Outfit" pitchFamily="2" charset="0"/>
              </a:defRPr>
            </a:lvl1pPr>
          </a:lstStyle>
          <a:p>
            <a:pPr lvl="0"/>
            <a:r>
              <a:rPr lang="en-GB"/>
              <a:t>SECTION TITLE (OUTFIT 12PT)</a:t>
            </a:r>
          </a:p>
        </p:txBody>
      </p:sp>
      <p:sp>
        <p:nvSpPr>
          <p:cNvPr id="19" name="Text Placeholder 9">
            <a:extLst>
              <a:ext uri="{FF2B5EF4-FFF2-40B4-BE49-F238E27FC236}">
                <a16:creationId xmlns:a16="http://schemas.microsoft.com/office/drawing/2014/main" id="{0D340C02-BC40-78C8-2A29-451C260577D0}"/>
              </a:ext>
            </a:extLst>
          </p:cNvPr>
          <p:cNvSpPr>
            <a:spLocks noGrp="1"/>
          </p:cNvSpPr>
          <p:nvPr>
            <p:ph type="body" sz="quarter" idx="14" hasCustomPrompt="1"/>
          </p:nvPr>
        </p:nvSpPr>
        <p:spPr>
          <a:xfrm>
            <a:off x="4591538" y="1824764"/>
            <a:ext cx="2989629" cy="749668"/>
          </a:xfrm>
        </p:spPr>
        <p:txBody>
          <a:bodyPr>
            <a:noAutofit/>
          </a:bodyPr>
          <a:lstStyle>
            <a:lvl1pPr marL="0" indent="0">
              <a:lnSpc>
                <a:spcPct val="120000"/>
              </a:lnSpc>
              <a:spcBef>
                <a:spcPts val="0"/>
              </a:spcBef>
              <a:buNone/>
              <a:defRPr sz="2000" b="1" spc="0">
                <a:solidFill>
                  <a:srgbClr val="FFFFFF"/>
                </a:solidFill>
                <a:latin typeface="Outfit" pitchFamily="2" charset="0"/>
              </a:defRPr>
            </a:lvl1pPr>
          </a:lstStyle>
          <a:p>
            <a:pPr lvl="0"/>
            <a:r>
              <a:rPr lang="en-GB"/>
              <a:t>Header text (Outfit Bold 20pt)</a:t>
            </a:r>
          </a:p>
        </p:txBody>
      </p:sp>
      <p:sp>
        <p:nvSpPr>
          <p:cNvPr id="20" name="Text Placeholder 9">
            <a:extLst>
              <a:ext uri="{FF2B5EF4-FFF2-40B4-BE49-F238E27FC236}">
                <a16:creationId xmlns:a16="http://schemas.microsoft.com/office/drawing/2014/main" id="{7CD21231-183C-FE24-24DE-69FC86181D1B}"/>
              </a:ext>
            </a:extLst>
          </p:cNvPr>
          <p:cNvSpPr>
            <a:spLocks noGrp="1"/>
          </p:cNvSpPr>
          <p:nvPr>
            <p:ph type="body" sz="quarter" idx="15" hasCustomPrompt="1"/>
          </p:nvPr>
        </p:nvSpPr>
        <p:spPr>
          <a:xfrm>
            <a:off x="4591538" y="3174992"/>
            <a:ext cx="2989629" cy="1728793"/>
          </a:xfrm>
        </p:spPr>
        <p:txBody>
          <a:bodyPr>
            <a:noAutofit/>
          </a:bodyPr>
          <a:lstStyle>
            <a:lvl1pPr marL="0" indent="0">
              <a:lnSpc>
                <a:spcPct val="120000"/>
              </a:lnSpc>
              <a:spcBef>
                <a:spcPts val="1000"/>
              </a:spcBef>
              <a:buNone/>
              <a:defRPr sz="1200" b="0" spc="0">
                <a:solidFill>
                  <a:srgbClr val="CECECE"/>
                </a:solidFill>
                <a:latin typeface="Outfit Light" pitchFamily="2" charset="0"/>
              </a:defRPr>
            </a:lvl1pPr>
          </a:lstStyle>
          <a:p>
            <a:pPr lvl="0"/>
            <a:r>
              <a:rPr lang="en-GB"/>
              <a:t>Body text (Outfit Bold 12pt)</a:t>
            </a:r>
          </a:p>
        </p:txBody>
      </p:sp>
      <p:sp>
        <p:nvSpPr>
          <p:cNvPr id="21" name="Text Placeholder 9">
            <a:extLst>
              <a:ext uri="{FF2B5EF4-FFF2-40B4-BE49-F238E27FC236}">
                <a16:creationId xmlns:a16="http://schemas.microsoft.com/office/drawing/2014/main" id="{86268405-D31A-C49F-7F6C-166858BAADC8}"/>
              </a:ext>
            </a:extLst>
          </p:cNvPr>
          <p:cNvSpPr>
            <a:spLocks noGrp="1"/>
          </p:cNvSpPr>
          <p:nvPr>
            <p:ph type="body" sz="quarter" idx="16" hasCustomPrompt="1"/>
          </p:nvPr>
        </p:nvSpPr>
        <p:spPr>
          <a:xfrm>
            <a:off x="8651508" y="1398586"/>
            <a:ext cx="2989628" cy="238125"/>
          </a:xfrm>
        </p:spPr>
        <p:txBody>
          <a:bodyPr>
            <a:noAutofit/>
          </a:bodyPr>
          <a:lstStyle>
            <a:lvl1pPr marL="0" indent="0">
              <a:buNone/>
              <a:defRPr sz="1200" spc="300" baseline="0">
                <a:solidFill>
                  <a:srgbClr val="FFFFFF"/>
                </a:solidFill>
                <a:latin typeface="Outfit" pitchFamily="2" charset="0"/>
              </a:defRPr>
            </a:lvl1pPr>
          </a:lstStyle>
          <a:p>
            <a:pPr lvl="0"/>
            <a:r>
              <a:rPr lang="en-GB"/>
              <a:t>SECTION TITLE (OUTFIT 12PT)</a:t>
            </a:r>
          </a:p>
        </p:txBody>
      </p:sp>
      <p:sp>
        <p:nvSpPr>
          <p:cNvPr id="22" name="Text Placeholder 9">
            <a:extLst>
              <a:ext uri="{FF2B5EF4-FFF2-40B4-BE49-F238E27FC236}">
                <a16:creationId xmlns:a16="http://schemas.microsoft.com/office/drawing/2014/main" id="{9F83569E-ED4A-9683-5A5D-E76810FFA274}"/>
              </a:ext>
            </a:extLst>
          </p:cNvPr>
          <p:cNvSpPr>
            <a:spLocks noGrp="1"/>
          </p:cNvSpPr>
          <p:nvPr>
            <p:ph type="body" sz="quarter" idx="17" hasCustomPrompt="1"/>
          </p:nvPr>
        </p:nvSpPr>
        <p:spPr>
          <a:xfrm>
            <a:off x="8651508" y="1818418"/>
            <a:ext cx="2989629" cy="749668"/>
          </a:xfrm>
        </p:spPr>
        <p:txBody>
          <a:bodyPr>
            <a:noAutofit/>
          </a:bodyPr>
          <a:lstStyle>
            <a:lvl1pPr marL="0" indent="0">
              <a:lnSpc>
                <a:spcPct val="120000"/>
              </a:lnSpc>
              <a:spcBef>
                <a:spcPts val="0"/>
              </a:spcBef>
              <a:buNone/>
              <a:defRPr sz="2000" b="1" spc="0">
                <a:solidFill>
                  <a:srgbClr val="FFFFFF"/>
                </a:solidFill>
                <a:latin typeface="Outfit" pitchFamily="2" charset="0"/>
              </a:defRPr>
            </a:lvl1pPr>
          </a:lstStyle>
          <a:p>
            <a:pPr lvl="0"/>
            <a:r>
              <a:rPr lang="en-GB"/>
              <a:t>Header text (Outfit Bold 20pt)</a:t>
            </a:r>
          </a:p>
        </p:txBody>
      </p:sp>
      <p:sp>
        <p:nvSpPr>
          <p:cNvPr id="23" name="Text Placeholder 9">
            <a:extLst>
              <a:ext uri="{FF2B5EF4-FFF2-40B4-BE49-F238E27FC236}">
                <a16:creationId xmlns:a16="http://schemas.microsoft.com/office/drawing/2014/main" id="{040FFF1D-C664-C44C-6BDE-5218282E0EB6}"/>
              </a:ext>
            </a:extLst>
          </p:cNvPr>
          <p:cNvSpPr>
            <a:spLocks noGrp="1"/>
          </p:cNvSpPr>
          <p:nvPr>
            <p:ph type="body" sz="quarter" idx="18" hasCustomPrompt="1"/>
          </p:nvPr>
        </p:nvSpPr>
        <p:spPr>
          <a:xfrm>
            <a:off x="8651508" y="3168646"/>
            <a:ext cx="2989629" cy="1728793"/>
          </a:xfrm>
        </p:spPr>
        <p:txBody>
          <a:bodyPr>
            <a:noAutofit/>
          </a:bodyPr>
          <a:lstStyle>
            <a:lvl1pPr marL="0" indent="0">
              <a:lnSpc>
                <a:spcPct val="120000"/>
              </a:lnSpc>
              <a:spcBef>
                <a:spcPts val="1000"/>
              </a:spcBef>
              <a:buNone/>
              <a:defRPr sz="1200" b="0" spc="0">
                <a:solidFill>
                  <a:srgbClr val="CECECE"/>
                </a:solidFill>
                <a:latin typeface="Outfit Light" pitchFamily="2" charset="0"/>
              </a:defRPr>
            </a:lvl1pPr>
          </a:lstStyle>
          <a:p>
            <a:pPr lvl="0"/>
            <a:r>
              <a:rPr lang="en-GB"/>
              <a:t>Body text (Outfit Bold 12pt)</a:t>
            </a:r>
          </a:p>
        </p:txBody>
      </p:sp>
      <p:sp>
        <p:nvSpPr>
          <p:cNvPr id="2" name="TextBox 1">
            <a:extLst>
              <a:ext uri="{FF2B5EF4-FFF2-40B4-BE49-F238E27FC236}">
                <a16:creationId xmlns:a16="http://schemas.microsoft.com/office/drawing/2014/main" id="{035A5D55-24E9-8C52-883B-1D8066C11FD6}"/>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6C11E54F-EC74-E9B7-D9C1-836FE5B05B85}"/>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BC82206B-3B52-6FA9-5334-64A48F04CB42}"/>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E1735CC1-2D08-D8C8-EA92-9E8D5ED11B65}"/>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197F5542-4D98-ECC4-5D95-3B80C9EFA5F9}"/>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A13FF1E9-594A-D945-4523-881F07A850E7}"/>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B0510F27-4D8E-809A-7FD9-D66ECE04D80A}"/>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D3E6283F-AC25-1B5D-B7BC-BB36E4381BA1}"/>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24B40009-9D4A-0939-BB58-4480E4821E91}"/>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27" name="Text Placeholder 43">
            <a:extLst>
              <a:ext uri="{FF2B5EF4-FFF2-40B4-BE49-F238E27FC236}">
                <a16:creationId xmlns:a16="http://schemas.microsoft.com/office/drawing/2014/main" id="{B955E8FB-DD84-6E66-EB82-300218D1A2BE}"/>
              </a:ext>
            </a:extLst>
          </p:cNvPr>
          <p:cNvSpPr>
            <a:spLocks noGrp="1"/>
          </p:cNvSpPr>
          <p:nvPr>
            <p:ph type="body" sz="quarter" idx="19"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28" name="Picture Placeholder 45">
            <a:extLst>
              <a:ext uri="{FF2B5EF4-FFF2-40B4-BE49-F238E27FC236}">
                <a16:creationId xmlns:a16="http://schemas.microsoft.com/office/drawing/2014/main" id="{0781229F-E171-B98F-7F23-C9D8D9807A7F}"/>
              </a:ext>
            </a:extLst>
          </p:cNvPr>
          <p:cNvSpPr>
            <a:spLocks noGrp="1"/>
          </p:cNvSpPr>
          <p:nvPr>
            <p:ph type="pic" sz="quarter" idx="20"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8995600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_3 members">
    <p:spTree>
      <p:nvGrpSpPr>
        <p:cNvPr id="1" name=""/>
        <p:cNvGrpSpPr/>
        <p:nvPr/>
      </p:nvGrpSpPr>
      <p:grpSpPr>
        <a:xfrm>
          <a:off x="0" y="0"/>
          <a:ext cx="0" cy="0"/>
          <a:chOff x="0" y="0"/>
          <a:chExt cx="0" cy="0"/>
        </a:xfrm>
      </p:grpSpPr>
      <p:sp>
        <p:nvSpPr>
          <p:cNvPr id="6" name="Text Placeholder 21">
            <a:extLst>
              <a:ext uri="{FF2B5EF4-FFF2-40B4-BE49-F238E27FC236}">
                <a16:creationId xmlns:a16="http://schemas.microsoft.com/office/drawing/2014/main" id="{3574AB0D-AC29-143B-0B9D-5A584ED09D49}"/>
              </a:ext>
            </a:extLst>
          </p:cNvPr>
          <p:cNvSpPr>
            <a:spLocks noGrp="1"/>
          </p:cNvSpPr>
          <p:nvPr>
            <p:ph type="body" sz="quarter" idx="10" hasCustomPrompt="1"/>
          </p:nvPr>
        </p:nvSpPr>
        <p:spPr>
          <a:xfrm>
            <a:off x="459565" y="372025"/>
            <a:ext cx="5063909"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7" name="Title 1">
            <a:extLst>
              <a:ext uri="{FF2B5EF4-FFF2-40B4-BE49-F238E27FC236}">
                <a16:creationId xmlns:a16="http://schemas.microsoft.com/office/drawing/2014/main" id="{D8879755-90B2-8889-A322-64ED16C98349}"/>
              </a:ext>
            </a:extLst>
          </p:cNvPr>
          <p:cNvSpPr>
            <a:spLocks noGrp="1"/>
          </p:cNvSpPr>
          <p:nvPr>
            <p:ph type="ctrTitle" hasCustomPrompt="1"/>
          </p:nvPr>
        </p:nvSpPr>
        <p:spPr>
          <a:xfrm>
            <a:off x="458264" y="702892"/>
            <a:ext cx="5065211"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8" name="Picture Placeholder 32">
            <a:extLst>
              <a:ext uri="{FF2B5EF4-FFF2-40B4-BE49-F238E27FC236}">
                <a16:creationId xmlns:a16="http://schemas.microsoft.com/office/drawing/2014/main" id="{F3C0C7F2-7A68-D6A4-CCCB-4453D6EC3526}"/>
              </a:ext>
            </a:extLst>
          </p:cNvPr>
          <p:cNvSpPr>
            <a:spLocks noGrp="1"/>
          </p:cNvSpPr>
          <p:nvPr>
            <p:ph type="pic" sz="quarter" idx="12"/>
          </p:nvPr>
        </p:nvSpPr>
        <p:spPr>
          <a:xfrm>
            <a:off x="1986874" y="2286000"/>
            <a:ext cx="1790168" cy="1777816"/>
          </a:xfrm>
          <a:custGeom>
            <a:avLst/>
            <a:gdLst>
              <a:gd name="connsiteX0" fmla="*/ 891415 w 1790168"/>
              <a:gd name="connsiteY0" fmla="*/ 0 h 1777816"/>
              <a:gd name="connsiteX1" fmla="*/ 898753 w 1790168"/>
              <a:gd name="connsiteY1" fmla="*/ 0 h 1777816"/>
              <a:gd name="connsiteX2" fmla="*/ 986601 w 1790168"/>
              <a:gd name="connsiteY2" fmla="*/ 4406 h 1777816"/>
              <a:gd name="connsiteX3" fmla="*/ 1790168 w 1790168"/>
              <a:gd name="connsiteY3" fmla="*/ 888816 h 1777816"/>
              <a:gd name="connsiteX4" fmla="*/ 895084 w 1790168"/>
              <a:gd name="connsiteY4" fmla="*/ 1777816 h 1777816"/>
              <a:gd name="connsiteX5" fmla="*/ 0 w 1790168"/>
              <a:gd name="connsiteY5" fmla="*/ 888816 h 1777816"/>
              <a:gd name="connsiteX6" fmla="*/ 803567 w 1790168"/>
              <a:gd name="connsiteY6" fmla="*/ 4406 h 17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68" h="1777816">
                <a:moveTo>
                  <a:pt x="891415" y="0"/>
                </a:moveTo>
                <a:lnTo>
                  <a:pt x="898753" y="0"/>
                </a:lnTo>
                <a:lnTo>
                  <a:pt x="986601" y="4406"/>
                </a:lnTo>
                <a:cubicBezTo>
                  <a:pt x="1437953" y="49932"/>
                  <a:pt x="1790168" y="428521"/>
                  <a:pt x="1790168" y="888816"/>
                </a:cubicBezTo>
                <a:cubicBezTo>
                  <a:pt x="1790168" y="1379797"/>
                  <a:pt x="1389425" y="1777816"/>
                  <a:pt x="895084" y="1777816"/>
                </a:cubicBezTo>
                <a:cubicBezTo>
                  <a:pt x="400743" y="1777816"/>
                  <a:pt x="0" y="1379797"/>
                  <a:pt x="0" y="888816"/>
                </a:cubicBezTo>
                <a:cubicBezTo>
                  <a:pt x="0" y="428521"/>
                  <a:pt x="352216" y="49932"/>
                  <a:pt x="803567" y="4406"/>
                </a:cubicBezTo>
                <a:close/>
              </a:path>
            </a:pathLst>
          </a:custGeom>
        </p:spPr>
        <p:txBody>
          <a:bodyPr wrap="square">
            <a:noAutofit/>
          </a:bodyPr>
          <a:lstStyle/>
          <a:p>
            <a:endParaRPr lang="en-PH"/>
          </a:p>
        </p:txBody>
      </p:sp>
      <p:sp>
        <p:nvSpPr>
          <p:cNvPr id="9" name="Picture Placeholder 33">
            <a:extLst>
              <a:ext uri="{FF2B5EF4-FFF2-40B4-BE49-F238E27FC236}">
                <a16:creationId xmlns:a16="http://schemas.microsoft.com/office/drawing/2014/main" id="{585769EF-C470-ABD6-0252-660848B093BA}"/>
              </a:ext>
            </a:extLst>
          </p:cNvPr>
          <p:cNvSpPr>
            <a:spLocks noGrp="1"/>
          </p:cNvSpPr>
          <p:nvPr>
            <p:ph type="pic" sz="quarter" idx="13"/>
          </p:nvPr>
        </p:nvSpPr>
        <p:spPr>
          <a:xfrm>
            <a:off x="5200916" y="2285999"/>
            <a:ext cx="1790168" cy="1777816"/>
          </a:xfrm>
          <a:custGeom>
            <a:avLst/>
            <a:gdLst>
              <a:gd name="connsiteX0" fmla="*/ 891415 w 1790168"/>
              <a:gd name="connsiteY0" fmla="*/ 0 h 1777816"/>
              <a:gd name="connsiteX1" fmla="*/ 898753 w 1790168"/>
              <a:gd name="connsiteY1" fmla="*/ 0 h 1777816"/>
              <a:gd name="connsiteX2" fmla="*/ 986601 w 1790168"/>
              <a:gd name="connsiteY2" fmla="*/ 4406 h 1777816"/>
              <a:gd name="connsiteX3" fmla="*/ 1790168 w 1790168"/>
              <a:gd name="connsiteY3" fmla="*/ 888816 h 1777816"/>
              <a:gd name="connsiteX4" fmla="*/ 895084 w 1790168"/>
              <a:gd name="connsiteY4" fmla="*/ 1777816 h 1777816"/>
              <a:gd name="connsiteX5" fmla="*/ 0 w 1790168"/>
              <a:gd name="connsiteY5" fmla="*/ 888816 h 1777816"/>
              <a:gd name="connsiteX6" fmla="*/ 803567 w 1790168"/>
              <a:gd name="connsiteY6" fmla="*/ 4406 h 17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68" h="1777816">
                <a:moveTo>
                  <a:pt x="891415" y="0"/>
                </a:moveTo>
                <a:lnTo>
                  <a:pt x="898753" y="0"/>
                </a:lnTo>
                <a:lnTo>
                  <a:pt x="986601" y="4406"/>
                </a:lnTo>
                <a:cubicBezTo>
                  <a:pt x="1437953" y="49932"/>
                  <a:pt x="1790168" y="428521"/>
                  <a:pt x="1790168" y="888816"/>
                </a:cubicBezTo>
                <a:cubicBezTo>
                  <a:pt x="1790168" y="1379797"/>
                  <a:pt x="1389425" y="1777816"/>
                  <a:pt x="895084" y="1777816"/>
                </a:cubicBezTo>
                <a:cubicBezTo>
                  <a:pt x="400743" y="1777816"/>
                  <a:pt x="0" y="1379797"/>
                  <a:pt x="0" y="888816"/>
                </a:cubicBezTo>
                <a:cubicBezTo>
                  <a:pt x="0" y="428521"/>
                  <a:pt x="352216" y="49932"/>
                  <a:pt x="803567" y="4406"/>
                </a:cubicBezTo>
                <a:close/>
              </a:path>
            </a:pathLst>
          </a:custGeom>
        </p:spPr>
        <p:txBody>
          <a:bodyPr wrap="square">
            <a:noAutofit/>
          </a:bodyPr>
          <a:lstStyle/>
          <a:p>
            <a:endParaRPr lang="en-PH"/>
          </a:p>
        </p:txBody>
      </p:sp>
      <p:sp>
        <p:nvSpPr>
          <p:cNvPr id="10" name="Picture Placeholder 34">
            <a:extLst>
              <a:ext uri="{FF2B5EF4-FFF2-40B4-BE49-F238E27FC236}">
                <a16:creationId xmlns:a16="http://schemas.microsoft.com/office/drawing/2014/main" id="{D824C3E2-443C-10EB-FD75-8C4CB461BD08}"/>
              </a:ext>
            </a:extLst>
          </p:cNvPr>
          <p:cNvSpPr>
            <a:spLocks noGrp="1"/>
          </p:cNvSpPr>
          <p:nvPr>
            <p:ph type="pic" sz="quarter" idx="14"/>
          </p:nvPr>
        </p:nvSpPr>
        <p:spPr>
          <a:xfrm>
            <a:off x="8414957" y="2285999"/>
            <a:ext cx="1790168" cy="1777816"/>
          </a:xfrm>
          <a:custGeom>
            <a:avLst/>
            <a:gdLst>
              <a:gd name="connsiteX0" fmla="*/ 891415 w 1790168"/>
              <a:gd name="connsiteY0" fmla="*/ 0 h 1777816"/>
              <a:gd name="connsiteX1" fmla="*/ 898753 w 1790168"/>
              <a:gd name="connsiteY1" fmla="*/ 0 h 1777816"/>
              <a:gd name="connsiteX2" fmla="*/ 986601 w 1790168"/>
              <a:gd name="connsiteY2" fmla="*/ 4406 h 1777816"/>
              <a:gd name="connsiteX3" fmla="*/ 1790168 w 1790168"/>
              <a:gd name="connsiteY3" fmla="*/ 888816 h 1777816"/>
              <a:gd name="connsiteX4" fmla="*/ 895084 w 1790168"/>
              <a:gd name="connsiteY4" fmla="*/ 1777816 h 1777816"/>
              <a:gd name="connsiteX5" fmla="*/ 0 w 1790168"/>
              <a:gd name="connsiteY5" fmla="*/ 888816 h 1777816"/>
              <a:gd name="connsiteX6" fmla="*/ 803567 w 1790168"/>
              <a:gd name="connsiteY6" fmla="*/ 4406 h 17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68" h="1777816">
                <a:moveTo>
                  <a:pt x="891415" y="0"/>
                </a:moveTo>
                <a:lnTo>
                  <a:pt x="898753" y="0"/>
                </a:lnTo>
                <a:lnTo>
                  <a:pt x="986601" y="4406"/>
                </a:lnTo>
                <a:cubicBezTo>
                  <a:pt x="1437953" y="49932"/>
                  <a:pt x="1790168" y="428521"/>
                  <a:pt x="1790168" y="888816"/>
                </a:cubicBezTo>
                <a:cubicBezTo>
                  <a:pt x="1790168" y="1379797"/>
                  <a:pt x="1389425" y="1777816"/>
                  <a:pt x="895084" y="1777816"/>
                </a:cubicBezTo>
                <a:cubicBezTo>
                  <a:pt x="400743" y="1777816"/>
                  <a:pt x="0" y="1379797"/>
                  <a:pt x="0" y="888816"/>
                </a:cubicBezTo>
                <a:cubicBezTo>
                  <a:pt x="0" y="428521"/>
                  <a:pt x="352216" y="49932"/>
                  <a:pt x="803567" y="4406"/>
                </a:cubicBezTo>
                <a:close/>
              </a:path>
            </a:pathLst>
          </a:custGeom>
        </p:spPr>
        <p:txBody>
          <a:bodyPr wrap="square">
            <a:noAutofit/>
          </a:bodyPr>
          <a:lstStyle/>
          <a:p>
            <a:endParaRPr lang="en-PH"/>
          </a:p>
        </p:txBody>
      </p:sp>
      <p:sp>
        <p:nvSpPr>
          <p:cNvPr id="11" name="Text Placeholder 16">
            <a:extLst>
              <a:ext uri="{FF2B5EF4-FFF2-40B4-BE49-F238E27FC236}">
                <a16:creationId xmlns:a16="http://schemas.microsoft.com/office/drawing/2014/main" id="{BD4702BD-80B9-19CC-4DF1-8E93927FC61F}"/>
              </a:ext>
            </a:extLst>
          </p:cNvPr>
          <p:cNvSpPr>
            <a:spLocks noGrp="1"/>
          </p:cNvSpPr>
          <p:nvPr>
            <p:ph type="body" sz="quarter" idx="15" hasCustomPrompt="1"/>
          </p:nvPr>
        </p:nvSpPr>
        <p:spPr>
          <a:xfrm>
            <a:off x="1677693" y="4378144"/>
            <a:ext cx="2408532" cy="243826"/>
          </a:xfrm>
        </p:spPr>
        <p:txBody>
          <a:bodyPr>
            <a:normAutofit/>
          </a:bodyPr>
          <a:lstStyle>
            <a:lvl1pPr marL="0" indent="0" algn="ctr">
              <a:buNone/>
              <a:defRPr sz="1200" b="1">
                <a:solidFill>
                  <a:srgbClr val="CECECE"/>
                </a:solidFill>
                <a:latin typeface="Outfit" pitchFamily="2" charset="0"/>
              </a:defRPr>
            </a:lvl1pPr>
          </a:lstStyle>
          <a:p>
            <a:pPr lvl="0"/>
            <a:r>
              <a:rPr lang="en-US"/>
              <a:t>NAME (OUTFIT BOLD 12PT)</a:t>
            </a:r>
          </a:p>
        </p:txBody>
      </p:sp>
      <p:sp>
        <p:nvSpPr>
          <p:cNvPr id="12" name="Text Placeholder 16">
            <a:extLst>
              <a:ext uri="{FF2B5EF4-FFF2-40B4-BE49-F238E27FC236}">
                <a16:creationId xmlns:a16="http://schemas.microsoft.com/office/drawing/2014/main" id="{AA76A82D-24D0-9BEB-E985-C67C525F6FFE}"/>
              </a:ext>
            </a:extLst>
          </p:cNvPr>
          <p:cNvSpPr>
            <a:spLocks noGrp="1"/>
          </p:cNvSpPr>
          <p:nvPr>
            <p:ph type="body" sz="quarter" idx="20" hasCustomPrompt="1"/>
          </p:nvPr>
        </p:nvSpPr>
        <p:spPr>
          <a:xfrm>
            <a:off x="4922699" y="4378144"/>
            <a:ext cx="2408532" cy="243826"/>
          </a:xfrm>
        </p:spPr>
        <p:txBody>
          <a:bodyPr>
            <a:noAutofit/>
          </a:bodyPr>
          <a:lstStyle>
            <a:lvl1pPr marL="0" indent="0" algn="ctr">
              <a:buNone/>
              <a:defRPr sz="1200" b="1">
                <a:solidFill>
                  <a:srgbClr val="CECECE"/>
                </a:solidFill>
                <a:latin typeface="Outfit" pitchFamily="2" charset="0"/>
              </a:defRPr>
            </a:lvl1pPr>
          </a:lstStyle>
          <a:p>
            <a:pPr lvl="0"/>
            <a:r>
              <a:rPr lang="en-US"/>
              <a:t>NAME (OUTFIT BOLD 12PT)</a:t>
            </a:r>
          </a:p>
        </p:txBody>
      </p:sp>
      <p:sp>
        <p:nvSpPr>
          <p:cNvPr id="13" name="Text Placeholder 16">
            <a:extLst>
              <a:ext uri="{FF2B5EF4-FFF2-40B4-BE49-F238E27FC236}">
                <a16:creationId xmlns:a16="http://schemas.microsoft.com/office/drawing/2014/main" id="{0B47D4DF-163A-96C8-B7BC-02A3ABFA0E17}"/>
              </a:ext>
            </a:extLst>
          </p:cNvPr>
          <p:cNvSpPr>
            <a:spLocks noGrp="1"/>
          </p:cNvSpPr>
          <p:nvPr>
            <p:ph type="body" sz="quarter" idx="21" hasCustomPrompt="1"/>
          </p:nvPr>
        </p:nvSpPr>
        <p:spPr>
          <a:xfrm>
            <a:off x="8105775" y="4378144"/>
            <a:ext cx="2408532" cy="243826"/>
          </a:xfrm>
        </p:spPr>
        <p:txBody>
          <a:bodyPr>
            <a:noAutofit/>
          </a:bodyPr>
          <a:lstStyle>
            <a:lvl1pPr marL="0" indent="0" algn="ctr">
              <a:buNone/>
              <a:defRPr sz="1200" b="1">
                <a:solidFill>
                  <a:srgbClr val="CECECE"/>
                </a:solidFill>
                <a:latin typeface="Outfit" pitchFamily="2" charset="0"/>
              </a:defRPr>
            </a:lvl1pPr>
          </a:lstStyle>
          <a:p>
            <a:pPr lvl="0"/>
            <a:r>
              <a:rPr lang="en-US"/>
              <a:t>NAME (OUTFIT BOLD 12PT)</a:t>
            </a:r>
          </a:p>
        </p:txBody>
      </p:sp>
      <p:sp>
        <p:nvSpPr>
          <p:cNvPr id="14" name="Text Placeholder 16">
            <a:extLst>
              <a:ext uri="{FF2B5EF4-FFF2-40B4-BE49-F238E27FC236}">
                <a16:creationId xmlns:a16="http://schemas.microsoft.com/office/drawing/2014/main" id="{7090D953-3D8E-26ED-3B52-490E197C57E2}"/>
              </a:ext>
            </a:extLst>
          </p:cNvPr>
          <p:cNvSpPr>
            <a:spLocks noGrp="1"/>
          </p:cNvSpPr>
          <p:nvPr>
            <p:ph type="body" sz="quarter" idx="22" hasCustomPrompt="1"/>
          </p:nvPr>
        </p:nvSpPr>
        <p:spPr>
          <a:xfrm>
            <a:off x="1677693" y="4814385"/>
            <a:ext cx="2408532" cy="491040"/>
          </a:xfrm>
        </p:spPr>
        <p:txBody>
          <a:bodyPr>
            <a:noAutofit/>
          </a:bodyPr>
          <a:lstStyle>
            <a:lvl1pPr marL="0" indent="0" algn="ctr">
              <a:lnSpc>
                <a:spcPct val="100000"/>
              </a:lnSpc>
              <a:spcBef>
                <a:spcPts val="0"/>
              </a:spcBef>
              <a:buNone/>
              <a:defRPr sz="1000" b="0">
                <a:solidFill>
                  <a:srgbClr val="CECECE"/>
                </a:solidFill>
                <a:latin typeface="Outfit Light" pitchFamily="2" charset="0"/>
              </a:defRPr>
            </a:lvl1pPr>
          </a:lstStyle>
          <a:p>
            <a:pPr lvl="0"/>
            <a:r>
              <a:rPr lang="en-US"/>
              <a:t>Title (Outfit Light 10pt)</a:t>
            </a:r>
          </a:p>
        </p:txBody>
      </p:sp>
      <p:sp>
        <p:nvSpPr>
          <p:cNvPr id="15" name="Text Placeholder 16">
            <a:extLst>
              <a:ext uri="{FF2B5EF4-FFF2-40B4-BE49-F238E27FC236}">
                <a16:creationId xmlns:a16="http://schemas.microsoft.com/office/drawing/2014/main" id="{6C4DDA80-A42B-1EA9-4012-080B6143D8E3}"/>
              </a:ext>
            </a:extLst>
          </p:cNvPr>
          <p:cNvSpPr>
            <a:spLocks noGrp="1"/>
          </p:cNvSpPr>
          <p:nvPr>
            <p:ph type="body" sz="quarter" idx="23" hasCustomPrompt="1"/>
          </p:nvPr>
        </p:nvSpPr>
        <p:spPr>
          <a:xfrm>
            <a:off x="4922699" y="4814385"/>
            <a:ext cx="2408532" cy="491040"/>
          </a:xfrm>
        </p:spPr>
        <p:txBody>
          <a:bodyPr>
            <a:noAutofit/>
          </a:bodyPr>
          <a:lstStyle>
            <a:lvl1pPr marL="0" indent="0" algn="ctr">
              <a:lnSpc>
                <a:spcPct val="100000"/>
              </a:lnSpc>
              <a:spcBef>
                <a:spcPts val="0"/>
              </a:spcBef>
              <a:buNone/>
              <a:defRPr sz="1000" b="0">
                <a:solidFill>
                  <a:srgbClr val="CECECE"/>
                </a:solidFill>
                <a:latin typeface="Outfit Light" pitchFamily="2" charset="0"/>
              </a:defRPr>
            </a:lvl1pPr>
          </a:lstStyle>
          <a:p>
            <a:pPr lvl="0"/>
            <a:r>
              <a:rPr lang="en-US"/>
              <a:t>Title (Outfit Light 10pt)</a:t>
            </a:r>
          </a:p>
        </p:txBody>
      </p:sp>
      <p:sp>
        <p:nvSpPr>
          <p:cNvPr id="16" name="Text Placeholder 16">
            <a:extLst>
              <a:ext uri="{FF2B5EF4-FFF2-40B4-BE49-F238E27FC236}">
                <a16:creationId xmlns:a16="http://schemas.microsoft.com/office/drawing/2014/main" id="{7436D4E9-5FE5-0104-31D2-97CCF5584E1E}"/>
              </a:ext>
            </a:extLst>
          </p:cNvPr>
          <p:cNvSpPr>
            <a:spLocks noGrp="1"/>
          </p:cNvSpPr>
          <p:nvPr>
            <p:ph type="body" sz="quarter" idx="24" hasCustomPrompt="1"/>
          </p:nvPr>
        </p:nvSpPr>
        <p:spPr>
          <a:xfrm>
            <a:off x="8105775" y="4814385"/>
            <a:ext cx="2408532" cy="491040"/>
          </a:xfrm>
        </p:spPr>
        <p:txBody>
          <a:bodyPr>
            <a:noAutofit/>
          </a:bodyPr>
          <a:lstStyle>
            <a:lvl1pPr marL="0" indent="0" algn="ctr">
              <a:lnSpc>
                <a:spcPct val="100000"/>
              </a:lnSpc>
              <a:spcBef>
                <a:spcPts val="0"/>
              </a:spcBef>
              <a:buNone/>
              <a:defRPr sz="1000" b="0">
                <a:solidFill>
                  <a:srgbClr val="CECECE"/>
                </a:solidFill>
                <a:latin typeface="Outfit Light" pitchFamily="2" charset="0"/>
              </a:defRPr>
            </a:lvl1pPr>
          </a:lstStyle>
          <a:p>
            <a:pPr lvl="0"/>
            <a:r>
              <a:rPr lang="en-US"/>
              <a:t>Title (Outfit Light 10pt)</a:t>
            </a:r>
          </a:p>
        </p:txBody>
      </p:sp>
      <p:sp>
        <p:nvSpPr>
          <p:cNvPr id="2" name="TextBox 1">
            <a:extLst>
              <a:ext uri="{FF2B5EF4-FFF2-40B4-BE49-F238E27FC236}">
                <a16:creationId xmlns:a16="http://schemas.microsoft.com/office/drawing/2014/main" id="{CCCEA429-DCA7-A94F-7548-E0FE70A7EE2F}"/>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3C4BC4BF-E8DE-04BC-0130-A981C84C63A9}"/>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2BC1C50D-5DF4-39D9-F09B-EC9F0E1121F7}"/>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7595A745-A65C-C05C-22FA-B0E852AE7C69}"/>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48173147-FB45-22D4-FC5B-E9A1EAF3AA3C}"/>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27A1E4A4-F5D3-7FD6-6663-E8AEAB5CF5E0}"/>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583B4154-21BB-F60F-B120-609552F216F1}"/>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5A39E703-AAB5-7D55-421C-668EA7257D3B}"/>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78083E44-B56C-192B-5117-5D1476C266C2}"/>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501FA4F5-D5B4-02D2-E7F5-5A2721EE39CB}"/>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61F1A7E0-DE3D-A7E1-B349-A317DB9A3326}"/>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ECE0DF55-98EE-BD87-D5B1-1ACBCC3887C9}"/>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51A50DBC-36A3-20C2-E9D9-20806243DB4E}"/>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A26B18E1-692D-0350-7D23-6C9A5AAF95F2}"/>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7774BAD2-43F3-2101-6256-AE4C9D99100C}"/>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494F4A2D-463A-5F9A-2707-6EF22D2050EF}"/>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B4C3E121-4E27-972F-4E03-F6EE14A99E83}"/>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FEBA0FF2-7E03-61D4-F600-A5ABA02A5A76}"/>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AFF5A973-1748-C8C2-B6C6-A59C072EE78A}"/>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2E7A5A26-7473-9FE5-6BCD-C5721547D960}"/>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E5134E1C-5AFD-6E0C-BC6F-D978A8207500}"/>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86BB47C3-FBEE-5582-D620-415CAB282CC5}"/>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206E247A-B449-8E9B-3B49-0FCFAFE25FFE}"/>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3A0CD395-0BE2-FB4D-E68A-5948F2AC8020}"/>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EC5797B4-D290-717B-332B-43378770B08C}"/>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EB3EF003-533D-C18C-949F-3A36C65B047D}"/>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0DBE2F5F-5C21-DF3F-5158-250D68046E65}"/>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8E81E746-5DBE-D10E-0DEA-E7FE89240155}"/>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41" name="TextBox 40">
            <a:extLst>
              <a:ext uri="{FF2B5EF4-FFF2-40B4-BE49-F238E27FC236}">
                <a16:creationId xmlns:a16="http://schemas.microsoft.com/office/drawing/2014/main" id="{AFD57B8D-EE32-C5C8-654A-D06024495211}"/>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42" name="TextBox 41">
            <a:extLst>
              <a:ext uri="{FF2B5EF4-FFF2-40B4-BE49-F238E27FC236}">
                <a16:creationId xmlns:a16="http://schemas.microsoft.com/office/drawing/2014/main" id="{5A6CACB2-86FC-3EDC-F468-F46DF7BEB6A7}"/>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43" name="TextBox 42">
            <a:extLst>
              <a:ext uri="{FF2B5EF4-FFF2-40B4-BE49-F238E27FC236}">
                <a16:creationId xmlns:a16="http://schemas.microsoft.com/office/drawing/2014/main" id="{B0076006-C7AB-B21A-E12D-6BCB3B0D9ECB}"/>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44" name="TextBox 43">
            <a:extLst>
              <a:ext uri="{FF2B5EF4-FFF2-40B4-BE49-F238E27FC236}">
                <a16:creationId xmlns:a16="http://schemas.microsoft.com/office/drawing/2014/main" id="{287C0A47-FEB4-7E43-BBE6-CBAE21207B2C}"/>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45" name="TextBox 44">
            <a:extLst>
              <a:ext uri="{FF2B5EF4-FFF2-40B4-BE49-F238E27FC236}">
                <a16:creationId xmlns:a16="http://schemas.microsoft.com/office/drawing/2014/main" id="{962CDA5E-508B-62A9-FEFC-ED5D48A52380}"/>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46" name="TextBox 45">
            <a:extLst>
              <a:ext uri="{FF2B5EF4-FFF2-40B4-BE49-F238E27FC236}">
                <a16:creationId xmlns:a16="http://schemas.microsoft.com/office/drawing/2014/main" id="{930F1328-336C-9A50-6926-E9F12B3DF76E}"/>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47" name="Text Placeholder 43">
            <a:extLst>
              <a:ext uri="{FF2B5EF4-FFF2-40B4-BE49-F238E27FC236}">
                <a16:creationId xmlns:a16="http://schemas.microsoft.com/office/drawing/2014/main" id="{17B4967C-CD09-7E73-2C3E-A2C6A270CA2A}"/>
              </a:ext>
            </a:extLst>
          </p:cNvPr>
          <p:cNvSpPr>
            <a:spLocks noGrp="1"/>
          </p:cNvSpPr>
          <p:nvPr>
            <p:ph type="body" sz="quarter" idx="25"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8" name="Picture Placeholder 45">
            <a:extLst>
              <a:ext uri="{FF2B5EF4-FFF2-40B4-BE49-F238E27FC236}">
                <a16:creationId xmlns:a16="http://schemas.microsoft.com/office/drawing/2014/main" id="{636AA24F-017F-B47D-424E-9AD4104D5AB4}"/>
              </a:ext>
            </a:extLst>
          </p:cNvPr>
          <p:cNvSpPr>
            <a:spLocks noGrp="1"/>
          </p:cNvSpPr>
          <p:nvPr>
            <p:ph type="pic" sz="quarter" idx="11"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5018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Slide_4 members">
    <p:spTree>
      <p:nvGrpSpPr>
        <p:cNvPr id="1" name=""/>
        <p:cNvGrpSpPr/>
        <p:nvPr/>
      </p:nvGrpSpPr>
      <p:grpSpPr>
        <a:xfrm>
          <a:off x="0" y="0"/>
          <a:ext cx="0" cy="0"/>
          <a:chOff x="0" y="0"/>
          <a:chExt cx="0" cy="0"/>
        </a:xfrm>
      </p:grpSpPr>
      <p:sp>
        <p:nvSpPr>
          <p:cNvPr id="6" name="Text Placeholder 21">
            <a:extLst>
              <a:ext uri="{FF2B5EF4-FFF2-40B4-BE49-F238E27FC236}">
                <a16:creationId xmlns:a16="http://schemas.microsoft.com/office/drawing/2014/main" id="{3574AB0D-AC29-143B-0B9D-5A584ED09D49}"/>
              </a:ext>
            </a:extLst>
          </p:cNvPr>
          <p:cNvSpPr>
            <a:spLocks noGrp="1"/>
          </p:cNvSpPr>
          <p:nvPr>
            <p:ph type="body" sz="quarter" idx="10" hasCustomPrompt="1"/>
          </p:nvPr>
        </p:nvSpPr>
        <p:spPr>
          <a:xfrm>
            <a:off x="459565" y="372025"/>
            <a:ext cx="5063909"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7" name="Title 1">
            <a:extLst>
              <a:ext uri="{FF2B5EF4-FFF2-40B4-BE49-F238E27FC236}">
                <a16:creationId xmlns:a16="http://schemas.microsoft.com/office/drawing/2014/main" id="{D8879755-90B2-8889-A322-64ED16C98349}"/>
              </a:ext>
            </a:extLst>
          </p:cNvPr>
          <p:cNvSpPr>
            <a:spLocks noGrp="1"/>
          </p:cNvSpPr>
          <p:nvPr>
            <p:ph type="ctrTitle" hasCustomPrompt="1"/>
          </p:nvPr>
        </p:nvSpPr>
        <p:spPr>
          <a:xfrm>
            <a:off x="458264" y="702892"/>
            <a:ext cx="5065211"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8" name="Picture Placeholder 32">
            <a:extLst>
              <a:ext uri="{FF2B5EF4-FFF2-40B4-BE49-F238E27FC236}">
                <a16:creationId xmlns:a16="http://schemas.microsoft.com/office/drawing/2014/main" id="{F3C0C7F2-7A68-D6A4-CCCB-4453D6EC3526}"/>
              </a:ext>
            </a:extLst>
          </p:cNvPr>
          <p:cNvSpPr>
            <a:spLocks noGrp="1"/>
          </p:cNvSpPr>
          <p:nvPr>
            <p:ph type="pic" sz="quarter" idx="12"/>
          </p:nvPr>
        </p:nvSpPr>
        <p:spPr>
          <a:xfrm>
            <a:off x="860045" y="2286000"/>
            <a:ext cx="1790168" cy="1777816"/>
          </a:xfrm>
          <a:custGeom>
            <a:avLst/>
            <a:gdLst>
              <a:gd name="connsiteX0" fmla="*/ 891415 w 1790168"/>
              <a:gd name="connsiteY0" fmla="*/ 0 h 1777816"/>
              <a:gd name="connsiteX1" fmla="*/ 898753 w 1790168"/>
              <a:gd name="connsiteY1" fmla="*/ 0 h 1777816"/>
              <a:gd name="connsiteX2" fmla="*/ 986601 w 1790168"/>
              <a:gd name="connsiteY2" fmla="*/ 4406 h 1777816"/>
              <a:gd name="connsiteX3" fmla="*/ 1790168 w 1790168"/>
              <a:gd name="connsiteY3" fmla="*/ 888816 h 1777816"/>
              <a:gd name="connsiteX4" fmla="*/ 895084 w 1790168"/>
              <a:gd name="connsiteY4" fmla="*/ 1777816 h 1777816"/>
              <a:gd name="connsiteX5" fmla="*/ 0 w 1790168"/>
              <a:gd name="connsiteY5" fmla="*/ 888816 h 1777816"/>
              <a:gd name="connsiteX6" fmla="*/ 803567 w 1790168"/>
              <a:gd name="connsiteY6" fmla="*/ 4406 h 17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68" h="1777816">
                <a:moveTo>
                  <a:pt x="891415" y="0"/>
                </a:moveTo>
                <a:lnTo>
                  <a:pt x="898753" y="0"/>
                </a:lnTo>
                <a:lnTo>
                  <a:pt x="986601" y="4406"/>
                </a:lnTo>
                <a:cubicBezTo>
                  <a:pt x="1437953" y="49932"/>
                  <a:pt x="1790168" y="428521"/>
                  <a:pt x="1790168" y="888816"/>
                </a:cubicBezTo>
                <a:cubicBezTo>
                  <a:pt x="1790168" y="1379797"/>
                  <a:pt x="1389425" y="1777816"/>
                  <a:pt x="895084" y="1777816"/>
                </a:cubicBezTo>
                <a:cubicBezTo>
                  <a:pt x="400743" y="1777816"/>
                  <a:pt x="0" y="1379797"/>
                  <a:pt x="0" y="888816"/>
                </a:cubicBezTo>
                <a:cubicBezTo>
                  <a:pt x="0" y="428521"/>
                  <a:pt x="352216" y="49932"/>
                  <a:pt x="803567" y="4406"/>
                </a:cubicBezTo>
                <a:close/>
              </a:path>
            </a:pathLst>
          </a:custGeom>
        </p:spPr>
        <p:txBody>
          <a:bodyPr wrap="square">
            <a:noAutofit/>
          </a:bodyPr>
          <a:lstStyle/>
          <a:p>
            <a:endParaRPr lang="en-PH"/>
          </a:p>
        </p:txBody>
      </p:sp>
      <p:sp>
        <p:nvSpPr>
          <p:cNvPr id="9" name="Picture Placeholder 33">
            <a:extLst>
              <a:ext uri="{FF2B5EF4-FFF2-40B4-BE49-F238E27FC236}">
                <a16:creationId xmlns:a16="http://schemas.microsoft.com/office/drawing/2014/main" id="{585769EF-C470-ABD6-0252-660848B093BA}"/>
              </a:ext>
            </a:extLst>
          </p:cNvPr>
          <p:cNvSpPr>
            <a:spLocks noGrp="1"/>
          </p:cNvSpPr>
          <p:nvPr>
            <p:ph type="pic" sz="quarter" idx="13"/>
          </p:nvPr>
        </p:nvSpPr>
        <p:spPr>
          <a:xfrm>
            <a:off x="3730380" y="2285999"/>
            <a:ext cx="1790168" cy="1777816"/>
          </a:xfrm>
          <a:custGeom>
            <a:avLst/>
            <a:gdLst>
              <a:gd name="connsiteX0" fmla="*/ 891415 w 1790168"/>
              <a:gd name="connsiteY0" fmla="*/ 0 h 1777816"/>
              <a:gd name="connsiteX1" fmla="*/ 898753 w 1790168"/>
              <a:gd name="connsiteY1" fmla="*/ 0 h 1777816"/>
              <a:gd name="connsiteX2" fmla="*/ 986601 w 1790168"/>
              <a:gd name="connsiteY2" fmla="*/ 4406 h 1777816"/>
              <a:gd name="connsiteX3" fmla="*/ 1790168 w 1790168"/>
              <a:gd name="connsiteY3" fmla="*/ 888816 h 1777816"/>
              <a:gd name="connsiteX4" fmla="*/ 895084 w 1790168"/>
              <a:gd name="connsiteY4" fmla="*/ 1777816 h 1777816"/>
              <a:gd name="connsiteX5" fmla="*/ 0 w 1790168"/>
              <a:gd name="connsiteY5" fmla="*/ 888816 h 1777816"/>
              <a:gd name="connsiteX6" fmla="*/ 803567 w 1790168"/>
              <a:gd name="connsiteY6" fmla="*/ 4406 h 17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68" h="1777816">
                <a:moveTo>
                  <a:pt x="891415" y="0"/>
                </a:moveTo>
                <a:lnTo>
                  <a:pt x="898753" y="0"/>
                </a:lnTo>
                <a:lnTo>
                  <a:pt x="986601" y="4406"/>
                </a:lnTo>
                <a:cubicBezTo>
                  <a:pt x="1437953" y="49932"/>
                  <a:pt x="1790168" y="428521"/>
                  <a:pt x="1790168" y="888816"/>
                </a:cubicBezTo>
                <a:cubicBezTo>
                  <a:pt x="1790168" y="1379797"/>
                  <a:pt x="1389425" y="1777816"/>
                  <a:pt x="895084" y="1777816"/>
                </a:cubicBezTo>
                <a:cubicBezTo>
                  <a:pt x="400743" y="1777816"/>
                  <a:pt x="0" y="1379797"/>
                  <a:pt x="0" y="888816"/>
                </a:cubicBezTo>
                <a:cubicBezTo>
                  <a:pt x="0" y="428521"/>
                  <a:pt x="352216" y="49932"/>
                  <a:pt x="803567" y="4406"/>
                </a:cubicBezTo>
                <a:close/>
              </a:path>
            </a:pathLst>
          </a:custGeom>
        </p:spPr>
        <p:txBody>
          <a:bodyPr wrap="square">
            <a:noAutofit/>
          </a:bodyPr>
          <a:lstStyle/>
          <a:p>
            <a:endParaRPr lang="en-PH"/>
          </a:p>
        </p:txBody>
      </p:sp>
      <p:sp>
        <p:nvSpPr>
          <p:cNvPr id="10" name="Picture Placeholder 34">
            <a:extLst>
              <a:ext uri="{FF2B5EF4-FFF2-40B4-BE49-F238E27FC236}">
                <a16:creationId xmlns:a16="http://schemas.microsoft.com/office/drawing/2014/main" id="{D824C3E2-443C-10EB-FD75-8C4CB461BD08}"/>
              </a:ext>
            </a:extLst>
          </p:cNvPr>
          <p:cNvSpPr>
            <a:spLocks noGrp="1"/>
          </p:cNvSpPr>
          <p:nvPr>
            <p:ph type="pic" sz="quarter" idx="14"/>
          </p:nvPr>
        </p:nvSpPr>
        <p:spPr>
          <a:xfrm>
            <a:off x="6600715" y="2285999"/>
            <a:ext cx="1790168" cy="1777816"/>
          </a:xfrm>
          <a:custGeom>
            <a:avLst/>
            <a:gdLst>
              <a:gd name="connsiteX0" fmla="*/ 891415 w 1790168"/>
              <a:gd name="connsiteY0" fmla="*/ 0 h 1777816"/>
              <a:gd name="connsiteX1" fmla="*/ 898753 w 1790168"/>
              <a:gd name="connsiteY1" fmla="*/ 0 h 1777816"/>
              <a:gd name="connsiteX2" fmla="*/ 986601 w 1790168"/>
              <a:gd name="connsiteY2" fmla="*/ 4406 h 1777816"/>
              <a:gd name="connsiteX3" fmla="*/ 1790168 w 1790168"/>
              <a:gd name="connsiteY3" fmla="*/ 888816 h 1777816"/>
              <a:gd name="connsiteX4" fmla="*/ 895084 w 1790168"/>
              <a:gd name="connsiteY4" fmla="*/ 1777816 h 1777816"/>
              <a:gd name="connsiteX5" fmla="*/ 0 w 1790168"/>
              <a:gd name="connsiteY5" fmla="*/ 888816 h 1777816"/>
              <a:gd name="connsiteX6" fmla="*/ 803567 w 1790168"/>
              <a:gd name="connsiteY6" fmla="*/ 4406 h 17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68" h="1777816">
                <a:moveTo>
                  <a:pt x="891415" y="0"/>
                </a:moveTo>
                <a:lnTo>
                  <a:pt x="898753" y="0"/>
                </a:lnTo>
                <a:lnTo>
                  <a:pt x="986601" y="4406"/>
                </a:lnTo>
                <a:cubicBezTo>
                  <a:pt x="1437953" y="49932"/>
                  <a:pt x="1790168" y="428521"/>
                  <a:pt x="1790168" y="888816"/>
                </a:cubicBezTo>
                <a:cubicBezTo>
                  <a:pt x="1790168" y="1379797"/>
                  <a:pt x="1389425" y="1777816"/>
                  <a:pt x="895084" y="1777816"/>
                </a:cubicBezTo>
                <a:cubicBezTo>
                  <a:pt x="400743" y="1777816"/>
                  <a:pt x="0" y="1379797"/>
                  <a:pt x="0" y="888816"/>
                </a:cubicBezTo>
                <a:cubicBezTo>
                  <a:pt x="0" y="428521"/>
                  <a:pt x="352216" y="49932"/>
                  <a:pt x="803567" y="4406"/>
                </a:cubicBezTo>
                <a:close/>
              </a:path>
            </a:pathLst>
          </a:custGeom>
        </p:spPr>
        <p:txBody>
          <a:bodyPr wrap="square">
            <a:noAutofit/>
          </a:bodyPr>
          <a:lstStyle/>
          <a:p>
            <a:endParaRPr lang="en-PH"/>
          </a:p>
        </p:txBody>
      </p:sp>
      <p:sp>
        <p:nvSpPr>
          <p:cNvPr id="11" name="Text Placeholder 16">
            <a:extLst>
              <a:ext uri="{FF2B5EF4-FFF2-40B4-BE49-F238E27FC236}">
                <a16:creationId xmlns:a16="http://schemas.microsoft.com/office/drawing/2014/main" id="{BD4702BD-80B9-19CC-4DF1-8E93927FC61F}"/>
              </a:ext>
            </a:extLst>
          </p:cNvPr>
          <p:cNvSpPr>
            <a:spLocks noGrp="1"/>
          </p:cNvSpPr>
          <p:nvPr>
            <p:ph type="body" sz="quarter" idx="15" hasCustomPrompt="1"/>
          </p:nvPr>
        </p:nvSpPr>
        <p:spPr>
          <a:xfrm>
            <a:off x="550863" y="4378144"/>
            <a:ext cx="2408532" cy="243826"/>
          </a:xfrm>
        </p:spPr>
        <p:txBody>
          <a:bodyPr>
            <a:normAutofit/>
          </a:bodyPr>
          <a:lstStyle>
            <a:lvl1pPr marL="0" indent="0" algn="ctr">
              <a:buNone/>
              <a:defRPr sz="1200" b="1">
                <a:solidFill>
                  <a:srgbClr val="CECECE"/>
                </a:solidFill>
                <a:latin typeface="Outfit" pitchFamily="2" charset="0"/>
              </a:defRPr>
            </a:lvl1pPr>
          </a:lstStyle>
          <a:p>
            <a:pPr lvl="0"/>
            <a:r>
              <a:rPr lang="en-US"/>
              <a:t>NAME (OUTFIT BOLD 12PT)</a:t>
            </a:r>
          </a:p>
        </p:txBody>
      </p:sp>
      <p:sp>
        <p:nvSpPr>
          <p:cNvPr id="12" name="Text Placeholder 16">
            <a:extLst>
              <a:ext uri="{FF2B5EF4-FFF2-40B4-BE49-F238E27FC236}">
                <a16:creationId xmlns:a16="http://schemas.microsoft.com/office/drawing/2014/main" id="{AA76A82D-24D0-9BEB-E985-C67C525F6FFE}"/>
              </a:ext>
            </a:extLst>
          </p:cNvPr>
          <p:cNvSpPr>
            <a:spLocks noGrp="1"/>
          </p:cNvSpPr>
          <p:nvPr>
            <p:ph type="body" sz="quarter" idx="20" hasCustomPrompt="1"/>
          </p:nvPr>
        </p:nvSpPr>
        <p:spPr>
          <a:xfrm>
            <a:off x="3421198" y="4378144"/>
            <a:ext cx="2408532" cy="243826"/>
          </a:xfrm>
        </p:spPr>
        <p:txBody>
          <a:bodyPr>
            <a:noAutofit/>
          </a:bodyPr>
          <a:lstStyle>
            <a:lvl1pPr marL="0" indent="0" algn="ctr">
              <a:buNone/>
              <a:defRPr sz="1200" b="1">
                <a:solidFill>
                  <a:srgbClr val="CECECE"/>
                </a:solidFill>
                <a:latin typeface="Outfit" pitchFamily="2" charset="0"/>
              </a:defRPr>
            </a:lvl1pPr>
          </a:lstStyle>
          <a:p>
            <a:pPr lvl="0"/>
            <a:r>
              <a:rPr lang="en-US"/>
              <a:t>NAME (OUTFIT BOLD 12PT)</a:t>
            </a:r>
          </a:p>
        </p:txBody>
      </p:sp>
      <p:sp>
        <p:nvSpPr>
          <p:cNvPr id="13" name="Text Placeholder 16">
            <a:extLst>
              <a:ext uri="{FF2B5EF4-FFF2-40B4-BE49-F238E27FC236}">
                <a16:creationId xmlns:a16="http://schemas.microsoft.com/office/drawing/2014/main" id="{0B47D4DF-163A-96C8-B7BC-02A3ABFA0E17}"/>
              </a:ext>
            </a:extLst>
          </p:cNvPr>
          <p:cNvSpPr>
            <a:spLocks noGrp="1"/>
          </p:cNvSpPr>
          <p:nvPr>
            <p:ph type="body" sz="quarter" idx="21" hasCustomPrompt="1"/>
          </p:nvPr>
        </p:nvSpPr>
        <p:spPr>
          <a:xfrm>
            <a:off x="6291533" y="4378144"/>
            <a:ext cx="2408532" cy="243826"/>
          </a:xfrm>
        </p:spPr>
        <p:txBody>
          <a:bodyPr>
            <a:noAutofit/>
          </a:bodyPr>
          <a:lstStyle>
            <a:lvl1pPr marL="0" indent="0" algn="ctr">
              <a:buNone/>
              <a:defRPr sz="1200" b="1">
                <a:solidFill>
                  <a:srgbClr val="CECECE"/>
                </a:solidFill>
                <a:latin typeface="Outfit" pitchFamily="2" charset="0"/>
              </a:defRPr>
            </a:lvl1pPr>
          </a:lstStyle>
          <a:p>
            <a:pPr lvl="0"/>
            <a:r>
              <a:rPr lang="en-US"/>
              <a:t>NAME (OUTFIT BOLD 12PT)</a:t>
            </a:r>
          </a:p>
        </p:txBody>
      </p:sp>
      <p:sp>
        <p:nvSpPr>
          <p:cNvPr id="14" name="Text Placeholder 16">
            <a:extLst>
              <a:ext uri="{FF2B5EF4-FFF2-40B4-BE49-F238E27FC236}">
                <a16:creationId xmlns:a16="http://schemas.microsoft.com/office/drawing/2014/main" id="{7090D953-3D8E-26ED-3B52-490E197C57E2}"/>
              </a:ext>
            </a:extLst>
          </p:cNvPr>
          <p:cNvSpPr>
            <a:spLocks noGrp="1"/>
          </p:cNvSpPr>
          <p:nvPr>
            <p:ph type="body" sz="quarter" idx="22" hasCustomPrompt="1"/>
          </p:nvPr>
        </p:nvSpPr>
        <p:spPr>
          <a:xfrm>
            <a:off x="550863" y="4814385"/>
            <a:ext cx="2408532" cy="491040"/>
          </a:xfrm>
        </p:spPr>
        <p:txBody>
          <a:bodyPr>
            <a:noAutofit/>
          </a:bodyPr>
          <a:lstStyle>
            <a:lvl1pPr marL="0" indent="0" algn="ctr">
              <a:lnSpc>
                <a:spcPct val="100000"/>
              </a:lnSpc>
              <a:spcBef>
                <a:spcPts val="0"/>
              </a:spcBef>
              <a:buNone/>
              <a:defRPr sz="1000" b="0">
                <a:solidFill>
                  <a:srgbClr val="CECECE"/>
                </a:solidFill>
                <a:latin typeface="Outfit Light" pitchFamily="2" charset="0"/>
              </a:defRPr>
            </a:lvl1pPr>
          </a:lstStyle>
          <a:p>
            <a:pPr lvl="0"/>
            <a:r>
              <a:rPr lang="en-US"/>
              <a:t>Title (Outfit Light 10pt)</a:t>
            </a:r>
          </a:p>
        </p:txBody>
      </p:sp>
      <p:sp>
        <p:nvSpPr>
          <p:cNvPr id="15" name="Text Placeholder 16">
            <a:extLst>
              <a:ext uri="{FF2B5EF4-FFF2-40B4-BE49-F238E27FC236}">
                <a16:creationId xmlns:a16="http://schemas.microsoft.com/office/drawing/2014/main" id="{6C4DDA80-A42B-1EA9-4012-080B6143D8E3}"/>
              </a:ext>
            </a:extLst>
          </p:cNvPr>
          <p:cNvSpPr>
            <a:spLocks noGrp="1"/>
          </p:cNvSpPr>
          <p:nvPr>
            <p:ph type="body" sz="quarter" idx="23" hasCustomPrompt="1"/>
          </p:nvPr>
        </p:nvSpPr>
        <p:spPr>
          <a:xfrm>
            <a:off x="3421198" y="4814385"/>
            <a:ext cx="2408532" cy="491040"/>
          </a:xfrm>
        </p:spPr>
        <p:txBody>
          <a:bodyPr>
            <a:noAutofit/>
          </a:bodyPr>
          <a:lstStyle>
            <a:lvl1pPr marL="0" indent="0" algn="ctr">
              <a:lnSpc>
                <a:spcPct val="100000"/>
              </a:lnSpc>
              <a:spcBef>
                <a:spcPts val="0"/>
              </a:spcBef>
              <a:buNone/>
              <a:defRPr sz="1000" b="0">
                <a:solidFill>
                  <a:srgbClr val="CECECE"/>
                </a:solidFill>
                <a:latin typeface="Outfit Light" pitchFamily="2" charset="0"/>
              </a:defRPr>
            </a:lvl1pPr>
          </a:lstStyle>
          <a:p>
            <a:pPr lvl="0"/>
            <a:r>
              <a:rPr lang="en-US"/>
              <a:t>Title (Outfit Light 10pt)</a:t>
            </a:r>
          </a:p>
        </p:txBody>
      </p:sp>
      <p:sp>
        <p:nvSpPr>
          <p:cNvPr id="16" name="Text Placeholder 16">
            <a:extLst>
              <a:ext uri="{FF2B5EF4-FFF2-40B4-BE49-F238E27FC236}">
                <a16:creationId xmlns:a16="http://schemas.microsoft.com/office/drawing/2014/main" id="{7436D4E9-5FE5-0104-31D2-97CCF5584E1E}"/>
              </a:ext>
            </a:extLst>
          </p:cNvPr>
          <p:cNvSpPr>
            <a:spLocks noGrp="1"/>
          </p:cNvSpPr>
          <p:nvPr>
            <p:ph type="body" sz="quarter" idx="24" hasCustomPrompt="1"/>
          </p:nvPr>
        </p:nvSpPr>
        <p:spPr>
          <a:xfrm>
            <a:off x="6291533" y="4814385"/>
            <a:ext cx="2408532" cy="491040"/>
          </a:xfrm>
        </p:spPr>
        <p:txBody>
          <a:bodyPr>
            <a:noAutofit/>
          </a:bodyPr>
          <a:lstStyle>
            <a:lvl1pPr marL="0" indent="0" algn="ctr">
              <a:lnSpc>
                <a:spcPct val="100000"/>
              </a:lnSpc>
              <a:spcBef>
                <a:spcPts val="0"/>
              </a:spcBef>
              <a:buNone/>
              <a:defRPr sz="1000" b="0">
                <a:solidFill>
                  <a:srgbClr val="CECECE"/>
                </a:solidFill>
                <a:latin typeface="Outfit Light" pitchFamily="2" charset="0"/>
              </a:defRPr>
            </a:lvl1pPr>
          </a:lstStyle>
          <a:p>
            <a:pPr lvl="0"/>
            <a:r>
              <a:rPr lang="en-US"/>
              <a:t>Title (Outfit Light 10pt)</a:t>
            </a:r>
          </a:p>
        </p:txBody>
      </p:sp>
      <p:sp>
        <p:nvSpPr>
          <p:cNvPr id="18" name="Picture Placeholder 34">
            <a:extLst>
              <a:ext uri="{FF2B5EF4-FFF2-40B4-BE49-F238E27FC236}">
                <a16:creationId xmlns:a16="http://schemas.microsoft.com/office/drawing/2014/main" id="{6B3B92E3-9DEC-A2F3-07E2-78DBD284792B}"/>
              </a:ext>
            </a:extLst>
          </p:cNvPr>
          <p:cNvSpPr>
            <a:spLocks noGrp="1"/>
          </p:cNvSpPr>
          <p:nvPr>
            <p:ph type="pic" sz="quarter" idx="25"/>
          </p:nvPr>
        </p:nvSpPr>
        <p:spPr>
          <a:xfrm>
            <a:off x="9471050" y="2285999"/>
            <a:ext cx="1790168" cy="1777816"/>
          </a:xfrm>
          <a:custGeom>
            <a:avLst/>
            <a:gdLst>
              <a:gd name="connsiteX0" fmla="*/ 891415 w 1790168"/>
              <a:gd name="connsiteY0" fmla="*/ 0 h 1777816"/>
              <a:gd name="connsiteX1" fmla="*/ 898753 w 1790168"/>
              <a:gd name="connsiteY1" fmla="*/ 0 h 1777816"/>
              <a:gd name="connsiteX2" fmla="*/ 986601 w 1790168"/>
              <a:gd name="connsiteY2" fmla="*/ 4406 h 1777816"/>
              <a:gd name="connsiteX3" fmla="*/ 1790168 w 1790168"/>
              <a:gd name="connsiteY3" fmla="*/ 888816 h 1777816"/>
              <a:gd name="connsiteX4" fmla="*/ 895084 w 1790168"/>
              <a:gd name="connsiteY4" fmla="*/ 1777816 h 1777816"/>
              <a:gd name="connsiteX5" fmla="*/ 0 w 1790168"/>
              <a:gd name="connsiteY5" fmla="*/ 888816 h 1777816"/>
              <a:gd name="connsiteX6" fmla="*/ 803567 w 1790168"/>
              <a:gd name="connsiteY6" fmla="*/ 4406 h 17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68" h="1777816">
                <a:moveTo>
                  <a:pt x="891415" y="0"/>
                </a:moveTo>
                <a:lnTo>
                  <a:pt x="898753" y="0"/>
                </a:lnTo>
                <a:lnTo>
                  <a:pt x="986601" y="4406"/>
                </a:lnTo>
                <a:cubicBezTo>
                  <a:pt x="1437953" y="49932"/>
                  <a:pt x="1790168" y="428521"/>
                  <a:pt x="1790168" y="888816"/>
                </a:cubicBezTo>
                <a:cubicBezTo>
                  <a:pt x="1790168" y="1379797"/>
                  <a:pt x="1389425" y="1777816"/>
                  <a:pt x="895084" y="1777816"/>
                </a:cubicBezTo>
                <a:cubicBezTo>
                  <a:pt x="400743" y="1777816"/>
                  <a:pt x="0" y="1379797"/>
                  <a:pt x="0" y="888816"/>
                </a:cubicBezTo>
                <a:cubicBezTo>
                  <a:pt x="0" y="428521"/>
                  <a:pt x="352216" y="49932"/>
                  <a:pt x="803567" y="4406"/>
                </a:cubicBezTo>
                <a:close/>
              </a:path>
            </a:pathLst>
          </a:custGeom>
        </p:spPr>
        <p:txBody>
          <a:bodyPr wrap="square">
            <a:noAutofit/>
          </a:bodyPr>
          <a:lstStyle/>
          <a:p>
            <a:endParaRPr lang="en-PH"/>
          </a:p>
        </p:txBody>
      </p:sp>
      <p:sp>
        <p:nvSpPr>
          <p:cNvPr id="19" name="Text Placeholder 16">
            <a:extLst>
              <a:ext uri="{FF2B5EF4-FFF2-40B4-BE49-F238E27FC236}">
                <a16:creationId xmlns:a16="http://schemas.microsoft.com/office/drawing/2014/main" id="{0F8B8C45-35E7-818D-7CCC-4D11914BDF4B}"/>
              </a:ext>
            </a:extLst>
          </p:cNvPr>
          <p:cNvSpPr>
            <a:spLocks noGrp="1"/>
          </p:cNvSpPr>
          <p:nvPr>
            <p:ph type="body" sz="quarter" idx="26" hasCustomPrompt="1"/>
          </p:nvPr>
        </p:nvSpPr>
        <p:spPr>
          <a:xfrm>
            <a:off x="9161868" y="4378144"/>
            <a:ext cx="2408532" cy="243826"/>
          </a:xfrm>
        </p:spPr>
        <p:txBody>
          <a:bodyPr>
            <a:noAutofit/>
          </a:bodyPr>
          <a:lstStyle>
            <a:lvl1pPr marL="0" indent="0" algn="ctr">
              <a:buNone/>
              <a:defRPr sz="1200" b="1">
                <a:solidFill>
                  <a:srgbClr val="CECECE"/>
                </a:solidFill>
                <a:latin typeface="Outfit" pitchFamily="2" charset="0"/>
              </a:defRPr>
            </a:lvl1pPr>
          </a:lstStyle>
          <a:p>
            <a:pPr lvl="0"/>
            <a:r>
              <a:rPr lang="en-US"/>
              <a:t>NAME (OUTFIT BOLD 12PT)</a:t>
            </a:r>
          </a:p>
        </p:txBody>
      </p:sp>
      <p:sp>
        <p:nvSpPr>
          <p:cNvPr id="20" name="Text Placeholder 16">
            <a:extLst>
              <a:ext uri="{FF2B5EF4-FFF2-40B4-BE49-F238E27FC236}">
                <a16:creationId xmlns:a16="http://schemas.microsoft.com/office/drawing/2014/main" id="{0E52316A-9C2D-1A98-D0CA-E32586896620}"/>
              </a:ext>
            </a:extLst>
          </p:cNvPr>
          <p:cNvSpPr>
            <a:spLocks noGrp="1"/>
          </p:cNvSpPr>
          <p:nvPr>
            <p:ph type="body" sz="quarter" idx="27" hasCustomPrompt="1"/>
          </p:nvPr>
        </p:nvSpPr>
        <p:spPr>
          <a:xfrm>
            <a:off x="9161868" y="4814385"/>
            <a:ext cx="2408532" cy="491040"/>
          </a:xfrm>
        </p:spPr>
        <p:txBody>
          <a:bodyPr>
            <a:noAutofit/>
          </a:bodyPr>
          <a:lstStyle>
            <a:lvl1pPr marL="0" indent="0" algn="ctr">
              <a:lnSpc>
                <a:spcPct val="100000"/>
              </a:lnSpc>
              <a:spcBef>
                <a:spcPts val="0"/>
              </a:spcBef>
              <a:buNone/>
              <a:defRPr sz="1000" b="0">
                <a:solidFill>
                  <a:srgbClr val="CECECE"/>
                </a:solidFill>
                <a:latin typeface="Outfit Light" pitchFamily="2" charset="0"/>
              </a:defRPr>
            </a:lvl1pPr>
          </a:lstStyle>
          <a:p>
            <a:pPr lvl="0"/>
            <a:r>
              <a:rPr lang="en-US"/>
              <a:t>Title (Outfit Light 10pt)</a:t>
            </a:r>
          </a:p>
        </p:txBody>
      </p:sp>
      <p:sp>
        <p:nvSpPr>
          <p:cNvPr id="17" name="Text Placeholder 43">
            <a:extLst>
              <a:ext uri="{FF2B5EF4-FFF2-40B4-BE49-F238E27FC236}">
                <a16:creationId xmlns:a16="http://schemas.microsoft.com/office/drawing/2014/main" id="{C2614481-4AE2-96B1-277F-BEF88DE3EB58}"/>
              </a:ext>
            </a:extLst>
          </p:cNvPr>
          <p:cNvSpPr>
            <a:spLocks noGrp="1"/>
          </p:cNvSpPr>
          <p:nvPr>
            <p:ph type="body" sz="quarter" idx="28"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21" name="Picture Placeholder 45">
            <a:extLst>
              <a:ext uri="{FF2B5EF4-FFF2-40B4-BE49-F238E27FC236}">
                <a16:creationId xmlns:a16="http://schemas.microsoft.com/office/drawing/2014/main" id="{925E5DDF-AFE1-8427-2F3D-8A2AEF54F655}"/>
              </a:ext>
            </a:extLst>
          </p:cNvPr>
          <p:cNvSpPr>
            <a:spLocks noGrp="1"/>
          </p:cNvSpPr>
          <p:nvPr>
            <p:ph type="pic" sz="quarter" idx="11"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1849875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Slide_CV">
    <p:spTree>
      <p:nvGrpSpPr>
        <p:cNvPr id="1" name=""/>
        <p:cNvGrpSpPr/>
        <p:nvPr/>
      </p:nvGrpSpPr>
      <p:grpSpPr>
        <a:xfrm>
          <a:off x="0" y="0"/>
          <a:ext cx="0" cy="0"/>
          <a:chOff x="0" y="0"/>
          <a:chExt cx="0" cy="0"/>
        </a:xfrm>
      </p:grpSpPr>
      <p:sp>
        <p:nvSpPr>
          <p:cNvPr id="11" name="Picture Placeholder 32">
            <a:extLst>
              <a:ext uri="{FF2B5EF4-FFF2-40B4-BE49-F238E27FC236}">
                <a16:creationId xmlns:a16="http://schemas.microsoft.com/office/drawing/2014/main" id="{ED5A0420-13C0-9913-C09E-D98F16715D6A}"/>
              </a:ext>
            </a:extLst>
          </p:cNvPr>
          <p:cNvSpPr>
            <a:spLocks noGrp="1"/>
          </p:cNvSpPr>
          <p:nvPr>
            <p:ph type="pic" sz="quarter" idx="12"/>
          </p:nvPr>
        </p:nvSpPr>
        <p:spPr>
          <a:xfrm>
            <a:off x="1341438" y="2569503"/>
            <a:ext cx="2520000" cy="2502612"/>
          </a:xfrm>
          <a:custGeom>
            <a:avLst/>
            <a:gdLst>
              <a:gd name="connsiteX0" fmla="*/ 891415 w 1790168"/>
              <a:gd name="connsiteY0" fmla="*/ 0 h 1777816"/>
              <a:gd name="connsiteX1" fmla="*/ 898753 w 1790168"/>
              <a:gd name="connsiteY1" fmla="*/ 0 h 1777816"/>
              <a:gd name="connsiteX2" fmla="*/ 986601 w 1790168"/>
              <a:gd name="connsiteY2" fmla="*/ 4406 h 1777816"/>
              <a:gd name="connsiteX3" fmla="*/ 1790168 w 1790168"/>
              <a:gd name="connsiteY3" fmla="*/ 888816 h 1777816"/>
              <a:gd name="connsiteX4" fmla="*/ 895084 w 1790168"/>
              <a:gd name="connsiteY4" fmla="*/ 1777816 h 1777816"/>
              <a:gd name="connsiteX5" fmla="*/ 0 w 1790168"/>
              <a:gd name="connsiteY5" fmla="*/ 888816 h 1777816"/>
              <a:gd name="connsiteX6" fmla="*/ 803567 w 1790168"/>
              <a:gd name="connsiteY6" fmla="*/ 4406 h 17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68" h="1777816">
                <a:moveTo>
                  <a:pt x="891415" y="0"/>
                </a:moveTo>
                <a:lnTo>
                  <a:pt x="898753" y="0"/>
                </a:lnTo>
                <a:lnTo>
                  <a:pt x="986601" y="4406"/>
                </a:lnTo>
                <a:cubicBezTo>
                  <a:pt x="1437953" y="49932"/>
                  <a:pt x="1790168" y="428521"/>
                  <a:pt x="1790168" y="888816"/>
                </a:cubicBezTo>
                <a:cubicBezTo>
                  <a:pt x="1790168" y="1379797"/>
                  <a:pt x="1389425" y="1777816"/>
                  <a:pt x="895084" y="1777816"/>
                </a:cubicBezTo>
                <a:cubicBezTo>
                  <a:pt x="400743" y="1777816"/>
                  <a:pt x="0" y="1379797"/>
                  <a:pt x="0" y="888816"/>
                </a:cubicBezTo>
                <a:cubicBezTo>
                  <a:pt x="0" y="428521"/>
                  <a:pt x="352216" y="49932"/>
                  <a:pt x="803567" y="4406"/>
                </a:cubicBezTo>
                <a:close/>
              </a:path>
            </a:pathLst>
          </a:custGeom>
        </p:spPr>
        <p:txBody>
          <a:bodyPr wrap="square">
            <a:noAutofit/>
          </a:bodyPr>
          <a:lstStyle/>
          <a:p>
            <a:endParaRPr lang="en-PH"/>
          </a:p>
        </p:txBody>
      </p:sp>
      <p:sp>
        <p:nvSpPr>
          <p:cNvPr id="6" name="Text Placeholder 21">
            <a:extLst>
              <a:ext uri="{FF2B5EF4-FFF2-40B4-BE49-F238E27FC236}">
                <a16:creationId xmlns:a16="http://schemas.microsoft.com/office/drawing/2014/main" id="{575FAC1F-BB8E-0A42-0032-19550ACE8C76}"/>
              </a:ext>
            </a:extLst>
          </p:cNvPr>
          <p:cNvSpPr>
            <a:spLocks noGrp="1"/>
          </p:cNvSpPr>
          <p:nvPr>
            <p:ph type="body" sz="quarter" idx="10" hasCustomPrompt="1"/>
          </p:nvPr>
        </p:nvSpPr>
        <p:spPr>
          <a:xfrm>
            <a:off x="459565" y="372025"/>
            <a:ext cx="5063909"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7" name="Title 1">
            <a:extLst>
              <a:ext uri="{FF2B5EF4-FFF2-40B4-BE49-F238E27FC236}">
                <a16:creationId xmlns:a16="http://schemas.microsoft.com/office/drawing/2014/main" id="{941D5DEA-E13A-EC17-0409-F0D64D902EDE}"/>
              </a:ext>
            </a:extLst>
          </p:cNvPr>
          <p:cNvSpPr>
            <a:spLocks noGrp="1"/>
          </p:cNvSpPr>
          <p:nvPr>
            <p:ph type="ctrTitle" hasCustomPrompt="1"/>
          </p:nvPr>
        </p:nvSpPr>
        <p:spPr>
          <a:xfrm>
            <a:off x="1248839" y="1198192"/>
            <a:ext cx="4361387"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Name (Outfit </a:t>
            </a:r>
            <a:r>
              <a:rPr lang="en-US" err="1"/>
              <a:t>ExtraLight</a:t>
            </a:r>
            <a:r>
              <a:rPr lang="en-US"/>
              <a:t> 24pt)</a:t>
            </a:r>
          </a:p>
        </p:txBody>
      </p:sp>
      <p:sp>
        <p:nvSpPr>
          <p:cNvPr id="10" name="Text Placeholder 9">
            <a:extLst>
              <a:ext uri="{FF2B5EF4-FFF2-40B4-BE49-F238E27FC236}">
                <a16:creationId xmlns:a16="http://schemas.microsoft.com/office/drawing/2014/main" id="{E4DCCF1D-5138-A4FB-3C4A-451AF533B679}"/>
              </a:ext>
            </a:extLst>
          </p:cNvPr>
          <p:cNvSpPr>
            <a:spLocks noGrp="1"/>
          </p:cNvSpPr>
          <p:nvPr>
            <p:ph type="body" sz="quarter" idx="11" hasCustomPrompt="1"/>
          </p:nvPr>
        </p:nvSpPr>
        <p:spPr>
          <a:xfrm>
            <a:off x="1248277" y="1872915"/>
            <a:ext cx="4361387" cy="419100"/>
          </a:xfrm>
        </p:spPr>
        <p:txBody>
          <a:bodyPr>
            <a:normAutofit/>
          </a:bodyPr>
          <a:lstStyle>
            <a:lvl1pPr marL="0" indent="0">
              <a:lnSpc>
                <a:spcPct val="120000"/>
              </a:lnSpc>
              <a:buNone/>
              <a:defRPr sz="1600">
                <a:solidFill>
                  <a:srgbClr val="F79581"/>
                </a:solidFill>
              </a:defRPr>
            </a:lvl1pPr>
          </a:lstStyle>
          <a:p>
            <a:pPr lvl="0"/>
            <a:r>
              <a:rPr lang="en-US"/>
              <a:t>Title (Outfit 16pt)</a:t>
            </a:r>
            <a:endParaRPr lang="en-GB"/>
          </a:p>
        </p:txBody>
      </p:sp>
      <p:sp>
        <p:nvSpPr>
          <p:cNvPr id="13" name="Text Placeholder 12">
            <a:extLst>
              <a:ext uri="{FF2B5EF4-FFF2-40B4-BE49-F238E27FC236}">
                <a16:creationId xmlns:a16="http://schemas.microsoft.com/office/drawing/2014/main" id="{F60856E6-98CF-482B-BB39-CB035B1E5869}"/>
              </a:ext>
            </a:extLst>
          </p:cNvPr>
          <p:cNvSpPr>
            <a:spLocks noGrp="1"/>
          </p:cNvSpPr>
          <p:nvPr>
            <p:ph type="body" sz="quarter" idx="13" hasCustomPrompt="1"/>
          </p:nvPr>
        </p:nvSpPr>
        <p:spPr>
          <a:xfrm>
            <a:off x="6096000" y="1442058"/>
            <a:ext cx="3962400" cy="3973883"/>
          </a:xfrm>
        </p:spPr>
        <p:txBody>
          <a:bodyPr>
            <a:normAutofit/>
          </a:bodyPr>
          <a:lstStyle>
            <a:lvl1pPr marL="0" indent="0">
              <a:lnSpc>
                <a:spcPct val="120000"/>
              </a:lnSpc>
              <a:spcBef>
                <a:spcPts val="1000"/>
              </a:spcBef>
              <a:buNone/>
              <a:defRPr sz="1200">
                <a:solidFill>
                  <a:srgbClr val="CECECE"/>
                </a:solidFill>
                <a:latin typeface="Outfit Light" pitchFamily="2" charset="0"/>
              </a:defRPr>
            </a:lvl1pPr>
          </a:lstStyle>
          <a:p>
            <a:pPr lvl="0"/>
            <a:r>
              <a:rPr lang="en-GB"/>
              <a:t>Text (Outfit Light 12pt)</a:t>
            </a:r>
          </a:p>
        </p:txBody>
      </p:sp>
      <p:sp>
        <p:nvSpPr>
          <p:cNvPr id="2" name="TextBox 1">
            <a:extLst>
              <a:ext uri="{FF2B5EF4-FFF2-40B4-BE49-F238E27FC236}">
                <a16:creationId xmlns:a16="http://schemas.microsoft.com/office/drawing/2014/main" id="{53D8F51A-C983-B21F-F998-F8849083F862}"/>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A68BB768-9E1C-C547-A2DD-3E821CA6F68B}"/>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A2467013-23F8-3CEA-2F42-1FF61A38EB64}"/>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3FD234AB-C5FA-C68E-B8E2-DA1BEFAB7FDB}"/>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1D101ECE-C35B-FE45-835C-7B870DB25179}"/>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0E36D26B-6D28-4FB6-017F-63095DF85A0B}"/>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12" name="TextBox 11">
            <a:extLst>
              <a:ext uri="{FF2B5EF4-FFF2-40B4-BE49-F238E27FC236}">
                <a16:creationId xmlns:a16="http://schemas.microsoft.com/office/drawing/2014/main" id="{DC0164DA-D6F5-71F8-990E-5EAB8D2E202E}"/>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8BDADA08-F586-8E5E-5883-170E8B4A25FA}"/>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399903C3-5109-E4F4-33A2-25C4B5C4DC08}"/>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F4339508-F6AA-AFF1-513B-4325AA890E44}"/>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ECCF4061-92EE-A8F0-DB06-62484AC9E219}"/>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1AB3192C-FBA0-DA1B-3FDD-BFF462A7224B}"/>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463DF4F7-D4A0-0055-C0B6-EE70062F5C2F}"/>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77A98C83-573C-2E0F-150B-C711B87FE17E}"/>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8B6FE937-D9CF-17B0-FA64-8DE734447FA7}"/>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1DCCCDAE-7FD0-8491-6B13-FC73CD7B3A9A}"/>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06CEDF5D-CD70-6C42-C90B-958D7FAF6B07}"/>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8F822DD9-E1B2-C312-5A49-AEBD067DB0D8}"/>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34E72FB7-0286-E8D2-8E52-069FCCEEB3ED}"/>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79ADCDA2-1BB1-3801-0C2C-BF4150F5D773}"/>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77A65BD7-D0AB-B806-ADE6-3A5634F99B51}"/>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B62349D9-1A46-B89C-0514-2FC83211A217}"/>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89A59762-B7F9-F730-4778-57EE12CD369E}"/>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6A195365-9499-5A50-7579-2916EB49E04B}"/>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3B035AE6-752F-D256-F428-1673AA3536A8}"/>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37B47938-C6A2-3DEF-117A-53AE9A1AD767}"/>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43A017CF-F0FB-05F9-16F6-E675B904A8E1}"/>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8A2B459E-6E9D-1159-9BB4-0E7A8FD47761}"/>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4CEAAA95-A8E5-C63A-69B2-4F135E2E3EE7}"/>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9B20199E-55D2-B227-2944-6520B1151177}"/>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9F21084E-4F2B-28A2-906A-67F1F57677B0}"/>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3C020BEC-CBF3-D19D-9E89-B0AA6961D34B}"/>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D419A92C-7B59-6A82-3B63-27E92633A8DE}"/>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40" name="Text Placeholder 43">
            <a:extLst>
              <a:ext uri="{FF2B5EF4-FFF2-40B4-BE49-F238E27FC236}">
                <a16:creationId xmlns:a16="http://schemas.microsoft.com/office/drawing/2014/main" id="{E1EBD107-B5D7-A023-D066-CF9FABA57301}"/>
              </a:ext>
            </a:extLst>
          </p:cNvPr>
          <p:cNvSpPr>
            <a:spLocks noGrp="1"/>
          </p:cNvSpPr>
          <p:nvPr>
            <p:ph type="body" sz="quarter" idx="14"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1" name="Picture Placeholder 45">
            <a:extLst>
              <a:ext uri="{FF2B5EF4-FFF2-40B4-BE49-F238E27FC236}">
                <a16:creationId xmlns:a16="http://schemas.microsoft.com/office/drawing/2014/main" id="{56F0A6D5-798B-9653-FD80-A63A6B39124D}"/>
              </a:ext>
            </a:extLst>
          </p:cNvPr>
          <p:cNvSpPr>
            <a:spLocks noGrp="1"/>
          </p:cNvSpPr>
          <p:nvPr>
            <p:ph type="pic" sz="quarter" idx="15"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8398353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ase Study Slide_01">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3FE5487C-7DAA-9ECA-4CF2-A805A2B2F773}"/>
              </a:ext>
            </a:extLst>
          </p:cNvPr>
          <p:cNvSpPr>
            <a:spLocks noGrp="1"/>
          </p:cNvSpPr>
          <p:nvPr>
            <p:ph type="body" sz="quarter" idx="10" hasCustomPrompt="1"/>
          </p:nvPr>
        </p:nvSpPr>
        <p:spPr>
          <a:xfrm>
            <a:off x="459566" y="372025"/>
            <a:ext cx="5280506"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35" name="Text Placeholder 16">
            <a:extLst>
              <a:ext uri="{FF2B5EF4-FFF2-40B4-BE49-F238E27FC236}">
                <a16:creationId xmlns:a16="http://schemas.microsoft.com/office/drawing/2014/main" id="{CB01D908-0893-1E08-917E-96A30A5723C9}"/>
              </a:ext>
            </a:extLst>
          </p:cNvPr>
          <p:cNvSpPr>
            <a:spLocks noGrp="1"/>
          </p:cNvSpPr>
          <p:nvPr>
            <p:ph type="body" sz="quarter" idx="11" hasCustomPrompt="1"/>
          </p:nvPr>
        </p:nvSpPr>
        <p:spPr>
          <a:xfrm>
            <a:off x="459570" y="3429000"/>
            <a:ext cx="5281807" cy="2232360"/>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36" name="Title 1">
            <a:extLst>
              <a:ext uri="{FF2B5EF4-FFF2-40B4-BE49-F238E27FC236}">
                <a16:creationId xmlns:a16="http://schemas.microsoft.com/office/drawing/2014/main" id="{5443A970-63BE-84B3-CD7D-514D92B4B446}"/>
              </a:ext>
            </a:extLst>
          </p:cNvPr>
          <p:cNvSpPr>
            <a:spLocks noGrp="1"/>
          </p:cNvSpPr>
          <p:nvPr>
            <p:ph type="ctrTitle" hasCustomPrompt="1"/>
          </p:nvPr>
        </p:nvSpPr>
        <p:spPr>
          <a:xfrm>
            <a:off x="458264" y="702892"/>
            <a:ext cx="5281808"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8" name="Picture Placeholder 7">
            <a:extLst>
              <a:ext uri="{FF2B5EF4-FFF2-40B4-BE49-F238E27FC236}">
                <a16:creationId xmlns:a16="http://schemas.microsoft.com/office/drawing/2014/main" id="{EDC100E7-3357-4A3F-4254-CE065FFCC962}"/>
              </a:ext>
            </a:extLst>
          </p:cNvPr>
          <p:cNvSpPr>
            <a:spLocks noGrp="1"/>
          </p:cNvSpPr>
          <p:nvPr>
            <p:ph type="pic" sz="quarter" idx="12" hasCustomPrompt="1"/>
          </p:nvPr>
        </p:nvSpPr>
        <p:spPr>
          <a:xfrm>
            <a:off x="6096000" y="0"/>
            <a:ext cx="6096000" cy="6858000"/>
          </a:xfrm>
        </p:spPr>
        <p:txBody>
          <a:bodyPr/>
          <a:lstStyle>
            <a:lvl1pPr marL="0" indent="0">
              <a:buNone/>
              <a:defRPr/>
            </a:lvl1pPr>
          </a:lstStyle>
          <a:p>
            <a:r>
              <a:rPr lang="en-GB"/>
              <a:t>Click to add image</a:t>
            </a:r>
          </a:p>
        </p:txBody>
      </p:sp>
      <p:sp>
        <p:nvSpPr>
          <p:cNvPr id="11" name="Text Placeholder 10">
            <a:extLst>
              <a:ext uri="{FF2B5EF4-FFF2-40B4-BE49-F238E27FC236}">
                <a16:creationId xmlns:a16="http://schemas.microsoft.com/office/drawing/2014/main" id="{6FF2C9E9-7703-6115-767F-F35393952BB5}"/>
              </a:ext>
            </a:extLst>
          </p:cNvPr>
          <p:cNvSpPr>
            <a:spLocks noGrp="1"/>
          </p:cNvSpPr>
          <p:nvPr>
            <p:ph type="body" sz="quarter" idx="13" hasCustomPrompt="1"/>
          </p:nvPr>
        </p:nvSpPr>
        <p:spPr>
          <a:xfrm>
            <a:off x="458788" y="1485039"/>
            <a:ext cx="1741487" cy="219075"/>
          </a:xfrm>
        </p:spPr>
        <p:txBody>
          <a:bodyPr anchor="t">
            <a:noAutofit/>
          </a:bodyPr>
          <a:lstStyle>
            <a:lvl1pPr marL="0" indent="0">
              <a:lnSpc>
                <a:spcPct val="100000"/>
              </a:lnSpc>
              <a:buNone/>
              <a:defRPr sz="1000" b="1">
                <a:solidFill>
                  <a:srgbClr val="F79581"/>
                </a:solidFill>
              </a:defRPr>
            </a:lvl1pPr>
          </a:lstStyle>
          <a:p>
            <a:pPr lvl="0"/>
            <a:r>
              <a:rPr lang="en-US"/>
              <a:t>CLIENT INDUSTRY (OUTFIT BOLD 10PT)</a:t>
            </a:r>
            <a:endParaRPr lang="en-GB"/>
          </a:p>
        </p:txBody>
      </p:sp>
      <p:sp>
        <p:nvSpPr>
          <p:cNvPr id="31" name="Text Placeholder 10">
            <a:extLst>
              <a:ext uri="{FF2B5EF4-FFF2-40B4-BE49-F238E27FC236}">
                <a16:creationId xmlns:a16="http://schemas.microsoft.com/office/drawing/2014/main" id="{3277FFD1-6DFB-2516-CC5E-80938BDCA4ED}"/>
              </a:ext>
            </a:extLst>
          </p:cNvPr>
          <p:cNvSpPr>
            <a:spLocks noGrp="1"/>
          </p:cNvSpPr>
          <p:nvPr>
            <p:ph type="body" sz="quarter" idx="14" hasCustomPrompt="1"/>
          </p:nvPr>
        </p:nvSpPr>
        <p:spPr>
          <a:xfrm>
            <a:off x="2697163" y="1485039"/>
            <a:ext cx="3042909" cy="219075"/>
          </a:xfrm>
        </p:spPr>
        <p:txBody>
          <a:bodyPr anchor="t">
            <a:noAutofit/>
          </a:bodyPr>
          <a:lstStyle>
            <a:lvl1pPr marL="0" indent="0">
              <a:lnSpc>
                <a:spcPct val="100000"/>
              </a:lnSpc>
              <a:buNone/>
              <a:defRPr sz="1000" b="1">
                <a:solidFill>
                  <a:srgbClr val="F79581"/>
                </a:solidFill>
              </a:defRPr>
            </a:lvl1pPr>
          </a:lstStyle>
          <a:p>
            <a:pPr lvl="0"/>
            <a:r>
              <a:rPr lang="en-US"/>
              <a:t>PROJECT GOAL (OUTFIT BOLD 10PT)</a:t>
            </a:r>
            <a:endParaRPr lang="en-GB"/>
          </a:p>
        </p:txBody>
      </p:sp>
      <p:sp>
        <p:nvSpPr>
          <p:cNvPr id="32" name="Text Placeholder 10">
            <a:extLst>
              <a:ext uri="{FF2B5EF4-FFF2-40B4-BE49-F238E27FC236}">
                <a16:creationId xmlns:a16="http://schemas.microsoft.com/office/drawing/2014/main" id="{5BFB2055-E823-C14F-4646-B475DF5266CB}"/>
              </a:ext>
            </a:extLst>
          </p:cNvPr>
          <p:cNvSpPr>
            <a:spLocks noGrp="1"/>
          </p:cNvSpPr>
          <p:nvPr>
            <p:ph type="body" sz="quarter" idx="15" hasCustomPrompt="1"/>
          </p:nvPr>
        </p:nvSpPr>
        <p:spPr>
          <a:xfrm>
            <a:off x="464810" y="1822401"/>
            <a:ext cx="1741487" cy="243827"/>
          </a:xfrm>
        </p:spPr>
        <p:txBody>
          <a:bodyPr anchor="t">
            <a:noAutofit/>
          </a:bodyPr>
          <a:lstStyle>
            <a:lvl1pPr marL="0" indent="0">
              <a:lnSpc>
                <a:spcPct val="120000"/>
              </a:lnSpc>
              <a:buNone/>
              <a:defRPr sz="1200" b="1">
                <a:solidFill>
                  <a:srgbClr val="FFFFFF"/>
                </a:solidFill>
              </a:defRPr>
            </a:lvl1pPr>
          </a:lstStyle>
          <a:p>
            <a:pPr lvl="0"/>
            <a:r>
              <a:rPr lang="en-US"/>
              <a:t>Client Industry (Outfit Bold 12pt)</a:t>
            </a:r>
            <a:endParaRPr lang="en-GB"/>
          </a:p>
        </p:txBody>
      </p:sp>
      <p:sp>
        <p:nvSpPr>
          <p:cNvPr id="33" name="Text Placeholder 10">
            <a:extLst>
              <a:ext uri="{FF2B5EF4-FFF2-40B4-BE49-F238E27FC236}">
                <a16:creationId xmlns:a16="http://schemas.microsoft.com/office/drawing/2014/main" id="{CCB138E9-3141-E609-99F1-24EA8E6C8F7C}"/>
              </a:ext>
            </a:extLst>
          </p:cNvPr>
          <p:cNvSpPr>
            <a:spLocks noGrp="1"/>
          </p:cNvSpPr>
          <p:nvPr>
            <p:ph type="body" sz="quarter" idx="16" hasCustomPrompt="1"/>
          </p:nvPr>
        </p:nvSpPr>
        <p:spPr>
          <a:xfrm>
            <a:off x="2703185" y="1822401"/>
            <a:ext cx="3042909" cy="1012085"/>
          </a:xfrm>
        </p:spPr>
        <p:txBody>
          <a:bodyPr anchor="t">
            <a:noAutofit/>
          </a:bodyPr>
          <a:lstStyle>
            <a:lvl1pPr marL="0" indent="0">
              <a:lnSpc>
                <a:spcPct val="120000"/>
              </a:lnSpc>
              <a:buNone/>
              <a:defRPr sz="1200" b="0">
                <a:solidFill>
                  <a:srgbClr val="CECECE"/>
                </a:solidFill>
                <a:latin typeface="Outfit Light" pitchFamily="2" charset="0"/>
              </a:defRPr>
            </a:lvl1pPr>
          </a:lstStyle>
          <a:p>
            <a:pPr lvl="0"/>
            <a:r>
              <a:rPr lang="en-US"/>
              <a:t>Project goals (Outfit Light 12pt)</a:t>
            </a:r>
            <a:endParaRPr lang="en-GB"/>
          </a:p>
        </p:txBody>
      </p:sp>
      <p:sp>
        <p:nvSpPr>
          <p:cNvPr id="37" name="Text Placeholder 10">
            <a:extLst>
              <a:ext uri="{FF2B5EF4-FFF2-40B4-BE49-F238E27FC236}">
                <a16:creationId xmlns:a16="http://schemas.microsoft.com/office/drawing/2014/main" id="{A98DCCE3-1601-945E-75D6-1165823EE8CC}"/>
              </a:ext>
            </a:extLst>
          </p:cNvPr>
          <p:cNvSpPr>
            <a:spLocks noGrp="1"/>
          </p:cNvSpPr>
          <p:nvPr>
            <p:ph type="body" sz="quarter" idx="17" hasCustomPrompt="1"/>
          </p:nvPr>
        </p:nvSpPr>
        <p:spPr>
          <a:xfrm>
            <a:off x="464810" y="3066886"/>
            <a:ext cx="5275262" cy="219075"/>
          </a:xfrm>
        </p:spPr>
        <p:txBody>
          <a:bodyPr anchor="t">
            <a:noAutofit/>
          </a:bodyPr>
          <a:lstStyle>
            <a:lvl1pPr marL="0" indent="0">
              <a:lnSpc>
                <a:spcPct val="100000"/>
              </a:lnSpc>
              <a:buNone/>
              <a:defRPr sz="1000" b="1">
                <a:solidFill>
                  <a:srgbClr val="F79581"/>
                </a:solidFill>
              </a:defRPr>
            </a:lvl1pPr>
          </a:lstStyle>
          <a:p>
            <a:pPr lvl="0"/>
            <a:r>
              <a:rPr lang="en-US"/>
              <a:t>OUR SOLUTION (OUTFIT BOLD 10PT)</a:t>
            </a:r>
            <a:endParaRPr lang="en-GB"/>
          </a:p>
        </p:txBody>
      </p:sp>
      <p:sp>
        <p:nvSpPr>
          <p:cNvPr id="2" name="TextBox 1">
            <a:extLst>
              <a:ext uri="{FF2B5EF4-FFF2-40B4-BE49-F238E27FC236}">
                <a16:creationId xmlns:a16="http://schemas.microsoft.com/office/drawing/2014/main" id="{E99F7255-8CE3-6AB4-B266-C003FCC82A53}"/>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0BAD1CAE-7444-6320-2D44-C31720C4B2A8}"/>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3F7C3D49-91D1-D477-3CB3-DCB2719EE95B}"/>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DC2092D6-D4CD-0D1B-CD04-95186224B304}"/>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53985AD8-2671-C018-7F46-1BF0CE525EFC}"/>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B0BD495A-5C52-EA98-EF90-4B96229F2035}"/>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ABE0C17C-BC61-686F-738C-5C3A86CA7F51}"/>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730C00F4-DF68-DC74-CFF9-14BEBB75D38D}"/>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2" name="TextBox 11">
            <a:extLst>
              <a:ext uri="{FF2B5EF4-FFF2-40B4-BE49-F238E27FC236}">
                <a16:creationId xmlns:a16="http://schemas.microsoft.com/office/drawing/2014/main" id="{B60B03F7-9480-E498-3CCB-ACA8EC1E641D}"/>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9D46C410-AE5C-D296-4613-7A7CE6C4DD7C}"/>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EC98051A-C485-DEAC-021F-1AB6AEB1E1C1}"/>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C44A4249-1618-5EB4-4F10-A8D0EE375F7C}"/>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18811337-E5F2-08CF-8222-F87D2C66F51A}"/>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5B7D59CA-28CF-819D-24CD-70A881C8B796}"/>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7D4C96C8-D178-4030-D926-8BC41017004C}"/>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3A3F0514-ED35-5BDD-CA50-0C83F591B6C1}"/>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17B0E055-6E66-627C-0C6B-A54245374607}"/>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7FCEF931-A85C-7DE9-F807-E60478BC4CED}"/>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E51E028C-3219-D714-350C-C2DE02F57689}"/>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4D3EB6D4-49CC-4DE6-444B-FB7FA7B411CC}"/>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CCD26D21-3381-A826-F6E2-8DCA2E9CB491}"/>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D0DF4523-2C46-E386-64CB-7B96DD63876D}"/>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E7BE7948-5D98-6619-D49C-F64D15B43B70}"/>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0AA5CF68-3CF1-8CDD-DBC8-434E6F72F335}"/>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68AA64E2-EF16-86E1-8893-576D92C4E552}"/>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F626F882-13B1-3D62-8BFB-E9545400C819}"/>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6B6CDC7F-7ED2-4656-9FBA-FFCA07F26FC8}"/>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7F4BE832-F050-C4CD-33E0-9C84FCD3605A}"/>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9" name="Text Placeholder 43">
            <a:extLst>
              <a:ext uri="{FF2B5EF4-FFF2-40B4-BE49-F238E27FC236}">
                <a16:creationId xmlns:a16="http://schemas.microsoft.com/office/drawing/2014/main" id="{89B04DC3-5A00-EA83-6EBA-A813E53C079B}"/>
              </a:ext>
            </a:extLst>
          </p:cNvPr>
          <p:cNvSpPr>
            <a:spLocks noGrp="1"/>
          </p:cNvSpPr>
          <p:nvPr>
            <p:ph type="body" sz="quarter" idx="18"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0" name="Picture Placeholder 45">
            <a:extLst>
              <a:ext uri="{FF2B5EF4-FFF2-40B4-BE49-F238E27FC236}">
                <a16:creationId xmlns:a16="http://schemas.microsoft.com/office/drawing/2014/main" id="{F6F33EFC-F4A9-6669-4A73-73C7525487C9}"/>
              </a:ext>
            </a:extLst>
          </p:cNvPr>
          <p:cNvSpPr>
            <a:spLocks noGrp="1"/>
          </p:cNvSpPr>
          <p:nvPr>
            <p:ph type="pic" sz="quarter" idx="19"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30276194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ast work Slide">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3FE5487C-7DAA-9ECA-4CF2-A805A2B2F773}"/>
              </a:ext>
            </a:extLst>
          </p:cNvPr>
          <p:cNvSpPr>
            <a:spLocks noGrp="1"/>
          </p:cNvSpPr>
          <p:nvPr>
            <p:ph type="body" sz="quarter" idx="10" hasCustomPrompt="1"/>
          </p:nvPr>
        </p:nvSpPr>
        <p:spPr>
          <a:xfrm>
            <a:off x="459566" y="372025"/>
            <a:ext cx="4739912"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35" name="Text Placeholder 16">
            <a:extLst>
              <a:ext uri="{FF2B5EF4-FFF2-40B4-BE49-F238E27FC236}">
                <a16:creationId xmlns:a16="http://schemas.microsoft.com/office/drawing/2014/main" id="{CB01D908-0893-1E08-917E-96A30A5723C9}"/>
              </a:ext>
            </a:extLst>
          </p:cNvPr>
          <p:cNvSpPr>
            <a:spLocks noGrp="1"/>
          </p:cNvSpPr>
          <p:nvPr>
            <p:ph type="body" sz="quarter" idx="11" hasCustomPrompt="1"/>
          </p:nvPr>
        </p:nvSpPr>
        <p:spPr>
          <a:xfrm>
            <a:off x="459571" y="2085894"/>
            <a:ext cx="4741080" cy="2133681"/>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36" name="Title 1">
            <a:extLst>
              <a:ext uri="{FF2B5EF4-FFF2-40B4-BE49-F238E27FC236}">
                <a16:creationId xmlns:a16="http://schemas.microsoft.com/office/drawing/2014/main" id="{5443A970-63BE-84B3-CD7D-514D92B4B446}"/>
              </a:ext>
            </a:extLst>
          </p:cNvPr>
          <p:cNvSpPr>
            <a:spLocks noGrp="1"/>
          </p:cNvSpPr>
          <p:nvPr>
            <p:ph type="ctrTitle" hasCustomPrompt="1"/>
          </p:nvPr>
        </p:nvSpPr>
        <p:spPr>
          <a:xfrm>
            <a:off x="458264" y="979117"/>
            <a:ext cx="4741081" cy="587683"/>
          </a:xfrm>
          <a:prstGeom prst="rect">
            <a:avLst/>
          </a:prstGeom>
        </p:spPr>
        <p:txBody>
          <a:bodyPr anchor="b">
            <a:normAutofit/>
          </a:bodyPr>
          <a:lstStyle>
            <a:lvl1pPr marL="0" indent="0" algn="l">
              <a:lnSpc>
                <a:spcPct val="120000"/>
              </a:lnSpc>
              <a:defRPr sz="2400" b="1">
                <a:solidFill>
                  <a:schemeClr val="bg1"/>
                </a:solidFill>
                <a:latin typeface="Outfit" pitchFamily="2" charset="0"/>
                <a:ea typeface="Outfit" pitchFamily="2" charset="0"/>
              </a:defRPr>
            </a:lvl1pPr>
          </a:lstStyle>
          <a:p>
            <a:r>
              <a:rPr lang="en-US"/>
              <a:t>Title (Outfit Bold 24pt)</a:t>
            </a:r>
          </a:p>
        </p:txBody>
      </p:sp>
      <p:sp>
        <p:nvSpPr>
          <p:cNvPr id="8" name="Picture Placeholder 7">
            <a:extLst>
              <a:ext uri="{FF2B5EF4-FFF2-40B4-BE49-F238E27FC236}">
                <a16:creationId xmlns:a16="http://schemas.microsoft.com/office/drawing/2014/main" id="{EDC100E7-3357-4A3F-4254-CE065FFCC962}"/>
              </a:ext>
            </a:extLst>
          </p:cNvPr>
          <p:cNvSpPr>
            <a:spLocks noGrp="1"/>
          </p:cNvSpPr>
          <p:nvPr>
            <p:ph type="pic" sz="quarter" idx="12" hasCustomPrompt="1"/>
          </p:nvPr>
        </p:nvSpPr>
        <p:spPr>
          <a:xfrm>
            <a:off x="5419725" y="0"/>
            <a:ext cx="6772275" cy="6858000"/>
          </a:xfrm>
        </p:spPr>
        <p:txBody>
          <a:bodyPr/>
          <a:lstStyle>
            <a:lvl1pPr marL="0" indent="0">
              <a:buNone/>
              <a:defRPr/>
            </a:lvl1pPr>
          </a:lstStyle>
          <a:p>
            <a:r>
              <a:rPr lang="en-GB"/>
              <a:t>Click to add image</a:t>
            </a:r>
          </a:p>
        </p:txBody>
      </p:sp>
      <p:sp>
        <p:nvSpPr>
          <p:cNvPr id="11" name="Text Placeholder 10">
            <a:extLst>
              <a:ext uri="{FF2B5EF4-FFF2-40B4-BE49-F238E27FC236}">
                <a16:creationId xmlns:a16="http://schemas.microsoft.com/office/drawing/2014/main" id="{369DB22B-2EC6-99E7-A2E8-4FC2B69AD43B}"/>
              </a:ext>
            </a:extLst>
          </p:cNvPr>
          <p:cNvSpPr>
            <a:spLocks noGrp="1"/>
          </p:cNvSpPr>
          <p:nvPr>
            <p:ph type="body" sz="quarter" idx="13" hasCustomPrompt="1"/>
          </p:nvPr>
        </p:nvSpPr>
        <p:spPr>
          <a:xfrm>
            <a:off x="458788" y="1528615"/>
            <a:ext cx="2160587" cy="244475"/>
          </a:xfrm>
        </p:spPr>
        <p:txBody>
          <a:bodyPr>
            <a:normAutofit/>
          </a:bodyPr>
          <a:lstStyle>
            <a:lvl1pPr marL="0" indent="0">
              <a:lnSpc>
                <a:spcPct val="120000"/>
              </a:lnSpc>
              <a:buNone/>
              <a:defRPr sz="1000">
                <a:solidFill>
                  <a:srgbClr val="FFFFFF"/>
                </a:solidFill>
                <a:latin typeface="Outfit Light" pitchFamily="2" charset="0"/>
              </a:defRPr>
            </a:lvl1pPr>
          </a:lstStyle>
          <a:p>
            <a:pPr lvl="0"/>
            <a:r>
              <a:rPr lang="en-GB"/>
              <a:t>Category (Outfit Light 10pt)</a:t>
            </a:r>
          </a:p>
        </p:txBody>
      </p:sp>
      <p:sp>
        <p:nvSpPr>
          <p:cNvPr id="31" name="Text Placeholder 16">
            <a:extLst>
              <a:ext uri="{FF2B5EF4-FFF2-40B4-BE49-F238E27FC236}">
                <a16:creationId xmlns:a16="http://schemas.microsoft.com/office/drawing/2014/main" id="{64F1A2CE-3495-AF7B-8B62-9120B805032F}"/>
              </a:ext>
            </a:extLst>
          </p:cNvPr>
          <p:cNvSpPr>
            <a:spLocks noGrp="1"/>
          </p:cNvSpPr>
          <p:nvPr>
            <p:ph type="body" sz="quarter" idx="14" hasCustomPrompt="1"/>
          </p:nvPr>
        </p:nvSpPr>
        <p:spPr>
          <a:xfrm>
            <a:off x="458265" y="4492464"/>
            <a:ext cx="4741080" cy="320838"/>
          </a:xfrm>
        </p:spPr>
        <p:txBody>
          <a:bodyPr anchor="b">
            <a:normAutofit/>
          </a:bodyPr>
          <a:lstStyle>
            <a:lvl1pPr marL="0" indent="0">
              <a:lnSpc>
                <a:spcPct val="120000"/>
              </a:lnSpc>
              <a:buNone/>
              <a:defRPr sz="1000" b="1">
                <a:solidFill>
                  <a:srgbClr val="F79581"/>
                </a:solidFill>
                <a:latin typeface="Outfit" pitchFamily="2" charset="0"/>
              </a:defRPr>
            </a:lvl1pPr>
          </a:lstStyle>
          <a:p>
            <a:pPr lvl="0"/>
            <a:r>
              <a:rPr lang="en-US"/>
              <a:t>ROLES AND RESPONSIBILITIES (OUTFIT LIGHT 10PT)</a:t>
            </a:r>
          </a:p>
        </p:txBody>
      </p:sp>
      <p:sp>
        <p:nvSpPr>
          <p:cNvPr id="32" name="Text Placeholder 16">
            <a:extLst>
              <a:ext uri="{FF2B5EF4-FFF2-40B4-BE49-F238E27FC236}">
                <a16:creationId xmlns:a16="http://schemas.microsoft.com/office/drawing/2014/main" id="{D73B14AB-2B5D-5B4F-3FD5-23503EBDE1AB}"/>
              </a:ext>
            </a:extLst>
          </p:cNvPr>
          <p:cNvSpPr>
            <a:spLocks noGrp="1"/>
          </p:cNvSpPr>
          <p:nvPr>
            <p:ph type="body" sz="quarter" idx="15" hasCustomPrompt="1"/>
          </p:nvPr>
        </p:nvSpPr>
        <p:spPr>
          <a:xfrm>
            <a:off x="458264" y="4897355"/>
            <a:ext cx="4741080" cy="792261"/>
          </a:xfrm>
        </p:spPr>
        <p:txBody>
          <a:bodyPr numCol="2">
            <a:noAutofit/>
          </a:bodyPr>
          <a:lstStyle>
            <a:lvl1pPr marL="0" indent="0">
              <a:lnSpc>
                <a:spcPct val="120000"/>
              </a:lnSpc>
              <a:spcBef>
                <a:spcPts val="0"/>
              </a:spcBef>
              <a:buNone/>
              <a:defRPr sz="1200">
                <a:solidFill>
                  <a:srgbClr val="CECECE"/>
                </a:solidFill>
                <a:latin typeface="Outfit" pitchFamily="2" charset="0"/>
              </a:defRPr>
            </a:lvl1pPr>
          </a:lstStyle>
          <a:p>
            <a:pPr lvl="0"/>
            <a:r>
              <a:rPr lang="en-US"/>
              <a:t>Body text (Outfit Light 12pt)</a:t>
            </a:r>
          </a:p>
        </p:txBody>
      </p:sp>
      <p:sp>
        <p:nvSpPr>
          <p:cNvPr id="2" name="TextBox 1">
            <a:extLst>
              <a:ext uri="{FF2B5EF4-FFF2-40B4-BE49-F238E27FC236}">
                <a16:creationId xmlns:a16="http://schemas.microsoft.com/office/drawing/2014/main" id="{2052BE4F-69DB-3F09-F12B-7521492D0A7B}"/>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3E7EF657-60F4-E436-F0F0-257DDD1EC8A1}"/>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3A45B1AD-BD1E-325E-2CF0-BB7088E2706C}"/>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4AC2D1C0-C6F0-3130-ADB3-0D6F91541054}"/>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5732A70E-7BCE-F9E6-7159-A8E3D783EA6B}"/>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643288CB-56A4-E539-C59C-854665DBA3E7}"/>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4EEC6ACA-906D-42D6-2F24-9C36C783D460}"/>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284C877F-FEF0-7523-7938-FA0D6307389C}"/>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2" name="TextBox 11">
            <a:extLst>
              <a:ext uri="{FF2B5EF4-FFF2-40B4-BE49-F238E27FC236}">
                <a16:creationId xmlns:a16="http://schemas.microsoft.com/office/drawing/2014/main" id="{4A578910-BAAF-AD06-1872-16A31738C987}"/>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BAD1064B-90CD-1A85-5594-86EF510F21F0}"/>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3639C985-4DDB-CDD8-1163-547AA1E03757}"/>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865DAA5A-FA0E-CB5E-29DB-BD85AFA9AA67}"/>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CF8C5F1F-358D-EA5F-3013-43812B4672F0}"/>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54D9E681-0296-CF35-6B2D-D0DC025E01E6}"/>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F7BF1A4D-E418-8149-1E90-C7D35ABA379C}"/>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A7B9CD51-D4CE-A4D2-B1AA-AF7AFBB8DC97}"/>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14DFFE4D-D2C5-FAEF-1E69-D5CC1D4D8F18}"/>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01AA6A93-8619-B196-0D3C-37113F7FF8F9}"/>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E8A5C978-9E8A-C5FA-2135-36A57AD53BDD}"/>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C0087909-4296-AD1A-5FE5-CFF4F023A971}"/>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8612A077-8DE8-6C5C-0F9E-F24F6A392D1B}"/>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CC935A6F-6470-97A8-5164-01F4E13190F5}"/>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EC3400F2-33C7-AE9E-A5C7-709DB6626896}"/>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607D197F-A7B4-86C0-0101-3ABA293676D0}"/>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5BD165AB-D716-E55F-769B-FCDC9795BD64}"/>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7E20A445-2E58-A641-ABC3-3C7DA6FB9395}"/>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7" name="Text Placeholder 43">
            <a:extLst>
              <a:ext uri="{FF2B5EF4-FFF2-40B4-BE49-F238E27FC236}">
                <a16:creationId xmlns:a16="http://schemas.microsoft.com/office/drawing/2014/main" id="{1EB6E86F-C9F9-155C-DFD6-AC527302B32D}"/>
              </a:ext>
            </a:extLst>
          </p:cNvPr>
          <p:cNvSpPr>
            <a:spLocks noGrp="1"/>
          </p:cNvSpPr>
          <p:nvPr>
            <p:ph type="body" sz="quarter" idx="16"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38" name="Picture Placeholder 45">
            <a:extLst>
              <a:ext uri="{FF2B5EF4-FFF2-40B4-BE49-F238E27FC236}">
                <a16:creationId xmlns:a16="http://schemas.microsoft.com/office/drawing/2014/main" id="{A881C82D-D1A8-0A4C-882E-E03147C86C23}"/>
              </a:ext>
            </a:extLst>
          </p:cNvPr>
          <p:cNvSpPr>
            <a:spLocks noGrp="1"/>
          </p:cNvSpPr>
          <p:nvPr>
            <p:ph type="pic" sz="quarter" idx="17"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37766816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in background slide_Title only">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3EEAD816-0CCA-0733-8EFD-04C16F48638F}"/>
              </a:ext>
            </a:extLst>
          </p:cNvPr>
          <p:cNvSpPr/>
          <p:nvPr userDrawn="1"/>
        </p:nvSpPr>
        <p:spPr>
          <a:xfrm>
            <a:off x="0" y="0"/>
            <a:ext cx="12192000" cy="6858000"/>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Icon&#10;&#10;Description automatically generated with low confidence">
            <a:extLst>
              <a:ext uri="{FF2B5EF4-FFF2-40B4-BE49-F238E27FC236}">
                <a16:creationId xmlns:a16="http://schemas.microsoft.com/office/drawing/2014/main" id="{3B56BD6E-742C-4666-B75C-0885CF21F029}"/>
              </a:ext>
            </a:extLst>
          </p:cNvPr>
          <p:cNvPicPr>
            <a:picLocks noGrp="1" noRot="1" noChangeAspect="1" noMove="1" noResize="1" noEditPoints="1" noAdjustHandles="1" noChangeArrowheads="1" noChangeShapeType="1" noCrop="1"/>
          </p:cNvPicPr>
          <p:nvPr userDrawn="1"/>
        </p:nvPicPr>
        <p:blipFill>
          <a:blip r:embed="rId3" cstate="email">
            <a:alphaModFix amt="35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2550E097-AEC1-4DF9-BD26-532494FF2372}"/>
              </a:ext>
            </a:extLst>
          </p:cNvPr>
          <p:cNvSpPr>
            <a:spLocks noGrp="1"/>
          </p:cNvSpPr>
          <p:nvPr>
            <p:ph type="ctrTitle" hasCustomPrompt="1"/>
          </p:nvPr>
        </p:nvSpPr>
        <p:spPr>
          <a:xfrm>
            <a:off x="458263" y="702892"/>
            <a:ext cx="10570099"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67" name="Rectangle 66">
            <a:extLst>
              <a:ext uri="{FF2B5EF4-FFF2-40B4-BE49-F238E27FC236}">
                <a16:creationId xmlns:a16="http://schemas.microsoft.com/office/drawing/2014/main" id="{3C25F25B-0114-4390-9B3A-C39912326B03}"/>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68" name="Picture 67" descr="A black and white sign&#10;&#10;Description automatically generated with low confidence">
            <a:extLst>
              <a:ext uri="{FF2B5EF4-FFF2-40B4-BE49-F238E27FC236}">
                <a16:creationId xmlns:a16="http://schemas.microsoft.com/office/drawing/2014/main" id="{E93DFC7D-1E9A-4701-84FB-251142A04F1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64" name="Text Placeholder 4">
            <a:extLst>
              <a:ext uri="{FF2B5EF4-FFF2-40B4-BE49-F238E27FC236}">
                <a16:creationId xmlns:a16="http://schemas.microsoft.com/office/drawing/2014/main" id="{91C1E1A8-D0F8-2336-1C18-E83BD77D9E0B}"/>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66" name="Text Placeholder 21">
            <a:extLst>
              <a:ext uri="{FF2B5EF4-FFF2-40B4-BE49-F238E27FC236}">
                <a16:creationId xmlns:a16="http://schemas.microsoft.com/office/drawing/2014/main" id="{C15E04D0-5993-CF44-C149-E9B7C5F8B438}"/>
              </a:ext>
            </a:extLst>
          </p:cNvPr>
          <p:cNvSpPr>
            <a:spLocks noGrp="1"/>
          </p:cNvSpPr>
          <p:nvPr>
            <p:ph type="body" sz="quarter" idx="10" hasCustomPrompt="1"/>
          </p:nvPr>
        </p:nvSpPr>
        <p:spPr>
          <a:xfrm>
            <a:off x="459566" y="372025"/>
            <a:ext cx="4859780"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pic>
        <p:nvPicPr>
          <p:cNvPr id="71" name="Picture 3">
            <a:extLst>
              <a:ext uri="{FF2B5EF4-FFF2-40B4-BE49-F238E27FC236}">
                <a16:creationId xmlns:a16="http://schemas.microsoft.com/office/drawing/2014/main" id="{4A171B45-641B-A89D-33AE-2C8437112376}"/>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1AC3A6-D0E2-24D8-4237-FEAEE07CD573}"/>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12" name="Text Placeholder 43">
            <a:extLst>
              <a:ext uri="{FF2B5EF4-FFF2-40B4-BE49-F238E27FC236}">
                <a16:creationId xmlns:a16="http://schemas.microsoft.com/office/drawing/2014/main" id="{6E7F0859-051E-F493-7F0A-6B5FC9D60E66}"/>
              </a:ext>
            </a:extLst>
          </p:cNvPr>
          <p:cNvSpPr>
            <a:spLocks noGrp="1"/>
          </p:cNvSpPr>
          <p:nvPr>
            <p:ph type="body" sz="quarter" idx="11"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13" name="Picture Placeholder 45">
            <a:extLst>
              <a:ext uri="{FF2B5EF4-FFF2-40B4-BE49-F238E27FC236}">
                <a16:creationId xmlns:a16="http://schemas.microsoft.com/office/drawing/2014/main" id="{B615D01E-44F5-01D2-E2A5-D3626A4E5ACB}"/>
              </a:ext>
            </a:extLst>
          </p:cNvPr>
          <p:cNvSpPr>
            <a:spLocks noGrp="1"/>
          </p:cNvSpPr>
          <p:nvPr>
            <p:ph type="pic" sz="quarter" idx="12"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4747247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59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fld id="{F9FFBA36-BFDB-AF4D-A372-454E4FEB1287}" type="datetimeFigureOut">
              <a:rPr lang="en-US" smtClean="0"/>
              <a:t>9/19/23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FC1F5E-47A5-BE42-A7BA-9A37CE845769}" type="slidenum">
              <a:rPr lang="en-US" smtClean="0"/>
              <a:t>‹#›</a:t>
            </a:fld>
            <a:endParaRPr lang="en-US"/>
          </a:p>
        </p:txBody>
      </p:sp>
    </p:spTree>
    <p:extLst>
      <p:ext uri="{BB962C8B-B14F-4D97-AF65-F5344CB8AC3E}">
        <p14:creationId xmlns:p14="http://schemas.microsoft.com/office/powerpoint/2010/main" val="11262545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in background slide_Body text">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3EEAD816-0CCA-0733-8EFD-04C16F48638F}"/>
              </a:ext>
            </a:extLst>
          </p:cNvPr>
          <p:cNvSpPr/>
          <p:nvPr userDrawn="1"/>
        </p:nvSpPr>
        <p:spPr>
          <a:xfrm>
            <a:off x="0" y="0"/>
            <a:ext cx="12192000" cy="6858000"/>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Icon&#10;&#10;Description automatically generated with low confidence">
            <a:extLst>
              <a:ext uri="{FF2B5EF4-FFF2-40B4-BE49-F238E27FC236}">
                <a16:creationId xmlns:a16="http://schemas.microsoft.com/office/drawing/2014/main" id="{3B56BD6E-742C-4666-B75C-0885CF21F029}"/>
              </a:ext>
            </a:extLst>
          </p:cNvPr>
          <p:cNvPicPr>
            <a:picLocks noGrp="1" noRot="1" noChangeAspect="1" noMove="1" noResize="1" noEditPoints="1" noAdjustHandles="1" noChangeArrowheads="1" noChangeShapeType="1" noCrop="1"/>
          </p:cNvPicPr>
          <p:nvPr userDrawn="1"/>
        </p:nvPicPr>
        <p:blipFill>
          <a:blip r:embed="rId2" cstate="email">
            <a:alphaModFix amt="35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2550E097-AEC1-4DF9-BD26-532494FF2372}"/>
              </a:ext>
            </a:extLst>
          </p:cNvPr>
          <p:cNvSpPr>
            <a:spLocks noGrp="1"/>
          </p:cNvSpPr>
          <p:nvPr>
            <p:ph type="ctrTitle" hasCustomPrompt="1"/>
          </p:nvPr>
        </p:nvSpPr>
        <p:spPr>
          <a:xfrm>
            <a:off x="458263" y="702892"/>
            <a:ext cx="10570099"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67" name="Rectangle 66">
            <a:extLst>
              <a:ext uri="{FF2B5EF4-FFF2-40B4-BE49-F238E27FC236}">
                <a16:creationId xmlns:a16="http://schemas.microsoft.com/office/drawing/2014/main" id="{3C25F25B-0114-4390-9B3A-C39912326B03}"/>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68" name="Picture 67" descr="A black and white sign&#10;&#10;Description automatically generated with low confidence">
            <a:extLst>
              <a:ext uri="{FF2B5EF4-FFF2-40B4-BE49-F238E27FC236}">
                <a16:creationId xmlns:a16="http://schemas.microsoft.com/office/drawing/2014/main" id="{E93DFC7D-1E9A-4701-84FB-251142A04F1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64" name="Text Placeholder 4">
            <a:extLst>
              <a:ext uri="{FF2B5EF4-FFF2-40B4-BE49-F238E27FC236}">
                <a16:creationId xmlns:a16="http://schemas.microsoft.com/office/drawing/2014/main" id="{91C1E1A8-D0F8-2336-1C18-E83BD77D9E0B}"/>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66" name="Text Placeholder 21">
            <a:extLst>
              <a:ext uri="{FF2B5EF4-FFF2-40B4-BE49-F238E27FC236}">
                <a16:creationId xmlns:a16="http://schemas.microsoft.com/office/drawing/2014/main" id="{C15E04D0-5993-CF44-C149-E9B7C5F8B438}"/>
              </a:ext>
            </a:extLst>
          </p:cNvPr>
          <p:cNvSpPr>
            <a:spLocks noGrp="1"/>
          </p:cNvSpPr>
          <p:nvPr>
            <p:ph type="body" sz="quarter" idx="10" hasCustomPrompt="1"/>
          </p:nvPr>
        </p:nvSpPr>
        <p:spPr>
          <a:xfrm>
            <a:off x="459566" y="372025"/>
            <a:ext cx="4859780"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pic>
        <p:nvPicPr>
          <p:cNvPr id="71" name="Picture 3">
            <a:extLst>
              <a:ext uri="{FF2B5EF4-FFF2-40B4-BE49-F238E27FC236}">
                <a16:creationId xmlns:a16="http://schemas.microsoft.com/office/drawing/2014/main" id="{4A171B45-641B-A89D-33AE-2C8437112376}"/>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6">
            <a:extLst>
              <a:ext uri="{FF2B5EF4-FFF2-40B4-BE49-F238E27FC236}">
                <a16:creationId xmlns:a16="http://schemas.microsoft.com/office/drawing/2014/main" id="{651C52CC-4D9D-32D8-56C8-FE31D80D25EB}"/>
              </a:ext>
            </a:extLst>
          </p:cNvPr>
          <p:cNvSpPr>
            <a:spLocks noGrp="1"/>
          </p:cNvSpPr>
          <p:nvPr>
            <p:ph type="body" sz="quarter" idx="11" hasCustomPrompt="1"/>
          </p:nvPr>
        </p:nvSpPr>
        <p:spPr>
          <a:xfrm>
            <a:off x="459570" y="2089323"/>
            <a:ext cx="10568792" cy="3391062"/>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12" name="Text Placeholder 16">
            <a:extLst>
              <a:ext uri="{FF2B5EF4-FFF2-40B4-BE49-F238E27FC236}">
                <a16:creationId xmlns:a16="http://schemas.microsoft.com/office/drawing/2014/main" id="{923735C5-8917-EF80-7479-97D724763EAF}"/>
              </a:ext>
            </a:extLst>
          </p:cNvPr>
          <p:cNvSpPr>
            <a:spLocks noGrp="1"/>
          </p:cNvSpPr>
          <p:nvPr>
            <p:ph type="body" sz="quarter" idx="12" hasCustomPrompt="1"/>
          </p:nvPr>
        </p:nvSpPr>
        <p:spPr>
          <a:xfrm>
            <a:off x="459568" y="1377615"/>
            <a:ext cx="10568795" cy="503939"/>
          </a:xfrm>
        </p:spPr>
        <p:txBody>
          <a:bodyPr>
            <a:noAutofit/>
          </a:bodyPr>
          <a:lstStyle>
            <a:lvl1pPr marL="0" indent="0">
              <a:lnSpc>
                <a:spcPct val="100000"/>
              </a:lnSpc>
              <a:spcBef>
                <a:spcPts val="0"/>
              </a:spcBef>
              <a:buNone/>
              <a:defRPr sz="1400" b="0">
                <a:solidFill>
                  <a:srgbClr val="F79581"/>
                </a:solidFill>
                <a:latin typeface="Outfit Medium" pitchFamily="2" charset="0"/>
              </a:defRPr>
            </a:lvl1pPr>
          </a:lstStyle>
          <a:p>
            <a:pPr lvl="0"/>
            <a:r>
              <a:rPr lang="en-US"/>
              <a:t>Subtitle (Outfit Medium 14pt)</a:t>
            </a:r>
          </a:p>
        </p:txBody>
      </p:sp>
      <p:sp>
        <p:nvSpPr>
          <p:cNvPr id="13" name="Text Placeholder 43">
            <a:extLst>
              <a:ext uri="{FF2B5EF4-FFF2-40B4-BE49-F238E27FC236}">
                <a16:creationId xmlns:a16="http://schemas.microsoft.com/office/drawing/2014/main" id="{C429E29F-E1C6-1881-FF62-A5B39F36AE57}"/>
              </a:ext>
            </a:extLst>
          </p:cNvPr>
          <p:cNvSpPr>
            <a:spLocks noGrp="1"/>
          </p:cNvSpPr>
          <p:nvPr>
            <p:ph type="body" sz="quarter" idx="13"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14" name="Picture Placeholder 45">
            <a:extLst>
              <a:ext uri="{FF2B5EF4-FFF2-40B4-BE49-F238E27FC236}">
                <a16:creationId xmlns:a16="http://schemas.microsoft.com/office/drawing/2014/main" id="{E3E3045F-B78A-909B-3FDE-13F1165D95D3}"/>
              </a:ext>
            </a:extLst>
          </p:cNvPr>
          <p:cNvSpPr>
            <a:spLocks noGrp="1"/>
          </p:cNvSpPr>
          <p:nvPr>
            <p:ph type="pic" sz="quarter" idx="14"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30454130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59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in background slide_Body text no subtitle">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3EEAD816-0CCA-0733-8EFD-04C16F48638F}"/>
              </a:ext>
            </a:extLst>
          </p:cNvPr>
          <p:cNvSpPr/>
          <p:nvPr userDrawn="1"/>
        </p:nvSpPr>
        <p:spPr>
          <a:xfrm>
            <a:off x="0" y="0"/>
            <a:ext cx="12192000" cy="6858000"/>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Icon&#10;&#10;Description automatically generated with low confidence">
            <a:extLst>
              <a:ext uri="{FF2B5EF4-FFF2-40B4-BE49-F238E27FC236}">
                <a16:creationId xmlns:a16="http://schemas.microsoft.com/office/drawing/2014/main" id="{3B56BD6E-742C-4666-B75C-0885CF21F029}"/>
              </a:ext>
            </a:extLst>
          </p:cNvPr>
          <p:cNvPicPr>
            <a:picLocks noGrp="1" noRot="1" noChangeAspect="1" noMove="1" noResize="1" noEditPoints="1" noAdjustHandles="1" noChangeArrowheads="1" noChangeShapeType="1" noCrop="1"/>
          </p:cNvPicPr>
          <p:nvPr userDrawn="1"/>
        </p:nvPicPr>
        <p:blipFill>
          <a:blip r:embed="rId2" cstate="email">
            <a:alphaModFix amt="35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2550E097-AEC1-4DF9-BD26-532494FF2372}"/>
              </a:ext>
            </a:extLst>
          </p:cNvPr>
          <p:cNvSpPr>
            <a:spLocks noGrp="1"/>
          </p:cNvSpPr>
          <p:nvPr>
            <p:ph type="ctrTitle" hasCustomPrompt="1"/>
          </p:nvPr>
        </p:nvSpPr>
        <p:spPr>
          <a:xfrm>
            <a:off x="458263" y="702892"/>
            <a:ext cx="10570099"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67" name="Rectangle 66">
            <a:extLst>
              <a:ext uri="{FF2B5EF4-FFF2-40B4-BE49-F238E27FC236}">
                <a16:creationId xmlns:a16="http://schemas.microsoft.com/office/drawing/2014/main" id="{3C25F25B-0114-4390-9B3A-C39912326B03}"/>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68" name="Picture 67" descr="A black and white sign&#10;&#10;Description automatically generated with low confidence">
            <a:extLst>
              <a:ext uri="{FF2B5EF4-FFF2-40B4-BE49-F238E27FC236}">
                <a16:creationId xmlns:a16="http://schemas.microsoft.com/office/drawing/2014/main" id="{E93DFC7D-1E9A-4701-84FB-251142A04F1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64" name="Text Placeholder 4">
            <a:extLst>
              <a:ext uri="{FF2B5EF4-FFF2-40B4-BE49-F238E27FC236}">
                <a16:creationId xmlns:a16="http://schemas.microsoft.com/office/drawing/2014/main" id="{91C1E1A8-D0F8-2336-1C18-E83BD77D9E0B}"/>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66" name="Text Placeholder 21">
            <a:extLst>
              <a:ext uri="{FF2B5EF4-FFF2-40B4-BE49-F238E27FC236}">
                <a16:creationId xmlns:a16="http://schemas.microsoft.com/office/drawing/2014/main" id="{C15E04D0-5993-CF44-C149-E9B7C5F8B438}"/>
              </a:ext>
            </a:extLst>
          </p:cNvPr>
          <p:cNvSpPr>
            <a:spLocks noGrp="1"/>
          </p:cNvSpPr>
          <p:nvPr>
            <p:ph type="body" sz="quarter" idx="10" hasCustomPrompt="1"/>
          </p:nvPr>
        </p:nvSpPr>
        <p:spPr>
          <a:xfrm>
            <a:off x="459566" y="372025"/>
            <a:ext cx="4859780"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pic>
        <p:nvPicPr>
          <p:cNvPr id="71" name="Picture 3">
            <a:extLst>
              <a:ext uri="{FF2B5EF4-FFF2-40B4-BE49-F238E27FC236}">
                <a16:creationId xmlns:a16="http://schemas.microsoft.com/office/drawing/2014/main" id="{4A171B45-641B-A89D-33AE-2C8437112376}"/>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6">
            <a:extLst>
              <a:ext uri="{FF2B5EF4-FFF2-40B4-BE49-F238E27FC236}">
                <a16:creationId xmlns:a16="http://schemas.microsoft.com/office/drawing/2014/main" id="{651C52CC-4D9D-32D8-56C8-FE31D80D25EB}"/>
              </a:ext>
            </a:extLst>
          </p:cNvPr>
          <p:cNvSpPr>
            <a:spLocks noGrp="1"/>
          </p:cNvSpPr>
          <p:nvPr>
            <p:ph type="body" sz="quarter" idx="11" hasCustomPrompt="1"/>
          </p:nvPr>
        </p:nvSpPr>
        <p:spPr>
          <a:xfrm>
            <a:off x="459570" y="2089323"/>
            <a:ext cx="10568792" cy="3391062"/>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12" name="Text Placeholder 43">
            <a:extLst>
              <a:ext uri="{FF2B5EF4-FFF2-40B4-BE49-F238E27FC236}">
                <a16:creationId xmlns:a16="http://schemas.microsoft.com/office/drawing/2014/main" id="{E4B50F48-25CE-2256-499F-8B5CF5B6B52B}"/>
              </a:ext>
            </a:extLst>
          </p:cNvPr>
          <p:cNvSpPr>
            <a:spLocks noGrp="1"/>
          </p:cNvSpPr>
          <p:nvPr>
            <p:ph type="body" sz="quarter" idx="12"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13" name="Picture Placeholder 45">
            <a:extLst>
              <a:ext uri="{FF2B5EF4-FFF2-40B4-BE49-F238E27FC236}">
                <a16:creationId xmlns:a16="http://schemas.microsoft.com/office/drawing/2014/main" id="{762BB084-4B21-5F0C-63CF-59CCA6ADA181}"/>
              </a:ext>
            </a:extLst>
          </p:cNvPr>
          <p:cNvSpPr>
            <a:spLocks noGrp="1"/>
          </p:cNvSpPr>
          <p:nvPr>
            <p:ph type="pic" sz="quarter" idx="13"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22021061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59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st Slide_01">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6506B99D-1FCD-84A0-5C22-F3D01EE40F60}"/>
              </a:ext>
            </a:extLst>
          </p:cNvPr>
          <p:cNvPicPr>
            <a:picLocks noGrp="1" noRot="1" noChangeAspect="1" noMove="1" noResize="1" noEditPoints="1" noAdjustHandles="1" noChangeArrowheads="1" noChangeShapeType="1" noCrop="1"/>
          </p:cNvPicPr>
          <p:nvPr userDrawn="1"/>
        </p:nvPicPr>
        <p:blipFill rotWithShape="1">
          <a:blip r:embed="rId31" cstate="email">
            <a:alphaModFix amt="3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21">
            <a:extLst>
              <a:ext uri="{FF2B5EF4-FFF2-40B4-BE49-F238E27FC236}">
                <a16:creationId xmlns:a16="http://schemas.microsoft.com/office/drawing/2014/main" id="{4A86F46C-7BE7-365D-8E99-23085DA4277D}"/>
              </a:ext>
            </a:extLst>
          </p:cNvPr>
          <p:cNvSpPr>
            <a:spLocks noGrp="1"/>
          </p:cNvSpPr>
          <p:nvPr>
            <p:ph type="body" sz="quarter" idx="10" hasCustomPrompt="1"/>
          </p:nvPr>
        </p:nvSpPr>
        <p:spPr>
          <a:xfrm>
            <a:off x="459566" y="372025"/>
            <a:ext cx="4739912"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7" name="Text Placeholder 16">
            <a:extLst>
              <a:ext uri="{FF2B5EF4-FFF2-40B4-BE49-F238E27FC236}">
                <a16:creationId xmlns:a16="http://schemas.microsoft.com/office/drawing/2014/main" id="{4DFA98B5-8C7C-4D1F-3B66-A345A0503B40}"/>
              </a:ext>
            </a:extLst>
          </p:cNvPr>
          <p:cNvSpPr>
            <a:spLocks noGrp="1"/>
          </p:cNvSpPr>
          <p:nvPr>
            <p:ph type="body" sz="quarter" idx="11" hasCustomPrompt="1"/>
          </p:nvPr>
        </p:nvSpPr>
        <p:spPr>
          <a:xfrm>
            <a:off x="4438650" y="2871178"/>
            <a:ext cx="4657726" cy="2662847"/>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8" name="Title 1">
            <a:extLst>
              <a:ext uri="{FF2B5EF4-FFF2-40B4-BE49-F238E27FC236}">
                <a16:creationId xmlns:a16="http://schemas.microsoft.com/office/drawing/2014/main" id="{4A54C910-6DD4-C01D-400F-B9BF48C8F535}"/>
              </a:ext>
            </a:extLst>
          </p:cNvPr>
          <p:cNvSpPr>
            <a:spLocks noGrp="1"/>
          </p:cNvSpPr>
          <p:nvPr>
            <p:ph type="ctrTitle" hasCustomPrompt="1"/>
          </p:nvPr>
        </p:nvSpPr>
        <p:spPr>
          <a:xfrm>
            <a:off x="458264" y="1881318"/>
            <a:ext cx="1265761" cy="792260"/>
          </a:xfrm>
          <a:prstGeom prst="rect">
            <a:avLst/>
          </a:prstGeom>
        </p:spPr>
        <p:txBody>
          <a:bodyPr anchor="ctr">
            <a:noAutofit/>
          </a:bodyPr>
          <a:lstStyle>
            <a:lvl1pPr marL="0" indent="0" algn="l">
              <a:defRPr sz="6000" b="0">
                <a:solidFill>
                  <a:schemeClr val="bg1"/>
                </a:solidFill>
                <a:latin typeface="Outfit Medium" pitchFamily="2" charset="0"/>
                <a:ea typeface="Outfit Medium" pitchFamily="2" charset="0"/>
              </a:defRPr>
            </a:lvl1pPr>
          </a:lstStyle>
          <a:p>
            <a:r>
              <a:rPr lang="en-US"/>
              <a:t>01</a:t>
            </a:r>
          </a:p>
        </p:txBody>
      </p:sp>
      <p:sp>
        <p:nvSpPr>
          <p:cNvPr id="11" name="Text Placeholder 16">
            <a:extLst>
              <a:ext uri="{FF2B5EF4-FFF2-40B4-BE49-F238E27FC236}">
                <a16:creationId xmlns:a16="http://schemas.microsoft.com/office/drawing/2014/main" id="{3041CE57-6684-321C-9F39-DFEF8C16B0E0}"/>
              </a:ext>
            </a:extLst>
          </p:cNvPr>
          <p:cNvSpPr>
            <a:spLocks noGrp="1"/>
          </p:cNvSpPr>
          <p:nvPr>
            <p:ph type="body" sz="quarter" idx="15" hasCustomPrompt="1"/>
          </p:nvPr>
        </p:nvSpPr>
        <p:spPr>
          <a:xfrm>
            <a:off x="458264" y="2871178"/>
            <a:ext cx="3027886" cy="1396022"/>
          </a:xfrm>
        </p:spPr>
        <p:txBody>
          <a:bodyPr>
            <a:normAutofit/>
          </a:bodyPr>
          <a:lstStyle>
            <a:lvl1pPr marL="0" indent="0">
              <a:lnSpc>
                <a:spcPct val="120000"/>
              </a:lnSpc>
              <a:spcBef>
                <a:spcPts val="1000"/>
              </a:spcBef>
              <a:buNone/>
              <a:defRPr sz="2400" b="1">
                <a:solidFill>
                  <a:srgbClr val="FFFFFF"/>
                </a:solidFill>
                <a:latin typeface="Outfit" pitchFamily="2" charset="0"/>
              </a:defRPr>
            </a:lvl1pPr>
          </a:lstStyle>
          <a:p>
            <a:pPr lvl="0"/>
            <a:r>
              <a:rPr lang="en-US"/>
              <a:t>Body text (Outfit Light 24pt)</a:t>
            </a:r>
          </a:p>
        </p:txBody>
      </p:sp>
      <p:sp>
        <p:nvSpPr>
          <p:cNvPr id="14" name="Text Placeholder 13">
            <a:extLst>
              <a:ext uri="{FF2B5EF4-FFF2-40B4-BE49-F238E27FC236}">
                <a16:creationId xmlns:a16="http://schemas.microsoft.com/office/drawing/2014/main" id="{252A61AB-920B-6FD7-AD2A-438083F7D8EC}"/>
              </a:ext>
            </a:extLst>
          </p:cNvPr>
          <p:cNvSpPr>
            <a:spLocks noGrp="1"/>
          </p:cNvSpPr>
          <p:nvPr>
            <p:ph type="body" sz="quarter" idx="16" hasCustomPrompt="1"/>
          </p:nvPr>
        </p:nvSpPr>
        <p:spPr>
          <a:xfrm>
            <a:off x="458264" y="699904"/>
            <a:ext cx="9885887" cy="587683"/>
          </a:xfrm>
        </p:spPr>
        <p:txBody>
          <a:bodyPr anchor="b">
            <a:normAutofit/>
          </a:bodyPr>
          <a:lstStyle>
            <a:lvl1pPr marL="0" indent="0">
              <a:buNone/>
              <a:defRPr sz="2400">
                <a:latin typeface="Outfit ExtraLight" pitchFamily="2" charset="0"/>
              </a:defRPr>
            </a:lvl1pPr>
          </a:lstStyle>
          <a:p>
            <a:pPr lvl="0"/>
            <a:r>
              <a:rPr lang="en-US"/>
              <a:t>Title (Outfit </a:t>
            </a:r>
            <a:r>
              <a:rPr lang="en-US" err="1"/>
              <a:t>ExtraLight</a:t>
            </a:r>
            <a:r>
              <a:rPr lang="en-US"/>
              <a:t> 24pt)</a:t>
            </a:r>
            <a:endParaRPr lang="en-GB"/>
          </a:p>
        </p:txBody>
      </p:sp>
      <p:pic>
        <p:nvPicPr>
          <p:cNvPr id="9" name="Picture 3">
            <a:extLst>
              <a:ext uri="{FF2B5EF4-FFF2-40B4-BE49-F238E27FC236}">
                <a16:creationId xmlns:a16="http://schemas.microsoft.com/office/drawing/2014/main" id="{9CC1FC5C-E68A-DD56-6DFE-AA97161E31B4}"/>
              </a:ext>
            </a:extLst>
          </p:cNvPr>
          <p:cNvPicPr>
            <a:picLocks noChangeAspect="1" noChangeArrowheads="1"/>
          </p:cNvPicPr>
          <p:nvPr userDrawn="1"/>
        </p:nvPicPr>
        <p:blipFill>
          <a:blip r:embed="rId32" cstate="email">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black and white sign&#10;&#10;Description automatically generated with low confidence">
            <a:extLst>
              <a:ext uri="{FF2B5EF4-FFF2-40B4-BE49-F238E27FC236}">
                <a16:creationId xmlns:a16="http://schemas.microsoft.com/office/drawing/2014/main" id="{AB6416E5-20A6-1EF7-F70B-1C3B99838B37}"/>
              </a:ext>
            </a:extLst>
          </p:cNvPr>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12" name="Text Placeholder 4">
            <a:extLst>
              <a:ext uri="{FF2B5EF4-FFF2-40B4-BE49-F238E27FC236}">
                <a16:creationId xmlns:a16="http://schemas.microsoft.com/office/drawing/2014/main" id="{29826B1E-7815-10A2-C352-F1671B19C913}"/>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3" name="Rectangle 12">
            <a:extLst>
              <a:ext uri="{FF2B5EF4-FFF2-40B4-BE49-F238E27FC236}">
                <a16:creationId xmlns:a16="http://schemas.microsoft.com/office/drawing/2014/main" id="{B1A8270B-9EC1-D770-C54B-BDCAAF79F407}"/>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rgbClr val="FFFFFF"/>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sp>
        <p:nvSpPr>
          <p:cNvPr id="2" name="TextBox 1">
            <a:extLst>
              <a:ext uri="{FF2B5EF4-FFF2-40B4-BE49-F238E27FC236}">
                <a16:creationId xmlns:a16="http://schemas.microsoft.com/office/drawing/2014/main" id="{06D0B548-FE9A-BCDA-EFEC-6E237AA09FDC}"/>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6395D55A-7C6F-8694-A75A-73E6BA10C489}"/>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6B91CA63-04E3-9BB1-3631-279CC253A792}"/>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C6187CA3-BAF7-B226-082D-CCECB1F547B8}"/>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4D70FA5D-FB9A-CD40-1BD7-1FBFD016C344}"/>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6C53FE96-A12B-3249-ED11-D52D696BDB52}"/>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25E309ED-12D7-69BD-3F75-12E9836E2683}"/>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CA461BE2-D248-A16D-3793-40E7F3ED18EE}"/>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7F1D9C19-ABC2-0E89-62DE-D6CE800F7D8F}"/>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958FCCF3-DA68-2B18-D613-794326827A43}"/>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BAC8611A-AC86-A7B5-DE5C-0EA464E260CB}"/>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2E4AA56E-465B-22A9-24D5-F8A1B5104154}"/>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17F5BFCF-6C94-0692-78AE-4E5643DE0104}"/>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12E984F1-643D-81CC-A3C5-B1F19DD81614}"/>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2236F585-2E6B-E873-993A-2EF0C59B5FB1}"/>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F1C0DB26-2108-F189-90AF-494D7F63CC47}"/>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AB5ABB65-1AF5-1C41-BE76-F5B81C8A5832}"/>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7DE3E494-CB18-05B0-532A-33806349EDAA}"/>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2666E560-74C1-2B24-A6B8-D4FCCAC3D6CD}"/>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A63C46F3-9868-B212-63F6-66547CFD6A3A}"/>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786DA844-0BE8-00E8-F894-81C01FE2E5CE}"/>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858951AA-1C84-732B-6727-55145B9969A7}"/>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BC84C827-A90F-2005-5389-A26278BD9FC9}"/>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CB4F6EB9-61FB-16DC-2056-96356AB387A1}"/>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C7C323D2-7293-976F-9B72-83E19E648B6B}"/>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452042C4-694E-FE67-A4C9-C1684E0D9272}"/>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6127CE2C-BAD7-D79F-A740-D70A9409945D}"/>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DE93AB8F-BD18-75C7-508F-BB2CFD5FDCB4}"/>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A8C0796B-C6B3-F383-E5CE-6BD753B4CAF3}"/>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41" name="Text Placeholder 43">
            <a:extLst>
              <a:ext uri="{FF2B5EF4-FFF2-40B4-BE49-F238E27FC236}">
                <a16:creationId xmlns:a16="http://schemas.microsoft.com/office/drawing/2014/main" id="{F9646159-064F-607C-D05F-73F243313D75}"/>
              </a:ext>
            </a:extLst>
          </p:cNvPr>
          <p:cNvSpPr>
            <a:spLocks noGrp="1"/>
          </p:cNvSpPr>
          <p:nvPr>
            <p:ph type="body" sz="quarter" idx="17"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2" name="Picture Placeholder 45">
            <a:extLst>
              <a:ext uri="{FF2B5EF4-FFF2-40B4-BE49-F238E27FC236}">
                <a16:creationId xmlns:a16="http://schemas.microsoft.com/office/drawing/2014/main" id="{2F8C7059-B879-BC44-8BF5-91136E9F781B}"/>
              </a:ext>
            </a:extLst>
          </p:cNvPr>
          <p:cNvSpPr>
            <a:spLocks noGrp="1"/>
          </p:cNvSpPr>
          <p:nvPr>
            <p:ph type="pic" sz="quarter" idx="18"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6308925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st Slide_0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7299C2-2FCA-5FE8-548F-64DB722D9399}"/>
              </a:ext>
            </a:extLst>
          </p:cNvPr>
          <p:cNvPicPr>
            <a:picLocks noGrp="1" noRot="1" noChangeAspect="1" noMove="1" noResize="1" noEditPoints="1" noAdjustHandles="1" noChangeArrowheads="1" noChangeShapeType="1" noCrop="1"/>
          </p:cNvPicPr>
          <p:nvPr userDrawn="1"/>
        </p:nvPicPr>
        <p:blipFill rotWithShape="1">
          <a:blip r:embed="rId30" cstate="email">
            <a:alphaModFix amt="3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21">
            <a:extLst>
              <a:ext uri="{FF2B5EF4-FFF2-40B4-BE49-F238E27FC236}">
                <a16:creationId xmlns:a16="http://schemas.microsoft.com/office/drawing/2014/main" id="{4A86F46C-7BE7-365D-8E99-23085DA4277D}"/>
              </a:ext>
            </a:extLst>
          </p:cNvPr>
          <p:cNvSpPr>
            <a:spLocks noGrp="1"/>
          </p:cNvSpPr>
          <p:nvPr>
            <p:ph type="body" sz="quarter" idx="10" hasCustomPrompt="1"/>
          </p:nvPr>
        </p:nvSpPr>
        <p:spPr>
          <a:xfrm>
            <a:off x="459566" y="372025"/>
            <a:ext cx="4739912"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7" name="Text Placeholder 16">
            <a:extLst>
              <a:ext uri="{FF2B5EF4-FFF2-40B4-BE49-F238E27FC236}">
                <a16:creationId xmlns:a16="http://schemas.microsoft.com/office/drawing/2014/main" id="{4DFA98B5-8C7C-4D1F-3B66-A345A0503B40}"/>
              </a:ext>
            </a:extLst>
          </p:cNvPr>
          <p:cNvSpPr>
            <a:spLocks noGrp="1"/>
          </p:cNvSpPr>
          <p:nvPr>
            <p:ph type="body" sz="quarter" idx="11" hasCustomPrompt="1"/>
          </p:nvPr>
        </p:nvSpPr>
        <p:spPr>
          <a:xfrm>
            <a:off x="4438650" y="2871178"/>
            <a:ext cx="4657726" cy="2662847"/>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8" name="Title 1">
            <a:extLst>
              <a:ext uri="{FF2B5EF4-FFF2-40B4-BE49-F238E27FC236}">
                <a16:creationId xmlns:a16="http://schemas.microsoft.com/office/drawing/2014/main" id="{4A54C910-6DD4-C01D-400F-B9BF48C8F535}"/>
              </a:ext>
            </a:extLst>
          </p:cNvPr>
          <p:cNvSpPr>
            <a:spLocks noGrp="1"/>
          </p:cNvSpPr>
          <p:nvPr>
            <p:ph type="ctrTitle" hasCustomPrompt="1"/>
          </p:nvPr>
        </p:nvSpPr>
        <p:spPr>
          <a:xfrm>
            <a:off x="458264" y="1881318"/>
            <a:ext cx="1265761" cy="792260"/>
          </a:xfrm>
          <a:prstGeom prst="rect">
            <a:avLst/>
          </a:prstGeom>
        </p:spPr>
        <p:txBody>
          <a:bodyPr anchor="ctr">
            <a:noAutofit/>
          </a:bodyPr>
          <a:lstStyle>
            <a:lvl1pPr marL="0" indent="0" algn="l">
              <a:defRPr sz="6000" b="0">
                <a:solidFill>
                  <a:schemeClr val="bg1"/>
                </a:solidFill>
                <a:latin typeface="Outfit Medium" pitchFamily="2" charset="0"/>
                <a:ea typeface="Outfit Medium" pitchFamily="2" charset="0"/>
              </a:defRPr>
            </a:lvl1pPr>
          </a:lstStyle>
          <a:p>
            <a:r>
              <a:rPr lang="en-US"/>
              <a:t>01</a:t>
            </a:r>
          </a:p>
        </p:txBody>
      </p:sp>
      <p:sp>
        <p:nvSpPr>
          <p:cNvPr id="11" name="Text Placeholder 16">
            <a:extLst>
              <a:ext uri="{FF2B5EF4-FFF2-40B4-BE49-F238E27FC236}">
                <a16:creationId xmlns:a16="http://schemas.microsoft.com/office/drawing/2014/main" id="{3041CE57-6684-321C-9F39-DFEF8C16B0E0}"/>
              </a:ext>
            </a:extLst>
          </p:cNvPr>
          <p:cNvSpPr>
            <a:spLocks noGrp="1"/>
          </p:cNvSpPr>
          <p:nvPr>
            <p:ph type="body" sz="quarter" idx="15" hasCustomPrompt="1"/>
          </p:nvPr>
        </p:nvSpPr>
        <p:spPr>
          <a:xfrm>
            <a:off x="458264" y="2871178"/>
            <a:ext cx="3027886" cy="1396022"/>
          </a:xfrm>
        </p:spPr>
        <p:txBody>
          <a:bodyPr>
            <a:normAutofit/>
          </a:bodyPr>
          <a:lstStyle>
            <a:lvl1pPr marL="0" indent="0">
              <a:lnSpc>
                <a:spcPct val="120000"/>
              </a:lnSpc>
              <a:spcBef>
                <a:spcPts val="1000"/>
              </a:spcBef>
              <a:buNone/>
              <a:defRPr sz="2400" b="1">
                <a:solidFill>
                  <a:srgbClr val="FFFFFF"/>
                </a:solidFill>
                <a:latin typeface="Outfit" pitchFamily="2" charset="0"/>
              </a:defRPr>
            </a:lvl1pPr>
          </a:lstStyle>
          <a:p>
            <a:pPr lvl="0"/>
            <a:r>
              <a:rPr lang="en-US"/>
              <a:t>Body text (Outfit Light 24pt)</a:t>
            </a:r>
          </a:p>
        </p:txBody>
      </p:sp>
      <p:sp>
        <p:nvSpPr>
          <p:cNvPr id="14" name="Text Placeholder 13">
            <a:extLst>
              <a:ext uri="{FF2B5EF4-FFF2-40B4-BE49-F238E27FC236}">
                <a16:creationId xmlns:a16="http://schemas.microsoft.com/office/drawing/2014/main" id="{252A61AB-920B-6FD7-AD2A-438083F7D8EC}"/>
              </a:ext>
            </a:extLst>
          </p:cNvPr>
          <p:cNvSpPr>
            <a:spLocks noGrp="1"/>
          </p:cNvSpPr>
          <p:nvPr>
            <p:ph type="body" sz="quarter" idx="16" hasCustomPrompt="1"/>
          </p:nvPr>
        </p:nvSpPr>
        <p:spPr>
          <a:xfrm>
            <a:off x="458264" y="699904"/>
            <a:ext cx="9885887" cy="587683"/>
          </a:xfrm>
        </p:spPr>
        <p:txBody>
          <a:bodyPr anchor="b">
            <a:normAutofit/>
          </a:bodyPr>
          <a:lstStyle>
            <a:lvl1pPr marL="0" indent="0">
              <a:buNone/>
              <a:defRPr sz="2400">
                <a:latin typeface="Outfit ExtraLight" pitchFamily="2" charset="0"/>
              </a:defRPr>
            </a:lvl1pPr>
          </a:lstStyle>
          <a:p>
            <a:pPr lvl="0"/>
            <a:r>
              <a:rPr lang="en-US"/>
              <a:t>Title (Outfit </a:t>
            </a:r>
            <a:r>
              <a:rPr lang="en-US" err="1"/>
              <a:t>ExtraLight</a:t>
            </a:r>
            <a:r>
              <a:rPr lang="en-US"/>
              <a:t> 24pt)</a:t>
            </a:r>
            <a:endParaRPr lang="en-GB"/>
          </a:p>
        </p:txBody>
      </p:sp>
      <p:pic>
        <p:nvPicPr>
          <p:cNvPr id="9" name="Picture 3">
            <a:extLst>
              <a:ext uri="{FF2B5EF4-FFF2-40B4-BE49-F238E27FC236}">
                <a16:creationId xmlns:a16="http://schemas.microsoft.com/office/drawing/2014/main" id="{9CC1FC5C-E68A-DD56-6DFE-AA97161E31B4}"/>
              </a:ext>
            </a:extLst>
          </p:cNvPr>
          <p:cNvPicPr>
            <a:picLocks noChangeAspect="1" noChangeArrowheads="1"/>
          </p:cNvPicPr>
          <p:nvPr userDrawn="1"/>
        </p:nvPicPr>
        <p:blipFill>
          <a:blip r:embed="rId31" cstate="email">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black and white sign&#10;&#10;Description automatically generated with low confidence">
            <a:extLst>
              <a:ext uri="{FF2B5EF4-FFF2-40B4-BE49-F238E27FC236}">
                <a16:creationId xmlns:a16="http://schemas.microsoft.com/office/drawing/2014/main" id="{AB6416E5-20A6-1EF7-F70B-1C3B99838B37}"/>
              </a:ext>
            </a:extLst>
          </p:cNvPr>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12" name="Text Placeholder 4">
            <a:extLst>
              <a:ext uri="{FF2B5EF4-FFF2-40B4-BE49-F238E27FC236}">
                <a16:creationId xmlns:a16="http://schemas.microsoft.com/office/drawing/2014/main" id="{29826B1E-7815-10A2-C352-F1671B19C913}"/>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3" name="Rectangle 12">
            <a:extLst>
              <a:ext uri="{FF2B5EF4-FFF2-40B4-BE49-F238E27FC236}">
                <a16:creationId xmlns:a16="http://schemas.microsoft.com/office/drawing/2014/main" id="{B1A8270B-9EC1-D770-C54B-BDCAAF79F407}"/>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rgbClr val="FFFFFF"/>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sp>
        <p:nvSpPr>
          <p:cNvPr id="2" name="TextBox 1">
            <a:extLst>
              <a:ext uri="{FF2B5EF4-FFF2-40B4-BE49-F238E27FC236}">
                <a16:creationId xmlns:a16="http://schemas.microsoft.com/office/drawing/2014/main" id="{0E5B73B0-AE99-A319-9F5C-6719D73BC0F7}"/>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125D0A04-1D6A-A419-9E23-B5BDD46C775A}"/>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C187451C-63B7-CBC8-B6BE-2513A53CD92D}"/>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339552FF-4749-1638-2DED-291C7F6A123B}"/>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5480A9F5-7680-152A-3197-1FB574E282E7}"/>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0F3CE260-BDC5-2F50-3A7E-291321234695}"/>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9272B298-1314-A338-4F72-C0765C9263BE}"/>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AEC6BCBE-0CBB-51AA-35DD-DBE9E19A1102}"/>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99603610-62F1-C3C4-465E-91A0FEDB2EAA}"/>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9037AD6A-14A9-5D65-B358-6758F0A15D79}"/>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67258C45-CFB5-942B-FC93-6D2924F95E13}"/>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44232EB8-B4BE-C428-4D13-CFCF9CF1FAE9}"/>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FA862D13-0B59-146D-AF76-4243C0D5B7A2}"/>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3C57739A-FF51-F526-1F2D-697F59832648}"/>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6C006ECC-926B-EE41-B869-94BCF074556E}"/>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D2E7DC98-85F1-7CE3-67CB-A68AE6AE0F97}"/>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69F4E20C-44D2-488A-D32E-0524A3D3271E}"/>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CDD3A3BE-3A62-D639-50C9-8AB5E59BCA15}"/>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76F8FA9E-89D5-60BF-2EBF-8671F85DFE35}"/>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121700F2-6333-C47C-F7DB-B233B360E8F3}"/>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30D5F5F9-4E57-538C-CADF-000089D4C452}"/>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9DD0BFD9-1F71-5291-9B00-E57BDF32C7DA}"/>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1E336A71-A3B8-68C3-A59C-C892DFE8DA83}"/>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AB8CE54B-C9E6-EE7F-A2F6-5CFC2A6409C5}"/>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2FA9EC0B-CC56-E371-C838-1522F97CD040}"/>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476545A0-104E-B058-7353-13235B0B324A}"/>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07EDDDEB-8E82-1414-E779-D8A0D0D7E6D5}"/>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FB703024-1CDE-4514-D32C-1DB7EF3FA720}"/>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40" name="Text Placeholder 43">
            <a:extLst>
              <a:ext uri="{FF2B5EF4-FFF2-40B4-BE49-F238E27FC236}">
                <a16:creationId xmlns:a16="http://schemas.microsoft.com/office/drawing/2014/main" id="{F6990E4F-31F2-7269-CD55-CA363FC7DD71}"/>
              </a:ext>
            </a:extLst>
          </p:cNvPr>
          <p:cNvSpPr>
            <a:spLocks noGrp="1"/>
          </p:cNvSpPr>
          <p:nvPr>
            <p:ph type="body" sz="quarter" idx="17"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1" name="Picture Placeholder 45">
            <a:extLst>
              <a:ext uri="{FF2B5EF4-FFF2-40B4-BE49-F238E27FC236}">
                <a16:creationId xmlns:a16="http://schemas.microsoft.com/office/drawing/2014/main" id="{17ECFA8A-3804-65FF-FC57-63283F42D058}"/>
              </a:ext>
            </a:extLst>
          </p:cNvPr>
          <p:cNvSpPr>
            <a:spLocks noGrp="1"/>
          </p:cNvSpPr>
          <p:nvPr>
            <p:ph type="pic" sz="quarter" idx="18"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24356376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st Slide_03">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7DA297-D4F0-1415-808E-13B083143313}"/>
              </a:ext>
            </a:extLst>
          </p:cNvPr>
          <p:cNvPicPr>
            <a:picLocks noGrp="1" noRot="1" noChangeAspect="1" noMove="1" noResize="1" noEditPoints="1" noAdjustHandles="1" noChangeArrowheads="1" noChangeShapeType="1" noCrop="1"/>
          </p:cNvPicPr>
          <p:nvPr userDrawn="1"/>
        </p:nvPicPr>
        <p:blipFill>
          <a:blip r:embed="rId10" cstate="email">
            <a:alphaModFix amt="3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21">
            <a:extLst>
              <a:ext uri="{FF2B5EF4-FFF2-40B4-BE49-F238E27FC236}">
                <a16:creationId xmlns:a16="http://schemas.microsoft.com/office/drawing/2014/main" id="{4A86F46C-7BE7-365D-8E99-23085DA4277D}"/>
              </a:ext>
            </a:extLst>
          </p:cNvPr>
          <p:cNvSpPr>
            <a:spLocks noGrp="1"/>
          </p:cNvSpPr>
          <p:nvPr>
            <p:ph type="body" sz="quarter" idx="10" hasCustomPrompt="1"/>
          </p:nvPr>
        </p:nvSpPr>
        <p:spPr>
          <a:xfrm>
            <a:off x="459566" y="372025"/>
            <a:ext cx="4739912"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7" name="Text Placeholder 16">
            <a:extLst>
              <a:ext uri="{FF2B5EF4-FFF2-40B4-BE49-F238E27FC236}">
                <a16:creationId xmlns:a16="http://schemas.microsoft.com/office/drawing/2014/main" id="{4DFA98B5-8C7C-4D1F-3B66-A345A0503B40}"/>
              </a:ext>
            </a:extLst>
          </p:cNvPr>
          <p:cNvSpPr>
            <a:spLocks noGrp="1"/>
          </p:cNvSpPr>
          <p:nvPr>
            <p:ph type="body" sz="quarter" idx="11" hasCustomPrompt="1"/>
          </p:nvPr>
        </p:nvSpPr>
        <p:spPr>
          <a:xfrm>
            <a:off x="4438650" y="2871178"/>
            <a:ext cx="4657726" cy="2662847"/>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8" name="Title 1">
            <a:extLst>
              <a:ext uri="{FF2B5EF4-FFF2-40B4-BE49-F238E27FC236}">
                <a16:creationId xmlns:a16="http://schemas.microsoft.com/office/drawing/2014/main" id="{4A54C910-6DD4-C01D-400F-B9BF48C8F535}"/>
              </a:ext>
            </a:extLst>
          </p:cNvPr>
          <p:cNvSpPr>
            <a:spLocks noGrp="1"/>
          </p:cNvSpPr>
          <p:nvPr>
            <p:ph type="ctrTitle" hasCustomPrompt="1"/>
          </p:nvPr>
        </p:nvSpPr>
        <p:spPr>
          <a:xfrm>
            <a:off x="458264" y="1881318"/>
            <a:ext cx="1265761" cy="792260"/>
          </a:xfrm>
          <a:prstGeom prst="rect">
            <a:avLst/>
          </a:prstGeom>
        </p:spPr>
        <p:txBody>
          <a:bodyPr anchor="ctr">
            <a:noAutofit/>
          </a:bodyPr>
          <a:lstStyle>
            <a:lvl1pPr marL="0" indent="0" algn="l">
              <a:defRPr sz="6000" b="0">
                <a:solidFill>
                  <a:schemeClr val="bg1"/>
                </a:solidFill>
                <a:latin typeface="Outfit Medium" pitchFamily="2" charset="0"/>
                <a:ea typeface="Outfit Medium" pitchFamily="2" charset="0"/>
              </a:defRPr>
            </a:lvl1pPr>
          </a:lstStyle>
          <a:p>
            <a:r>
              <a:rPr lang="en-US"/>
              <a:t>01</a:t>
            </a:r>
          </a:p>
        </p:txBody>
      </p:sp>
      <p:sp>
        <p:nvSpPr>
          <p:cNvPr id="11" name="Text Placeholder 16">
            <a:extLst>
              <a:ext uri="{FF2B5EF4-FFF2-40B4-BE49-F238E27FC236}">
                <a16:creationId xmlns:a16="http://schemas.microsoft.com/office/drawing/2014/main" id="{3041CE57-6684-321C-9F39-DFEF8C16B0E0}"/>
              </a:ext>
            </a:extLst>
          </p:cNvPr>
          <p:cNvSpPr>
            <a:spLocks noGrp="1"/>
          </p:cNvSpPr>
          <p:nvPr>
            <p:ph type="body" sz="quarter" idx="15" hasCustomPrompt="1"/>
          </p:nvPr>
        </p:nvSpPr>
        <p:spPr>
          <a:xfrm>
            <a:off x="458264" y="2871178"/>
            <a:ext cx="3027886" cy="1396022"/>
          </a:xfrm>
        </p:spPr>
        <p:txBody>
          <a:bodyPr>
            <a:normAutofit/>
          </a:bodyPr>
          <a:lstStyle>
            <a:lvl1pPr marL="0" indent="0">
              <a:lnSpc>
                <a:spcPct val="120000"/>
              </a:lnSpc>
              <a:spcBef>
                <a:spcPts val="1000"/>
              </a:spcBef>
              <a:buNone/>
              <a:defRPr sz="2400" b="1">
                <a:solidFill>
                  <a:srgbClr val="FFFFFF"/>
                </a:solidFill>
                <a:latin typeface="Outfit" pitchFamily="2" charset="0"/>
              </a:defRPr>
            </a:lvl1pPr>
          </a:lstStyle>
          <a:p>
            <a:pPr lvl="0"/>
            <a:r>
              <a:rPr lang="en-US"/>
              <a:t>Body text (Outfit Light 24pt)</a:t>
            </a:r>
          </a:p>
        </p:txBody>
      </p:sp>
      <p:sp>
        <p:nvSpPr>
          <p:cNvPr id="14" name="Text Placeholder 13">
            <a:extLst>
              <a:ext uri="{FF2B5EF4-FFF2-40B4-BE49-F238E27FC236}">
                <a16:creationId xmlns:a16="http://schemas.microsoft.com/office/drawing/2014/main" id="{252A61AB-920B-6FD7-AD2A-438083F7D8EC}"/>
              </a:ext>
            </a:extLst>
          </p:cNvPr>
          <p:cNvSpPr>
            <a:spLocks noGrp="1"/>
          </p:cNvSpPr>
          <p:nvPr>
            <p:ph type="body" sz="quarter" idx="16" hasCustomPrompt="1"/>
          </p:nvPr>
        </p:nvSpPr>
        <p:spPr>
          <a:xfrm>
            <a:off x="458264" y="699904"/>
            <a:ext cx="9885887" cy="587683"/>
          </a:xfrm>
        </p:spPr>
        <p:txBody>
          <a:bodyPr anchor="b">
            <a:normAutofit/>
          </a:bodyPr>
          <a:lstStyle>
            <a:lvl1pPr marL="0" indent="0">
              <a:buNone/>
              <a:defRPr sz="2400">
                <a:latin typeface="Outfit ExtraLight" pitchFamily="2" charset="0"/>
              </a:defRPr>
            </a:lvl1pPr>
          </a:lstStyle>
          <a:p>
            <a:pPr lvl="0"/>
            <a:r>
              <a:rPr lang="en-US"/>
              <a:t>Title (Outfit </a:t>
            </a:r>
            <a:r>
              <a:rPr lang="en-US" err="1"/>
              <a:t>ExtraLight</a:t>
            </a:r>
            <a:r>
              <a:rPr lang="en-US"/>
              <a:t> 24pt)</a:t>
            </a:r>
            <a:endParaRPr lang="en-GB"/>
          </a:p>
        </p:txBody>
      </p:sp>
      <p:pic>
        <p:nvPicPr>
          <p:cNvPr id="9" name="Picture 3">
            <a:extLst>
              <a:ext uri="{FF2B5EF4-FFF2-40B4-BE49-F238E27FC236}">
                <a16:creationId xmlns:a16="http://schemas.microsoft.com/office/drawing/2014/main" id="{9CC1FC5C-E68A-DD56-6DFE-AA97161E31B4}"/>
              </a:ext>
            </a:extLst>
          </p:cNvPr>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black and white sign&#10;&#10;Description automatically generated with low confidence">
            <a:extLst>
              <a:ext uri="{FF2B5EF4-FFF2-40B4-BE49-F238E27FC236}">
                <a16:creationId xmlns:a16="http://schemas.microsoft.com/office/drawing/2014/main" id="{AB6416E5-20A6-1EF7-F70B-1C3B99838B37}"/>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12" name="Text Placeholder 4">
            <a:extLst>
              <a:ext uri="{FF2B5EF4-FFF2-40B4-BE49-F238E27FC236}">
                <a16:creationId xmlns:a16="http://schemas.microsoft.com/office/drawing/2014/main" id="{29826B1E-7815-10A2-C352-F1671B19C913}"/>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3" name="Rectangle 12">
            <a:extLst>
              <a:ext uri="{FF2B5EF4-FFF2-40B4-BE49-F238E27FC236}">
                <a16:creationId xmlns:a16="http://schemas.microsoft.com/office/drawing/2014/main" id="{B1A8270B-9EC1-D770-C54B-BDCAAF79F407}"/>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rgbClr val="FFFFFF"/>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sp>
        <p:nvSpPr>
          <p:cNvPr id="2" name="TextBox 1">
            <a:extLst>
              <a:ext uri="{FF2B5EF4-FFF2-40B4-BE49-F238E27FC236}">
                <a16:creationId xmlns:a16="http://schemas.microsoft.com/office/drawing/2014/main" id="{59691B6B-B78B-F17D-A574-16DED27FCC36}"/>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D958348C-98C0-6A91-A2AA-3E06E2A3E18E}"/>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7C53D2AA-3F0F-DF71-08BE-25F55F0D1897}"/>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47F32C63-9E6E-776E-C185-590D4C8BEF9E}"/>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65E772FC-F471-BFB8-329A-5476B7B78BD9}"/>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4034DDD2-2EE4-940F-4E96-576A928A0126}"/>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A198C084-7369-B06F-732F-F6D448894C7F}"/>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11FE75FE-2769-592C-7691-F57666F61719}"/>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20" name="Text Placeholder 43">
            <a:extLst>
              <a:ext uri="{FF2B5EF4-FFF2-40B4-BE49-F238E27FC236}">
                <a16:creationId xmlns:a16="http://schemas.microsoft.com/office/drawing/2014/main" id="{13307D9B-3E9E-CA3F-B9A8-15B211ED8973}"/>
              </a:ext>
            </a:extLst>
          </p:cNvPr>
          <p:cNvSpPr>
            <a:spLocks noGrp="1"/>
          </p:cNvSpPr>
          <p:nvPr>
            <p:ph type="body" sz="quarter" idx="17"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21" name="Picture Placeholder 45">
            <a:extLst>
              <a:ext uri="{FF2B5EF4-FFF2-40B4-BE49-F238E27FC236}">
                <a16:creationId xmlns:a16="http://schemas.microsoft.com/office/drawing/2014/main" id="{4F3C933A-7DA0-77F9-A423-405D84EB59CA}"/>
              </a:ext>
            </a:extLst>
          </p:cNvPr>
          <p:cNvSpPr>
            <a:spLocks noGrp="1"/>
          </p:cNvSpPr>
          <p:nvPr>
            <p:ph type="pic" sz="quarter" idx="18"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31592677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Standard Slide_01_Body Text">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1B4C5881-F313-404A-B81E-872A6AE52212}"/>
              </a:ext>
            </a:extLst>
          </p:cNvPr>
          <p:cNvSpPr>
            <a:spLocks noGrp="1"/>
          </p:cNvSpPr>
          <p:nvPr>
            <p:ph type="body" sz="quarter" idx="10" hasCustomPrompt="1"/>
          </p:nvPr>
        </p:nvSpPr>
        <p:spPr>
          <a:xfrm>
            <a:off x="459566" y="372025"/>
            <a:ext cx="4859780"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76" name="Title 1">
            <a:extLst>
              <a:ext uri="{FF2B5EF4-FFF2-40B4-BE49-F238E27FC236}">
                <a16:creationId xmlns:a16="http://schemas.microsoft.com/office/drawing/2014/main" id="{BF59B4EA-6559-30AD-1FD8-D18A30F5DA9D}"/>
              </a:ext>
            </a:extLst>
          </p:cNvPr>
          <p:cNvSpPr>
            <a:spLocks noGrp="1"/>
          </p:cNvSpPr>
          <p:nvPr>
            <p:ph type="ctrTitle" hasCustomPrompt="1"/>
          </p:nvPr>
        </p:nvSpPr>
        <p:spPr>
          <a:xfrm>
            <a:off x="458263" y="702892"/>
            <a:ext cx="10570099"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2" name="TextBox 1">
            <a:extLst>
              <a:ext uri="{FF2B5EF4-FFF2-40B4-BE49-F238E27FC236}">
                <a16:creationId xmlns:a16="http://schemas.microsoft.com/office/drawing/2014/main" id="{789E8C77-9AFE-3A59-860B-1DB2948A4FDF}"/>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3F3356FE-05E5-2807-F7CD-7D2D6464EC5E}"/>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A1AD7D6D-F470-C602-DA0A-CFDA838EE59A}"/>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0DDD57B3-9D8B-6BC1-6AF8-AAE17292A177}"/>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EE153D8E-F7EB-1668-FCA1-4357893D6097}"/>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8C194FE3-9B14-D761-D731-D5A23F3EEB24}"/>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59ABD0C7-F59E-71D6-05E9-8CF90C18A6EF}"/>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02F14593-15D3-6D9F-F3A5-803909256613}"/>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73A47928-874D-44EC-2D45-44A14A0C9F87}"/>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E0BE3951-7F3B-2510-86A8-AA3BBB1D2B71}"/>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9CFFE463-5875-CD58-35AB-2FAA6071654A}"/>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7F86C304-589B-759D-12DE-CB258C4F07FC}"/>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006291E0-9E93-6DA9-EFCF-137528D51F32}"/>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5EAD4EC6-EE3C-5330-5A10-6C2166A525EB}"/>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1C9AEAB0-421E-E1F8-9EE7-FFB29FB92EF9}"/>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875A8127-F185-C82F-0B65-F6161F6AB391}"/>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83C3B43F-F4F0-E7AC-DB09-9CDF5925F749}"/>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60E86EC6-16C2-7918-E555-0369865BE25B}"/>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3C8B0D16-19F2-0DD8-E92D-03DA72BB4ED2}"/>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B220AFF4-385A-58AC-F1B5-1C202886366A}"/>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32531467-C4A0-80BF-464F-0071028593B3}"/>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4874536B-1863-6F1F-6ACB-4A8A016DD5E6}"/>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35EBAB2B-0494-1836-DD75-1B3716B24BA0}"/>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C253D3B3-ED88-FC52-7167-7ADD82375BF0}"/>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4224A9DC-8BB0-0391-532B-753CDAF6E9D8}"/>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D202D7AE-09CB-796B-B4FE-FD0AF75F7D3C}"/>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4321829F-9549-9FCA-954F-9D40B36CD73F}"/>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B5649624-BDDE-9282-81A8-7ABEBE9E8B49}"/>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3326EDC4-E1B6-10CA-19FE-299530BB3BD1}"/>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9398882B-0302-4AE0-5D4D-B3CAE049CEAD}"/>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4F40FCAA-9652-AEB7-546F-C8A521E343A9}"/>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95391083-3879-D922-1FFE-AD077D5D19F1}"/>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04337490-8853-2A99-FC6B-88F5DD8A0817}"/>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74A60642-A6A1-261D-6BCA-D0C8D0CDFE0E}"/>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A2D4BBA8-C406-ED49-AF86-BB7AEC4EB0B3}"/>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031DB5D1-46E7-3448-6D0A-80CB3154CD7B}"/>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1" name="TextBox 40">
            <a:extLst>
              <a:ext uri="{FF2B5EF4-FFF2-40B4-BE49-F238E27FC236}">
                <a16:creationId xmlns:a16="http://schemas.microsoft.com/office/drawing/2014/main" id="{D8EC7FC9-1C57-CB6F-210C-410D7BF9F418}"/>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2" name="TextBox 41">
            <a:extLst>
              <a:ext uri="{FF2B5EF4-FFF2-40B4-BE49-F238E27FC236}">
                <a16:creationId xmlns:a16="http://schemas.microsoft.com/office/drawing/2014/main" id="{7D3D0B8E-1DB0-B16A-C467-5EBF0783BE54}"/>
              </a:ext>
            </a:extLst>
          </p:cNvPr>
          <p:cNvSpPr txBox="1"/>
          <p:nvPr userDrawn="1">
            <p:custDataLst>
              <p:tags r:id="rId38"/>
            </p:custDataLst>
          </p:nvPr>
        </p:nvSpPr>
        <p:spPr>
          <a:xfrm>
            <a:off x="10126800" y="417600"/>
            <a:ext cx="1443600" cy="363600"/>
          </a:xfrm>
          <a:prstGeom prst="rect">
            <a:avLst/>
          </a:prstGeom>
          <a:noFill/>
        </p:spPr>
        <p:txBody>
          <a:bodyPr vert="horz" rtlCol="0">
            <a:spAutoFit/>
          </a:bodyPr>
          <a:lstStyle/>
          <a:p>
            <a:endParaRPr lang="en-GB"/>
          </a:p>
        </p:txBody>
      </p:sp>
      <p:sp>
        <p:nvSpPr>
          <p:cNvPr id="43" name="TextBox 42">
            <a:extLst>
              <a:ext uri="{FF2B5EF4-FFF2-40B4-BE49-F238E27FC236}">
                <a16:creationId xmlns:a16="http://schemas.microsoft.com/office/drawing/2014/main" id="{B41E7E49-A7DD-B93C-650E-34E985F22C9A}"/>
              </a:ext>
            </a:extLst>
          </p:cNvPr>
          <p:cNvSpPr txBox="1"/>
          <p:nvPr userDrawn="1">
            <p:custDataLst>
              <p:tags r:id="rId39"/>
            </p:custDataLst>
          </p:nvPr>
        </p:nvSpPr>
        <p:spPr>
          <a:xfrm>
            <a:off x="10126800" y="417600"/>
            <a:ext cx="1443600" cy="363600"/>
          </a:xfrm>
          <a:prstGeom prst="rect">
            <a:avLst/>
          </a:prstGeom>
          <a:noFill/>
        </p:spPr>
        <p:txBody>
          <a:bodyPr vert="horz" rtlCol="0">
            <a:spAutoFit/>
          </a:bodyPr>
          <a:lstStyle/>
          <a:p>
            <a:endParaRPr lang="en-GB"/>
          </a:p>
        </p:txBody>
      </p:sp>
      <p:sp>
        <p:nvSpPr>
          <p:cNvPr id="44" name="TextBox 43">
            <a:extLst>
              <a:ext uri="{FF2B5EF4-FFF2-40B4-BE49-F238E27FC236}">
                <a16:creationId xmlns:a16="http://schemas.microsoft.com/office/drawing/2014/main" id="{225D1F71-1856-0271-454A-CE2107951B14}"/>
              </a:ext>
            </a:extLst>
          </p:cNvPr>
          <p:cNvSpPr txBox="1"/>
          <p:nvPr userDrawn="1">
            <p:custDataLst>
              <p:tags r:id="rId40"/>
            </p:custDataLst>
          </p:nvPr>
        </p:nvSpPr>
        <p:spPr>
          <a:xfrm>
            <a:off x="10126800" y="417600"/>
            <a:ext cx="1443600" cy="363600"/>
          </a:xfrm>
          <a:prstGeom prst="rect">
            <a:avLst/>
          </a:prstGeom>
          <a:noFill/>
        </p:spPr>
        <p:txBody>
          <a:bodyPr vert="horz" rtlCol="0">
            <a:spAutoFit/>
          </a:bodyPr>
          <a:lstStyle/>
          <a:p>
            <a:endParaRPr lang="en-GB"/>
          </a:p>
        </p:txBody>
      </p:sp>
      <p:sp>
        <p:nvSpPr>
          <p:cNvPr id="45" name="TextBox 44">
            <a:extLst>
              <a:ext uri="{FF2B5EF4-FFF2-40B4-BE49-F238E27FC236}">
                <a16:creationId xmlns:a16="http://schemas.microsoft.com/office/drawing/2014/main" id="{B7E61EAC-22C1-86F6-D7A5-532031946768}"/>
              </a:ext>
            </a:extLst>
          </p:cNvPr>
          <p:cNvSpPr txBox="1"/>
          <p:nvPr userDrawn="1">
            <p:custDataLst>
              <p:tags r:id="rId41"/>
            </p:custDataLst>
          </p:nvPr>
        </p:nvSpPr>
        <p:spPr>
          <a:xfrm>
            <a:off x="10126800" y="417600"/>
            <a:ext cx="1443600" cy="363600"/>
          </a:xfrm>
          <a:prstGeom prst="rect">
            <a:avLst/>
          </a:prstGeom>
          <a:noFill/>
        </p:spPr>
        <p:txBody>
          <a:bodyPr vert="horz" rtlCol="0">
            <a:spAutoFit/>
          </a:bodyPr>
          <a:lstStyle/>
          <a:p>
            <a:endParaRPr lang="en-GB"/>
          </a:p>
        </p:txBody>
      </p:sp>
      <p:sp>
        <p:nvSpPr>
          <p:cNvPr id="46" name="TextBox 45">
            <a:extLst>
              <a:ext uri="{FF2B5EF4-FFF2-40B4-BE49-F238E27FC236}">
                <a16:creationId xmlns:a16="http://schemas.microsoft.com/office/drawing/2014/main" id="{1F84FFA9-04F5-9D33-FE81-0919661847C6}"/>
              </a:ext>
            </a:extLst>
          </p:cNvPr>
          <p:cNvSpPr txBox="1"/>
          <p:nvPr userDrawn="1">
            <p:custDataLst>
              <p:tags r:id="rId42"/>
            </p:custDataLst>
          </p:nvPr>
        </p:nvSpPr>
        <p:spPr>
          <a:xfrm>
            <a:off x="10126800" y="417600"/>
            <a:ext cx="1443600" cy="363600"/>
          </a:xfrm>
          <a:prstGeom prst="rect">
            <a:avLst/>
          </a:prstGeom>
          <a:noFill/>
        </p:spPr>
        <p:txBody>
          <a:bodyPr vert="horz" rtlCol="0">
            <a:spAutoFit/>
          </a:bodyPr>
          <a:lstStyle/>
          <a:p>
            <a:endParaRPr lang="en-GB"/>
          </a:p>
        </p:txBody>
      </p:sp>
      <p:sp>
        <p:nvSpPr>
          <p:cNvPr id="47" name="TextBox 46">
            <a:extLst>
              <a:ext uri="{FF2B5EF4-FFF2-40B4-BE49-F238E27FC236}">
                <a16:creationId xmlns:a16="http://schemas.microsoft.com/office/drawing/2014/main" id="{339C76E0-98FE-4FA3-0A93-A68DA1CA042C}"/>
              </a:ext>
            </a:extLst>
          </p:cNvPr>
          <p:cNvSpPr txBox="1"/>
          <p:nvPr userDrawn="1">
            <p:custDataLst>
              <p:tags r:id="rId43"/>
            </p:custDataLst>
          </p:nvPr>
        </p:nvSpPr>
        <p:spPr>
          <a:xfrm>
            <a:off x="10126800" y="417600"/>
            <a:ext cx="1443600" cy="363600"/>
          </a:xfrm>
          <a:prstGeom prst="rect">
            <a:avLst/>
          </a:prstGeom>
          <a:noFill/>
        </p:spPr>
        <p:txBody>
          <a:bodyPr vert="horz" rtlCol="0">
            <a:spAutoFit/>
          </a:bodyPr>
          <a:lstStyle/>
          <a:p>
            <a:endParaRPr lang="en-GB"/>
          </a:p>
        </p:txBody>
      </p:sp>
      <p:sp>
        <p:nvSpPr>
          <p:cNvPr id="48" name="TextBox 47">
            <a:extLst>
              <a:ext uri="{FF2B5EF4-FFF2-40B4-BE49-F238E27FC236}">
                <a16:creationId xmlns:a16="http://schemas.microsoft.com/office/drawing/2014/main" id="{5476D77C-07AC-C437-277E-89DDBBE81077}"/>
              </a:ext>
            </a:extLst>
          </p:cNvPr>
          <p:cNvSpPr txBox="1"/>
          <p:nvPr userDrawn="1">
            <p:custDataLst>
              <p:tags r:id="rId44"/>
            </p:custDataLst>
          </p:nvPr>
        </p:nvSpPr>
        <p:spPr>
          <a:xfrm>
            <a:off x="10126800" y="417600"/>
            <a:ext cx="1443600" cy="363600"/>
          </a:xfrm>
          <a:prstGeom prst="rect">
            <a:avLst/>
          </a:prstGeom>
          <a:noFill/>
        </p:spPr>
        <p:txBody>
          <a:bodyPr vert="horz" rtlCol="0">
            <a:spAutoFit/>
          </a:bodyPr>
          <a:lstStyle/>
          <a:p>
            <a:endParaRPr lang="en-GB"/>
          </a:p>
        </p:txBody>
      </p:sp>
      <p:sp>
        <p:nvSpPr>
          <p:cNvPr id="49" name="TextBox 48">
            <a:extLst>
              <a:ext uri="{FF2B5EF4-FFF2-40B4-BE49-F238E27FC236}">
                <a16:creationId xmlns:a16="http://schemas.microsoft.com/office/drawing/2014/main" id="{B68FCA88-2AC3-B46C-852E-210E434484BE}"/>
              </a:ext>
            </a:extLst>
          </p:cNvPr>
          <p:cNvSpPr txBox="1"/>
          <p:nvPr userDrawn="1">
            <p:custDataLst>
              <p:tags r:id="rId45"/>
            </p:custDataLst>
          </p:nvPr>
        </p:nvSpPr>
        <p:spPr>
          <a:xfrm>
            <a:off x="10126800" y="417600"/>
            <a:ext cx="1443600" cy="363600"/>
          </a:xfrm>
          <a:prstGeom prst="rect">
            <a:avLst/>
          </a:prstGeom>
          <a:noFill/>
        </p:spPr>
        <p:txBody>
          <a:bodyPr vert="horz" rtlCol="0">
            <a:spAutoFit/>
          </a:bodyPr>
          <a:lstStyle/>
          <a:p>
            <a:endParaRPr lang="en-GB"/>
          </a:p>
        </p:txBody>
      </p:sp>
      <p:sp>
        <p:nvSpPr>
          <p:cNvPr id="50" name="TextBox 49">
            <a:extLst>
              <a:ext uri="{FF2B5EF4-FFF2-40B4-BE49-F238E27FC236}">
                <a16:creationId xmlns:a16="http://schemas.microsoft.com/office/drawing/2014/main" id="{04070ED9-E0CC-F01D-C85C-CFB03824FDDF}"/>
              </a:ext>
            </a:extLst>
          </p:cNvPr>
          <p:cNvSpPr txBox="1"/>
          <p:nvPr userDrawn="1">
            <p:custDataLst>
              <p:tags r:id="rId46"/>
            </p:custDataLst>
          </p:nvPr>
        </p:nvSpPr>
        <p:spPr>
          <a:xfrm>
            <a:off x="10126800" y="417600"/>
            <a:ext cx="1443600" cy="363600"/>
          </a:xfrm>
          <a:prstGeom prst="rect">
            <a:avLst/>
          </a:prstGeom>
          <a:noFill/>
        </p:spPr>
        <p:txBody>
          <a:bodyPr vert="horz" rtlCol="0">
            <a:spAutoFit/>
          </a:bodyPr>
          <a:lstStyle/>
          <a:p>
            <a:endParaRPr lang="en-GB"/>
          </a:p>
        </p:txBody>
      </p:sp>
      <p:sp>
        <p:nvSpPr>
          <p:cNvPr id="51" name="TextBox 50">
            <a:extLst>
              <a:ext uri="{FF2B5EF4-FFF2-40B4-BE49-F238E27FC236}">
                <a16:creationId xmlns:a16="http://schemas.microsoft.com/office/drawing/2014/main" id="{F0EC1659-018F-9267-7623-2D313DA318EA}"/>
              </a:ext>
            </a:extLst>
          </p:cNvPr>
          <p:cNvSpPr txBox="1"/>
          <p:nvPr userDrawn="1">
            <p:custDataLst>
              <p:tags r:id="rId47"/>
            </p:custDataLst>
          </p:nvPr>
        </p:nvSpPr>
        <p:spPr>
          <a:xfrm>
            <a:off x="10126800" y="417600"/>
            <a:ext cx="1443600" cy="363600"/>
          </a:xfrm>
          <a:prstGeom prst="rect">
            <a:avLst/>
          </a:prstGeom>
          <a:noFill/>
        </p:spPr>
        <p:txBody>
          <a:bodyPr vert="horz" rtlCol="0">
            <a:spAutoFit/>
          </a:bodyPr>
          <a:lstStyle/>
          <a:p>
            <a:endParaRPr lang="en-GB"/>
          </a:p>
        </p:txBody>
      </p:sp>
      <p:sp>
        <p:nvSpPr>
          <p:cNvPr id="52" name="TextBox 51">
            <a:extLst>
              <a:ext uri="{FF2B5EF4-FFF2-40B4-BE49-F238E27FC236}">
                <a16:creationId xmlns:a16="http://schemas.microsoft.com/office/drawing/2014/main" id="{74155C62-0D81-A49F-AAA0-0BDEE3D7CFE9}"/>
              </a:ext>
            </a:extLst>
          </p:cNvPr>
          <p:cNvSpPr txBox="1"/>
          <p:nvPr userDrawn="1">
            <p:custDataLst>
              <p:tags r:id="rId48"/>
            </p:custDataLst>
          </p:nvPr>
        </p:nvSpPr>
        <p:spPr>
          <a:xfrm>
            <a:off x="10126800" y="417600"/>
            <a:ext cx="1443600" cy="363600"/>
          </a:xfrm>
          <a:prstGeom prst="rect">
            <a:avLst/>
          </a:prstGeom>
          <a:noFill/>
        </p:spPr>
        <p:txBody>
          <a:bodyPr vert="horz" rtlCol="0">
            <a:spAutoFit/>
          </a:bodyPr>
          <a:lstStyle/>
          <a:p>
            <a:endParaRPr lang="en-GB"/>
          </a:p>
        </p:txBody>
      </p:sp>
      <p:sp>
        <p:nvSpPr>
          <p:cNvPr id="53" name="TextBox 52">
            <a:extLst>
              <a:ext uri="{FF2B5EF4-FFF2-40B4-BE49-F238E27FC236}">
                <a16:creationId xmlns:a16="http://schemas.microsoft.com/office/drawing/2014/main" id="{975E541D-637F-858A-32A7-E6F9E5E93F1E}"/>
              </a:ext>
            </a:extLst>
          </p:cNvPr>
          <p:cNvSpPr txBox="1"/>
          <p:nvPr userDrawn="1">
            <p:custDataLst>
              <p:tags r:id="rId49"/>
            </p:custDataLst>
          </p:nvPr>
        </p:nvSpPr>
        <p:spPr>
          <a:xfrm>
            <a:off x="10126800" y="417600"/>
            <a:ext cx="1443600" cy="363600"/>
          </a:xfrm>
          <a:prstGeom prst="rect">
            <a:avLst/>
          </a:prstGeom>
          <a:noFill/>
        </p:spPr>
        <p:txBody>
          <a:bodyPr vert="horz" rtlCol="0">
            <a:spAutoFit/>
          </a:bodyPr>
          <a:lstStyle/>
          <a:p>
            <a:endParaRPr lang="en-GB"/>
          </a:p>
        </p:txBody>
      </p:sp>
      <p:sp>
        <p:nvSpPr>
          <p:cNvPr id="54" name="TextBox 53">
            <a:extLst>
              <a:ext uri="{FF2B5EF4-FFF2-40B4-BE49-F238E27FC236}">
                <a16:creationId xmlns:a16="http://schemas.microsoft.com/office/drawing/2014/main" id="{7A2F3FBE-863F-812B-4BFD-6F7108916E5F}"/>
              </a:ext>
            </a:extLst>
          </p:cNvPr>
          <p:cNvSpPr txBox="1"/>
          <p:nvPr userDrawn="1">
            <p:custDataLst>
              <p:tags r:id="rId50"/>
            </p:custDataLst>
          </p:nvPr>
        </p:nvSpPr>
        <p:spPr>
          <a:xfrm>
            <a:off x="10126800" y="417600"/>
            <a:ext cx="1443600" cy="363600"/>
          </a:xfrm>
          <a:prstGeom prst="rect">
            <a:avLst/>
          </a:prstGeom>
          <a:noFill/>
        </p:spPr>
        <p:txBody>
          <a:bodyPr vert="horz" rtlCol="0">
            <a:spAutoFit/>
          </a:bodyPr>
          <a:lstStyle/>
          <a:p>
            <a:endParaRPr lang="en-GB"/>
          </a:p>
        </p:txBody>
      </p:sp>
      <p:sp>
        <p:nvSpPr>
          <p:cNvPr id="55" name="TextBox 54">
            <a:extLst>
              <a:ext uri="{FF2B5EF4-FFF2-40B4-BE49-F238E27FC236}">
                <a16:creationId xmlns:a16="http://schemas.microsoft.com/office/drawing/2014/main" id="{64574E58-BE1F-05E1-DE7F-A41232B2AC56}"/>
              </a:ext>
            </a:extLst>
          </p:cNvPr>
          <p:cNvSpPr txBox="1"/>
          <p:nvPr userDrawn="1">
            <p:custDataLst>
              <p:tags r:id="rId51"/>
            </p:custDataLst>
          </p:nvPr>
        </p:nvSpPr>
        <p:spPr>
          <a:xfrm>
            <a:off x="10126800" y="417600"/>
            <a:ext cx="1443600" cy="363600"/>
          </a:xfrm>
          <a:prstGeom prst="rect">
            <a:avLst/>
          </a:prstGeom>
          <a:noFill/>
        </p:spPr>
        <p:txBody>
          <a:bodyPr vert="horz" rtlCol="0">
            <a:spAutoFit/>
          </a:bodyPr>
          <a:lstStyle/>
          <a:p>
            <a:endParaRPr lang="en-GB"/>
          </a:p>
        </p:txBody>
      </p:sp>
      <p:sp>
        <p:nvSpPr>
          <p:cNvPr id="56" name="TextBox 55">
            <a:extLst>
              <a:ext uri="{FF2B5EF4-FFF2-40B4-BE49-F238E27FC236}">
                <a16:creationId xmlns:a16="http://schemas.microsoft.com/office/drawing/2014/main" id="{82CCBF7F-BC0E-0307-E90B-217549116721}"/>
              </a:ext>
            </a:extLst>
          </p:cNvPr>
          <p:cNvSpPr txBox="1"/>
          <p:nvPr userDrawn="1">
            <p:custDataLst>
              <p:tags r:id="rId52"/>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BA59FB91-3A0E-76D2-964D-2A1C5C24C3F5}"/>
              </a:ext>
            </a:extLst>
          </p:cNvPr>
          <p:cNvSpPr txBox="1"/>
          <p:nvPr userDrawn="1">
            <p:custDataLst>
              <p:tags r:id="rId53"/>
            </p:custDataLst>
          </p:nvPr>
        </p:nvSpPr>
        <p:spPr>
          <a:xfrm>
            <a:off x="10126800" y="417600"/>
            <a:ext cx="1443600" cy="363600"/>
          </a:xfrm>
          <a:prstGeom prst="rect">
            <a:avLst/>
          </a:prstGeom>
          <a:noFill/>
        </p:spPr>
        <p:txBody>
          <a:bodyPr vert="horz" rtlCol="0">
            <a:spAutoFit/>
          </a:bodyPr>
          <a:lstStyle/>
          <a:p>
            <a:endParaRPr lang="en-SG"/>
          </a:p>
        </p:txBody>
      </p:sp>
      <p:sp>
        <p:nvSpPr>
          <p:cNvPr id="17" name="TextBox 16">
            <a:extLst>
              <a:ext uri="{FF2B5EF4-FFF2-40B4-BE49-F238E27FC236}">
                <a16:creationId xmlns:a16="http://schemas.microsoft.com/office/drawing/2014/main" id="{D9A3CE3C-984A-0212-93F0-5CA4DE6A5867}"/>
              </a:ext>
            </a:extLst>
          </p:cNvPr>
          <p:cNvSpPr txBox="1"/>
          <p:nvPr userDrawn="1">
            <p:custDataLst>
              <p:tags r:id="rId54"/>
            </p:custDataLst>
          </p:nvPr>
        </p:nvSpPr>
        <p:spPr>
          <a:xfrm>
            <a:off x="10126800" y="417600"/>
            <a:ext cx="1443600" cy="363600"/>
          </a:xfrm>
          <a:prstGeom prst="rect">
            <a:avLst/>
          </a:prstGeom>
          <a:noFill/>
        </p:spPr>
        <p:txBody>
          <a:bodyPr vert="horz" rtlCol="0">
            <a:spAutoFit/>
          </a:bodyPr>
          <a:lstStyle/>
          <a:p>
            <a:endParaRPr lang="en-SG"/>
          </a:p>
        </p:txBody>
      </p:sp>
      <p:sp>
        <p:nvSpPr>
          <p:cNvPr id="57" name="TextBox 56">
            <a:extLst>
              <a:ext uri="{FF2B5EF4-FFF2-40B4-BE49-F238E27FC236}">
                <a16:creationId xmlns:a16="http://schemas.microsoft.com/office/drawing/2014/main" id="{2E39C2B9-AC9B-9CD0-075A-4465FE03AA49}"/>
              </a:ext>
            </a:extLst>
          </p:cNvPr>
          <p:cNvSpPr txBox="1"/>
          <p:nvPr userDrawn="1">
            <p:custDataLst>
              <p:tags r:id="rId55"/>
            </p:custDataLst>
          </p:nvPr>
        </p:nvSpPr>
        <p:spPr>
          <a:xfrm>
            <a:off x="10126800" y="417600"/>
            <a:ext cx="1443600" cy="363600"/>
          </a:xfrm>
          <a:prstGeom prst="rect">
            <a:avLst/>
          </a:prstGeom>
          <a:noFill/>
        </p:spPr>
        <p:txBody>
          <a:bodyPr vert="horz" rtlCol="0">
            <a:spAutoFit/>
          </a:bodyPr>
          <a:lstStyle/>
          <a:p>
            <a:endParaRPr lang="en-SG"/>
          </a:p>
        </p:txBody>
      </p:sp>
    </p:spTree>
    <p:extLst>
      <p:ext uri="{BB962C8B-B14F-4D97-AF65-F5344CB8AC3E}">
        <p14:creationId xmlns:p14="http://schemas.microsoft.com/office/powerpoint/2010/main" val="22376400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59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descr="Logo&#10;&#10;Description automatically generated with low confidence">
            <a:extLst>
              <a:ext uri="{FF2B5EF4-FFF2-40B4-BE49-F238E27FC236}">
                <a16:creationId xmlns:a16="http://schemas.microsoft.com/office/drawing/2014/main" id="{82501FC4-37AA-4CE2-8771-BE6DF618022E}"/>
              </a:ext>
            </a:extLst>
          </p:cNvPr>
          <p:cNvPicPr>
            <a:picLocks noGrp="1" noRot="1" noChangeAspect="1" noMove="1" noResize="1" noEditPoints="1" noAdjustHandles="1" noChangeArrowheads="1" noChangeShapeType="1" noCrop="1"/>
          </p:cNvPicPr>
          <p:nvPr userDrawn="1"/>
        </p:nvPicPr>
        <p:blipFill>
          <a:blip r:embed="rId40"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5F66F6A2-F5DA-40CC-A489-4C3137DB51D5}"/>
              </a:ext>
            </a:extLst>
          </p:cNvPr>
          <p:cNvSpPr/>
          <p:nvPr/>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2023 Synpulse8. Private and Confidential.</a:t>
            </a:r>
          </a:p>
        </p:txBody>
      </p:sp>
      <p:pic>
        <p:nvPicPr>
          <p:cNvPr id="16" name="Picture 3">
            <a:extLst>
              <a:ext uri="{FF2B5EF4-FFF2-40B4-BE49-F238E27FC236}">
                <a16:creationId xmlns:a16="http://schemas.microsoft.com/office/drawing/2014/main" id="{CA803BEE-1FF2-41DF-A9A6-0B0EE8D2210F}"/>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5463521" y="2361179"/>
            <a:ext cx="1264958" cy="213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descr="A black and white sign&#10;&#10;Description automatically generated with low confidence">
            <a:extLst>
              <a:ext uri="{FF2B5EF4-FFF2-40B4-BE49-F238E27FC236}">
                <a16:creationId xmlns:a16="http://schemas.microsoft.com/office/drawing/2014/main" id="{CF757742-C196-4B16-9684-9B70092A777E}"/>
              </a:ext>
            </a:extLst>
          </p:cNvPr>
          <p:cNvPicPr>
            <a:picLocks noChangeAspect="1"/>
          </p:cNvPicPr>
          <p:nvPr userDrawn="1"/>
        </p:nvPicPr>
        <p:blipFill>
          <a:blip r:embed="rId42" cstate="print">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66" name="Text Placeholder 4">
            <a:extLst>
              <a:ext uri="{FF2B5EF4-FFF2-40B4-BE49-F238E27FC236}">
                <a16:creationId xmlns:a16="http://schemas.microsoft.com/office/drawing/2014/main" id="{FB08F10C-6D6F-4C79-B271-6BECF66E2221}"/>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2" name="TextBox 1">
            <a:extLst>
              <a:ext uri="{FF2B5EF4-FFF2-40B4-BE49-F238E27FC236}">
                <a16:creationId xmlns:a16="http://schemas.microsoft.com/office/drawing/2014/main" id="{993F4249-0747-7BE6-A5C5-E67BA0A22B38}"/>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064D4238-A7E3-20EE-4E6B-8C8C33081FF3}"/>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A00EC26B-C04E-4B27-5E3E-C9AB5D2805A9}"/>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BEB8584F-52C1-ADDE-92B7-05AF9306E4F0}"/>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88C6A1C5-0382-8348-1EB1-A89447FBCD48}"/>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0F9CCDA8-5E5E-5F98-7C28-0EC933B90E2D}"/>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8F5BB923-F6B8-2B2C-0F94-772957147182}"/>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B02E4575-D08E-0D37-B7D7-EA9812A711EA}"/>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362141DD-6E57-DB42-5342-51A0924BF19C}"/>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2" name="TextBox 11">
            <a:extLst>
              <a:ext uri="{FF2B5EF4-FFF2-40B4-BE49-F238E27FC236}">
                <a16:creationId xmlns:a16="http://schemas.microsoft.com/office/drawing/2014/main" id="{DAE47E42-07AA-6587-7348-86AD641E6F3C}"/>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BABECF41-AE03-0822-3581-08D2B4560D09}"/>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7530D1B0-9DBB-B137-1183-CA6E2A97C59D}"/>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159B2850-E675-184A-B741-1E0D58CCA26E}"/>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F1E013D7-657C-1560-42F3-C6096522A3F8}"/>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94C9495E-F8E9-2BAF-53F3-79F2A2615604}"/>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73093AFD-137D-4541-EBDB-D53DC988BADE}"/>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ED03BAB1-5B64-9974-13EC-CDC7F2641610}"/>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3F5AF572-3E53-2040-0034-A75FB4CB856D}"/>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FA3A5D29-E05D-620E-722E-AB068FCA7130}"/>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0711C5F8-3891-BA25-0169-65668A6F4F4D}"/>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3A7F1B4E-BD1E-33D1-433B-436D57072658}"/>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9F12D4BA-8A55-73CA-FD0B-C5D48B958BFB}"/>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6B8BCDF5-FE20-C40C-9209-32A0F933A128}"/>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9F37DE21-E604-0F62-BA21-F28605764F46}"/>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45C7F6A3-59D1-C0E7-4300-6776B460D6EC}"/>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0F0257FB-6CF7-3643-3EFE-889938A360CE}"/>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C42AB74A-50A7-79A6-2797-874AF1AA8C78}"/>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08A3AE94-91E6-A27A-90ED-CD42B736FE58}"/>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D10597E4-701C-F3EE-51E5-FE20DC3446B9}"/>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21987242-DA09-5F29-AC13-464108F35C18}"/>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E9907CC5-1391-C881-EC46-3E54972D2BCF}"/>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F544C9F0-C274-7DC7-8170-814579A62655}"/>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A1226F7B-9CB8-7135-2ECA-DDABA7E3A66E}"/>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ADB5A9B7-9DDF-C22D-91E3-C70C2A13F363}"/>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0441F8E7-C6C5-C63C-83DE-55A4A28147B5}"/>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79A565D1-9664-8BB6-ADF9-0EBF2FB1C8FB}"/>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1" name="TextBox 40">
            <a:extLst>
              <a:ext uri="{FF2B5EF4-FFF2-40B4-BE49-F238E27FC236}">
                <a16:creationId xmlns:a16="http://schemas.microsoft.com/office/drawing/2014/main" id="{24E3F215-9C1D-429C-51C3-1A005FD38133}"/>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2" name="TextBox 41">
            <a:extLst>
              <a:ext uri="{FF2B5EF4-FFF2-40B4-BE49-F238E27FC236}">
                <a16:creationId xmlns:a16="http://schemas.microsoft.com/office/drawing/2014/main" id="{4A327700-635E-0DC5-A353-AD9ADD5D6D17}"/>
              </a:ext>
            </a:extLst>
          </p:cNvPr>
          <p:cNvSpPr txBox="1"/>
          <p:nvPr userDrawn="1">
            <p:custDataLst>
              <p:tags r:id="rId38"/>
            </p:custDataLst>
          </p:nvPr>
        </p:nvSpPr>
        <p:spPr>
          <a:xfrm>
            <a:off x="10126800" y="417600"/>
            <a:ext cx="1443600" cy="363600"/>
          </a:xfrm>
          <a:prstGeom prst="rect">
            <a:avLst/>
          </a:prstGeom>
          <a:noFill/>
        </p:spPr>
        <p:txBody>
          <a:bodyPr vert="horz" rtlCol="0">
            <a:spAutoFit/>
          </a:bodyPr>
          <a:lstStyle/>
          <a:p>
            <a:endParaRPr lang="en-GB"/>
          </a:p>
        </p:txBody>
      </p:sp>
      <p:sp>
        <p:nvSpPr>
          <p:cNvPr id="44" name="Text Placeholder 43">
            <a:extLst>
              <a:ext uri="{FF2B5EF4-FFF2-40B4-BE49-F238E27FC236}">
                <a16:creationId xmlns:a16="http://schemas.microsoft.com/office/drawing/2014/main" id="{566E859E-86AA-9145-CCC1-33C9E1ED62E2}"/>
              </a:ext>
            </a:extLst>
          </p:cNvPr>
          <p:cNvSpPr>
            <a:spLocks noGrp="1"/>
          </p:cNvSpPr>
          <p:nvPr>
            <p:ph type="body" sz="quarter" idx="10"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6" name="Picture Placeholder 45">
            <a:extLst>
              <a:ext uri="{FF2B5EF4-FFF2-40B4-BE49-F238E27FC236}">
                <a16:creationId xmlns:a16="http://schemas.microsoft.com/office/drawing/2014/main" id="{8776B28E-F2AC-8959-96B3-44B4924FC915}"/>
              </a:ext>
            </a:extLst>
          </p:cNvPr>
          <p:cNvSpPr>
            <a:spLocks noGrp="1"/>
          </p:cNvSpPr>
          <p:nvPr>
            <p:ph type="pic" sz="quarter" idx="11"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189660441"/>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D06097F-8E02-FFD7-2EBF-638510361D52}"/>
              </a:ext>
            </a:extLst>
          </p:cNvPr>
          <p:cNvSpPr/>
          <p:nvPr userDrawn="1"/>
        </p:nvSpPr>
        <p:spPr>
          <a:xfrm>
            <a:off x="0" y="0"/>
            <a:ext cx="12192000" cy="6858000"/>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10;&#10;Description automatically generated with low confidence">
            <a:extLst>
              <a:ext uri="{FF2B5EF4-FFF2-40B4-BE49-F238E27FC236}">
                <a16:creationId xmlns:a16="http://schemas.microsoft.com/office/drawing/2014/main" id="{82501FC4-37AA-4CE2-8771-BE6DF618022E}"/>
              </a:ext>
            </a:extLst>
          </p:cNvPr>
          <p:cNvPicPr>
            <a:picLocks noGrp="1" noRot="1" noChangeAspect="1" noMove="1" noResize="1" noEditPoints="1" noAdjustHandles="1" noChangeArrowheads="1" noChangeShapeType="1" noCrop="1"/>
          </p:cNvPicPr>
          <p:nvPr userDrawn="1"/>
        </p:nvPicPr>
        <p:blipFill>
          <a:blip r:embed="rId46" cstate="email">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Picture 3">
            <a:extLst>
              <a:ext uri="{FF2B5EF4-FFF2-40B4-BE49-F238E27FC236}">
                <a16:creationId xmlns:a16="http://schemas.microsoft.com/office/drawing/2014/main" id="{CA803BEE-1FF2-41DF-A9A6-0B0EE8D2210F}"/>
              </a:ext>
            </a:extLst>
          </p:cNvPr>
          <p:cNvPicPr>
            <a:picLocks noChangeAspect="1" noChangeArrowheads="1"/>
          </p:cNvPicPr>
          <p:nvPr/>
        </p:nvPicPr>
        <p:blipFill rotWithShape="1">
          <a:blip r:embed="rId47">
            <a:alphaModFix amt="20000"/>
            <a:extLst>
              <a:ext uri="{28A0092B-C50C-407E-A947-70E740481C1C}">
                <a14:useLocalDpi xmlns:a14="http://schemas.microsoft.com/office/drawing/2010/main" val="0"/>
              </a:ext>
            </a:extLst>
          </a:blip>
          <a:srcRect l="-2793" t="6424" r="1" b="6424"/>
          <a:stretch/>
        </p:blipFill>
        <p:spPr bwMode="auto">
          <a:xfrm>
            <a:off x="7731262" y="0"/>
            <a:ext cx="4791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 Placeholder 65">
            <a:extLst>
              <a:ext uri="{FF2B5EF4-FFF2-40B4-BE49-F238E27FC236}">
                <a16:creationId xmlns:a16="http://schemas.microsoft.com/office/drawing/2014/main" id="{AF0DD9B3-597E-43CA-9E95-0B136FA0CE1A}"/>
              </a:ext>
            </a:extLst>
          </p:cNvPr>
          <p:cNvSpPr>
            <a:spLocks noGrp="1"/>
          </p:cNvSpPr>
          <p:nvPr>
            <p:ph type="body" sz="quarter" idx="10" hasCustomPrompt="1"/>
          </p:nvPr>
        </p:nvSpPr>
        <p:spPr>
          <a:xfrm>
            <a:off x="456619" y="1499093"/>
            <a:ext cx="6324600" cy="2463034"/>
          </a:xfrm>
        </p:spPr>
        <p:txBody>
          <a:bodyPr anchor="b">
            <a:noAutofit/>
          </a:bodyPr>
          <a:lstStyle>
            <a:lvl1pPr marL="0" indent="0">
              <a:lnSpc>
                <a:spcPct val="90000"/>
              </a:lnSpc>
              <a:spcBef>
                <a:spcPts val="0"/>
              </a:spcBef>
              <a:buNone/>
              <a:defRPr sz="5400" b="0">
                <a:latin typeface="Outfit Light" pitchFamily="2" charset="0"/>
              </a:defRPr>
            </a:lvl1pPr>
          </a:lstStyle>
          <a:p>
            <a:pPr lvl="0"/>
            <a:r>
              <a:rPr lang="en-SG"/>
              <a:t>Title (Outfit Light 54pt)</a:t>
            </a:r>
            <a:endParaRPr lang="en-GB"/>
          </a:p>
        </p:txBody>
      </p:sp>
      <p:sp>
        <p:nvSpPr>
          <p:cNvPr id="71" name="Rectangle 70">
            <a:extLst>
              <a:ext uri="{FF2B5EF4-FFF2-40B4-BE49-F238E27FC236}">
                <a16:creationId xmlns:a16="http://schemas.microsoft.com/office/drawing/2014/main" id="{4648C928-1350-49CA-82EF-1B55784AAD70}"/>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2023 Synpulse8. Private and Confidential.</a:t>
            </a:r>
          </a:p>
        </p:txBody>
      </p:sp>
      <p:pic>
        <p:nvPicPr>
          <p:cNvPr id="72" name="Picture 71" descr="A black and white sign&#10;&#10;Description automatically generated with low confidence">
            <a:extLst>
              <a:ext uri="{FF2B5EF4-FFF2-40B4-BE49-F238E27FC236}">
                <a16:creationId xmlns:a16="http://schemas.microsoft.com/office/drawing/2014/main" id="{CAD6F361-9109-4E89-AE59-BA8C6BD06C29}"/>
              </a:ext>
            </a:extLst>
          </p:cNvPr>
          <p:cNvPicPr>
            <a:picLocks noChangeAspect="1"/>
          </p:cNvPicPr>
          <p:nvPr userDrawn="1"/>
        </p:nvPicPr>
        <p:blipFill>
          <a:blip r:embed="rId48" cstate="print">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cxnSp>
        <p:nvCxnSpPr>
          <p:cNvPr id="15" name="Straight Connector 14">
            <a:extLst>
              <a:ext uri="{FF2B5EF4-FFF2-40B4-BE49-F238E27FC236}">
                <a16:creationId xmlns:a16="http://schemas.microsoft.com/office/drawing/2014/main" id="{93F15259-3772-1AC2-69F5-73B9103264D4}"/>
              </a:ext>
            </a:extLst>
          </p:cNvPr>
          <p:cNvCxnSpPr>
            <a:cxnSpLocks/>
          </p:cNvCxnSpPr>
          <p:nvPr userDrawn="1"/>
        </p:nvCxnSpPr>
        <p:spPr>
          <a:xfrm>
            <a:off x="550863" y="4853354"/>
            <a:ext cx="623035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7" name="Text Placeholder 69">
            <a:extLst>
              <a:ext uri="{FF2B5EF4-FFF2-40B4-BE49-F238E27FC236}">
                <a16:creationId xmlns:a16="http://schemas.microsoft.com/office/drawing/2014/main" id="{B822FBDC-A4F2-0499-51DD-428BA8FD185C}"/>
              </a:ext>
            </a:extLst>
          </p:cNvPr>
          <p:cNvSpPr>
            <a:spLocks noGrp="1"/>
          </p:cNvSpPr>
          <p:nvPr>
            <p:ph type="body" sz="quarter" idx="12" hasCustomPrompt="1"/>
          </p:nvPr>
        </p:nvSpPr>
        <p:spPr>
          <a:xfrm>
            <a:off x="456619" y="4950070"/>
            <a:ext cx="6325181" cy="698530"/>
          </a:xfrm>
        </p:spPr>
        <p:txBody>
          <a:bodyPr>
            <a:normAutofit/>
          </a:bodyPr>
          <a:lstStyle>
            <a:lvl1pPr marL="0" indent="0">
              <a:lnSpc>
                <a:spcPct val="100000"/>
              </a:lnSpc>
              <a:spcBef>
                <a:spcPts val="0"/>
              </a:spcBef>
              <a:buNone/>
              <a:defRPr sz="1400" spc="300">
                <a:solidFill>
                  <a:srgbClr val="F79581"/>
                </a:solidFill>
                <a:latin typeface="Outfit" pitchFamily="2" charset="0"/>
              </a:defRPr>
            </a:lvl1pPr>
          </a:lstStyle>
          <a:p>
            <a:pPr lvl="0"/>
            <a:r>
              <a:rPr lang="en-SG"/>
              <a:t>NAME AND DESIGNATION (OUTFIT 14 PT)</a:t>
            </a:r>
            <a:endParaRPr lang="en-GB"/>
          </a:p>
        </p:txBody>
      </p:sp>
      <p:sp>
        <p:nvSpPr>
          <p:cNvPr id="27" name="Text Placeholder 26">
            <a:extLst>
              <a:ext uri="{FF2B5EF4-FFF2-40B4-BE49-F238E27FC236}">
                <a16:creationId xmlns:a16="http://schemas.microsoft.com/office/drawing/2014/main" id="{1144A828-3ABD-BE20-0022-168014CD6672}"/>
              </a:ext>
            </a:extLst>
          </p:cNvPr>
          <p:cNvSpPr>
            <a:spLocks noGrp="1"/>
          </p:cNvSpPr>
          <p:nvPr>
            <p:ph type="body" sz="quarter" idx="13" hasCustomPrompt="1"/>
          </p:nvPr>
        </p:nvSpPr>
        <p:spPr>
          <a:xfrm>
            <a:off x="456619" y="4058842"/>
            <a:ext cx="6325181" cy="698500"/>
          </a:xfrm>
        </p:spPr>
        <p:txBody>
          <a:bodyPr anchor="b">
            <a:normAutofit/>
          </a:bodyPr>
          <a:lstStyle>
            <a:lvl1pPr marL="0" indent="0">
              <a:buNone/>
              <a:defRPr sz="1600"/>
            </a:lvl1pPr>
          </a:lstStyle>
          <a:p>
            <a:pPr lvl="0"/>
            <a:r>
              <a:rPr lang="en-GB"/>
              <a:t>Subtitle (Outfit 16 </a:t>
            </a:r>
            <a:r>
              <a:rPr lang="en-GB" err="1"/>
              <a:t>pt</a:t>
            </a:r>
            <a:r>
              <a:rPr lang="en-GB"/>
              <a:t>)</a:t>
            </a:r>
          </a:p>
        </p:txBody>
      </p:sp>
      <p:sp>
        <p:nvSpPr>
          <p:cNvPr id="73" name="Text Placeholder 4">
            <a:extLst>
              <a:ext uri="{FF2B5EF4-FFF2-40B4-BE49-F238E27FC236}">
                <a16:creationId xmlns:a16="http://schemas.microsoft.com/office/drawing/2014/main" id="{4A641261-2347-EF3A-C55B-FAB66712D493}"/>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2" name="TextBox 1">
            <a:extLst>
              <a:ext uri="{FF2B5EF4-FFF2-40B4-BE49-F238E27FC236}">
                <a16:creationId xmlns:a16="http://schemas.microsoft.com/office/drawing/2014/main" id="{B66F8B10-AB45-46C5-CDA2-A810CFC146FD}"/>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624B08C2-0B13-C210-8E76-EA3B07A133C9}"/>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770C2155-8587-A7ED-2676-C4429454D665}"/>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6FB2E07D-6398-D2BF-AB79-E17F0EF4C38E}"/>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3A354351-CB8A-C37F-C000-1E45BA83F221}"/>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0DC06B87-4E47-E4F3-0DA7-DC62BE0F366D}"/>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CF39DE78-49B6-7C30-A4FD-38B9EE38C79D}"/>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E72F7822-07DD-41B1-8ECB-F4C627EEDA5D}"/>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5354AAF8-E2AA-4261-D39C-6B5312912B6B}"/>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2" name="TextBox 11">
            <a:extLst>
              <a:ext uri="{FF2B5EF4-FFF2-40B4-BE49-F238E27FC236}">
                <a16:creationId xmlns:a16="http://schemas.microsoft.com/office/drawing/2014/main" id="{4DDBA887-3266-43C6-1CB7-92D50B715605}"/>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19A554E9-FD68-0113-C614-4A8CE508C9D0}"/>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B38A4325-7CE1-659F-6110-2ED4AAA74D23}"/>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2C58D9FD-0669-CF03-5087-AB3DEAF22E49}"/>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DF5B3F61-2F81-862B-0891-4E842A07C03F}"/>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BFD2065C-B5C7-F016-BFBD-224E73DD287F}"/>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760E7E16-2690-066A-6006-C359FC5A7D08}"/>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F11B8E35-B41C-443D-2A60-F5192C380348}"/>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76EB5BEB-6D4B-B20A-5C34-84139EB95106}"/>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5E013A4C-0CD7-3179-0232-D0EAF1859427}"/>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F5BF4214-DD10-96A5-1A26-45F9C02FE408}"/>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85843701-CB08-A5C7-A72F-75AE25B37773}"/>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A9A73B98-F794-88FB-F46C-6A759B5BC0A7}"/>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EC296456-34BD-8FA8-12DF-FBAACA4CCD5D}"/>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8E43894A-6120-D1D8-BF8D-BA1046C5E12A}"/>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6802EBE1-8707-028E-4499-60B0A09D4910}"/>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C6AC30B2-7F68-930B-A261-410EEE77C93E}"/>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0E5B1D17-3A41-EB47-B218-6E2C34C86C5F}"/>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F88CDA94-609E-F2FE-A0A9-68776E3CC5FC}"/>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8E751917-E246-1A1B-934D-908AF1FA57B9}"/>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D472603D-13A8-B6FA-3DD6-6B8BC1BBBC37}"/>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15F5BFC5-F254-5B30-51B1-4E9815C9A06E}"/>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221B0D9F-FAE2-4512-CC82-C532B8D26413}"/>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F4BF3B78-14C6-1667-301E-ED2A8F16F552}"/>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0C693322-A04C-3782-0D95-7D6B113C8450}"/>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C6DD6601-EB32-FF49-2B55-53723999D4FF}"/>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1" name="TextBox 40">
            <a:extLst>
              <a:ext uri="{FF2B5EF4-FFF2-40B4-BE49-F238E27FC236}">
                <a16:creationId xmlns:a16="http://schemas.microsoft.com/office/drawing/2014/main" id="{8586BF6D-3524-DB3B-F4A4-0B311DBE4E0B}"/>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2" name="TextBox 41">
            <a:extLst>
              <a:ext uri="{FF2B5EF4-FFF2-40B4-BE49-F238E27FC236}">
                <a16:creationId xmlns:a16="http://schemas.microsoft.com/office/drawing/2014/main" id="{DDD81443-1AB7-8AC2-0BE8-13FC103E3B5D}"/>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3" name="TextBox 42">
            <a:extLst>
              <a:ext uri="{FF2B5EF4-FFF2-40B4-BE49-F238E27FC236}">
                <a16:creationId xmlns:a16="http://schemas.microsoft.com/office/drawing/2014/main" id="{655511A3-6F99-BDCB-E115-521B10FF6D54}"/>
              </a:ext>
            </a:extLst>
          </p:cNvPr>
          <p:cNvSpPr txBox="1"/>
          <p:nvPr userDrawn="1">
            <p:custDataLst>
              <p:tags r:id="rId38"/>
            </p:custDataLst>
          </p:nvPr>
        </p:nvSpPr>
        <p:spPr>
          <a:xfrm>
            <a:off x="10126800" y="417600"/>
            <a:ext cx="1443600" cy="363600"/>
          </a:xfrm>
          <a:prstGeom prst="rect">
            <a:avLst/>
          </a:prstGeom>
          <a:noFill/>
        </p:spPr>
        <p:txBody>
          <a:bodyPr vert="horz" rtlCol="0">
            <a:spAutoFit/>
          </a:bodyPr>
          <a:lstStyle/>
          <a:p>
            <a:endParaRPr lang="en-GB"/>
          </a:p>
        </p:txBody>
      </p:sp>
      <p:sp>
        <p:nvSpPr>
          <p:cNvPr id="44" name="TextBox 43">
            <a:extLst>
              <a:ext uri="{FF2B5EF4-FFF2-40B4-BE49-F238E27FC236}">
                <a16:creationId xmlns:a16="http://schemas.microsoft.com/office/drawing/2014/main" id="{AD3EEEB6-1552-7D3C-F559-BE281C719C2B}"/>
              </a:ext>
            </a:extLst>
          </p:cNvPr>
          <p:cNvSpPr txBox="1"/>
          <p:nvPr userDrawn="1">
            <p:custDataLst>
              <p:tags r:id="rId39"/>
            </p:custDataLst>
          </p:nvPr>
        </p:nvSpPr>
        <p:spPr>
          <a:xfrm>
            <a:off x="10126800" y="417600"/>
            <a:ext cx="1443600" cy="363600"/>
          </a:xfrm>
          <a:prstGeom prst="rect">
            <a:avLst/>
          </a:prstGeom>
          <a:noFill/>
        </p:spPr>
        <p:txBody>
          <a:bodyPr vert="horz" rtlCol="0">
            <a:spAutoFit/>
          </a:bodyPr>
          <a:lstStyle/>
          <a:p>
            <a:endParaRPr lang="en-GB"/>
          </a:p>
        </p:txBody>
      </p:sp>
      <p:sp>
        <p:nvSpPr>
          <p:cNvPr id="45" name="TextBox 44">
            <a:extLst>
              <a:ext uri="{FF2B5EF4-FFF2-40B4-BE49-F238E27FC236}">
                <a16:creationId xmlns:a16="http://schemas.microsoft.com/office/drawing/2014/main" id="{B2C512D8-6880-8125-3F1A-C6E5526659AE}"/>
              </a:ext>
            </a:extLst>
          </p:cNvPr>
          <p:cNvSpPr txBox="1"/>
          <p:nvPr userDrawn="1">
            <p:custDataLst>
              <p:tags r:id="rId40"/>
            </p:custDataLst>
          </p:nvPr>
        </p:nvSpPr>
        <p:spPr>
          <a:xfrm>
            <a:off x="10126800" y="417600"/>
            <a:ext cx="1443600" cy="363600"/>
          </a:xfrm>
          <a:prstGeom prst="rect">
            <a:avLst/>
          </a:prstGeom>
          <a:noFill/>
        </p:spPr>
        <p:txBody>
          <a:bodyPr vert="horz" rtlCol="0">
            <a:spAutoFit/>
          </a:bodyPr>
          <a:lstStyle/>
          <a:p>
            <a:endParaRPr lang="en-GB"/>
          </a:p>
        </p:txBody>
      </p:sp>
      <p:sp>
        <p:nvSpPr>
          <p:cNvPr id="46" name="TextBox 45">
            <a:extLst>
              <a:ext uri="{FF2B5EF4-FFF2-40B4-BE49-F238E27FC236}">
                <a16:creationId xmlns:a16="http://schemas.microsoft.com/office/drawing/2014/main" id="{211C6A91-EC18-49A5-9811-74AB30E89CC5}"/>
              </a:ext>
            </a:extLst>
          </p:cNvPr>
          <p:cNvSpPr txBox="1"/>
          <p:nvPr userDrawn="1">
            <p:custDataLst>
              <p:tags r:id="rId41"/>
            </p:custDataLst>
          </p:nvPr>
        </p:nvSpPr>
        <p:spPr>
          <a:xfrm>
            <a:off x="10126800" y="417600"/>
            <a:ext cx="1443600" cy="363600"/>
          </a:xfrm>
          <a:prstGeom prst="rect">
            <a:avLst/>
          </a:prstGeom>
          <a:noFill/>
        </p:spPr>
        <p:txBody>
          <a:bodyPr vert="horz" rtlCol="0">
            <a:spAutoFit/>
          </a:bodyPr>
          <a:lstStyle/>
          <a:p>
            <a:endParaRPr lang="en-GB"/>
          </a:p>
        </p:txBody>
      </p:sp>
      <p:sp>
        <p:nvSpPr>
          <p:cNvPr id="47" name="TextBox 46">
            <a:extLst>
              <a:ext uri="{FF2B5EF4-FFF2-40B4-BE49-F238E27FC236}">
                <a16:creationId xmlns:a16="http://schemas.microsoft.com/office/drawing/2014/main" id="{14DE4EBA-9615-1117-0A64-B5F044DA97A6}"/>
              </a:ext>
            </a:extLst>
          </p:cNvPr>
          <p:cNvSpPr txBox="1"/>
          <p:nvPr userDrawn="1">
            <p:custDataLst>
              <p:tags r:id="rId42"/>
            </p:custDataLst>
          </p:nvPr>
        </p:nvSpPr>
        <p:spPr>
          <a:xfrm>
            <a:off x="10126800" y="417600"/>
            <a:ext cx="1443600" cy="363600"/>
          </a:xfrm>
          <a:prstGeom prst="rect">
            <a:avLst/>
          </a:prstGeom>
          <a:noFill/>
        </p:spPr>
        <p:txBody>
          <a:bodyPr vert="horz" rtlCol="0">
            <a:spAutoFit/>
          </a:bodyPr>
          <a:lstStyle/>
          <a:p>
            <a:endParaRPr lang="en-GB"/>
          </a:p>
        </p:txBody>
      </p:sp>
      <p:sp>
        <p:nvSpPr>
          <p:cNvPr id="48" name="TextBox 47">
            <a:extLst>
              <a:ext uri="{FF2B5EF4-FFF2-40B4-BE49-F238E27FC236}">
                <a16:creationId xmlns:a16="http://schemas.microsoft.com/office/drawing/2014/main" id="{586B87DB-879C-2535-BC07-C16F742A9740}"/>
              </a:ext>
            </a:extLst>
          </p:cNvPr>
          <p:cNvSpPr txBox="1"/>
          <p:nvPr userDrawn="1">
            <p:custDataLst>
              <p:tags r:id="rId43"/>
            </p:custDataLst>
          </p:nvPr>
        </p:nvSpPr>
        <p:spPr>
          <a:xfrm>
            <a:off x="10126800" y="417600"/>
            <a:ext cx="1443600" cy="363600"/>
          </a:xfrm>
          <a:prstGeom prst="rect">
            <a:avLst/>
          </a:prstGeom>
          <a:noFill/>
        </p:spPr>
        <p:txBody>
          <a:bodyPr vert="horz" rtlCol="0">
            <a:spAutoFit/>
          </a:bodyPr>
          <a:lstStyle/>
          <a:p>
            <a:endParaRPr lang="en-GB"/>
          </a:p>
        </p:txBody>
      </p:sp>
      <p:sp>
        <p:nvSpPr>
          <p:cNvPr id="49" name="TextBox 48">
            <a:extLst>
              <a:ext uri="{FF2B5EF4-FFF2-40B4-BE49-F238E27FC236}">
                <a16:creationId xmlns:a16="http://schemas.microsoft.com/office/drawing/2014/main" id="{4B811829-0597-E493-3D4C-8DADC6F5437F}"/>
              </a:ext>
            </a:extLst>
          </p:cNvPr>
          <p:cNvSpPr txBox="1"/>
          <p:nvPr userDrawn="1">
            <p:custDataLst>
              <p:tags r:id="rId44"/>
            </p:custDataLst>
          </p:nvPr>
        </p:nvSpPr>
        <p:spPr>
          <a:xfrm>
            <a:off x="10126800" y="417600"/>
            <a:ext cx="1443600" cy="363600"/>
          </a:xfrm>
          <a:prstGeom prst="rect">
            <a:avLst/>
          </a:prstGeom>
          <a:noFill/>
        </p:spPr>
        <p:txBody>
          <a:bodyPr vert="horz" rtlCol="0">
            <a:spAutoFit/>
          </a:bodyPr>
          <a:lstStyle/>
          <a:p>
            <a:endParaRPr lang="en-GB"/>
          </a:p>
        </p:txBody>
      </p:sp>
      <p:sp>
        <p:nvSpPr>
          <p:cNvPr id="56" name="Text Placeholder 43">
            <a:extLst>
              <a:ext uri="{FF2B5EF4-FFF2-40B4-BE49-F238E27FC236}">
                <a16:creationId xmlns:a16="http://schemas.microsoft.com/office/drawing/2014/main" id="{1E0E36F7-3487-EFAD-AE10-CDC69609C3D0}"/>
              </a:ext>
            </a:extLst>
          </p:cNvPr>
          <p:cNvSpPr>
            <a:spLocks noGrp="1"/>
          </p:cNvSpPr>
          <p:nvPr>
            <p:ph type="body" sz="quarter" idx="14"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57" name="Picture Placeholder 45">
            <a:extLst>
              <a:ext uri="{FF2B5EF4-FFF2-40B4-BE49-F238E27FC236}">
                <a16:creationId xmlns:a16="http://schemas.microsoft.com/office/drawing/2014/main" id="{A941E6BB-FB36-E0D7-DDB0-7998F856226B}"/>
              </a:ext>
            </a:extLst>
          </p:cNvPr>
          <p:cNvSpPr>
            <a:spLocks noGrp="1"/>
          </p:cNvSpPr>
          <p:nvPr>
            <p:ph type="pic" sz="quarter" idx="11"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62675608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FEAC47FC-AA5D-0352-ADAA-1C1428A12A72}"/>
              </a:ext>
            </a:extLst>
          </p:cNvPr>
          <p:cNvPicPr>
            <a:picLocks noGrp="1" noRot="1" noChangeAspect="1" noMove="1" noResize="1" noEditPoints="1" noAdjustHandles="1" noChangeArrowheads="1" noChangeShapeType="1" noCrop="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6" name="Picture 3">
            <a:extLst>
              <a:ext uri="{FF2B5EF4-FFF2-40B4-BE49-F238E27FC236}">
                <a16:creationId xmlns:a16="http://schemas.microsoft.com/office/drawing/2014/main" id="{CA803BEE-1FF2-41DF-A9A6-0B0EE8D2210F}"/>
              </a:ext>
            </a:extLst>
          </p:cNvPr>
          <p:cNvPicPr>
            <a:picLocks noChangeAspect="1" noChangeArrowheads="1"/>
          </p:cNvPicPr>
          <p:nvPr/>
        </p:nvPicPr>
        <p:blipFill rotWithShape="1">
          <a:blip r:embed="rId4">
            <a:alphaModFix amt="20000"/>
            <a:extLst>
              <a:ext uri="{28A0092B-C50C-407E-A947-70E740481C1C}">
                <a14:useLocalDpi xmlns:a14="http://schemas.microsoft.com/office/drawing/2010/main" val="0"/>
              </a:ext>
            </a:extLst>
          </a:blip>
          <a:srcRect l="-2793" t="6424" r="1" b="6424"/>
          <a:stretch/>
        </p:blipFill>
        <p:spPr bwMode="auto">
          <a:xfrm>
            <a:off x="7731262" y="0"/>
            <a:ext cx="4791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 Placeholder 65">
            <a:extLst>
              <a:ext uri="{FF2B5EF4-FFF2-40B4-BE49-F238E27FC236}">
                <a16:creationId xmlns:a16="http://schemas.microsoft.com/office/drawing/2014/main" id="{AF0DD9B3-597E-43CA-9E95-0B136FA0CE1A}"/>
              </a:ext>
            </a:extLst>
          </p:cNvPr>
          <p:cNvSpPr>
            <a:spLocks noGrp="1"/>
          </p:cNvSpPr>
          <p:nvPr>
            <p:ph type="body" sz="quarter" idx="10" hasCustomPrompt="1"/>
          </p:nvPr>
        </p:nvSpPr>
        <p:spPr>
          <a:xfrm>
            <a:off x="456619" y="1499093"/>
            <a:ext cx="6324600" cy="2463034"/>
          </a:xfrm>
        </p:spPr>
        <p:txBody>
          <a:bodyPr anchor="b">
            <a:noAutofit/>
          </a:bodyPr>
          <a:lstStyle>
            <a:lvl1pPr marL="0" indent="0">
              <a:lnSpc>
                <a:spcPct val="90000"/>
              </a:lnSpc>
              <a:spcBef>
                <a:spcPts val="0"/>
              </a:spcBef>
              <a:buNone/>
              <a:defRPr sz="5400" b="0">
                <a:latin typeface="Outfit Light" pitchFamily="2" charset="0"/>
              </a:defRPr>
            </a:lvl1pPr>
          </a:lstStyle>
          <a:p>
            <a:pPr lvl="0"/>
            <a:r>
              <a:rPr lang="en-SG"/>
              <a:t>Title (Outfit Light 54pt)</a:t>
            </a:r>
            <a:endParaRPr lang="en-GB"/>
          </a:p>
        </p:txBody>
      </p:sp>
      <p:pic>
        <p:nvPicPr>
          <p:cNvPr id="72" name="Picture 71" descr="A black and white sign&#10;&#10;Description automatically generated with low confidence">
            <a:extLst>
              <a:ext uri="{FF2B5EF4-FFF2-40B4-BE49-F238E27FC236}">
                <a16:creationId xmlns:a16="http://schemas.microsoft.com/office/drawing/2014/main" id="{CAD6F361-9109-4E89-AE59-BA8C6BD06C2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cxnSp>
        <p:nvCxnSpPr>
          <p:cNvPr id="15" name="Straight Connector 14">
            <a:extLst>
              <a:ext uri="{FF2B5EF4-FFF2-40B4-BE49-F238E27FC236}">
                <a16:creationId xmlns:a16="http://schemas.microsoft.com/office/drawing/2014/main" id="{93F15259-3772-1AC2-69F5-73B9103264D4}"/>
              </a:ext>
            </a:extLst>
          </p:cNvPr>
          <p:cNvCxnSpPr>
            <a:cxnSpLocks/>
          </p:cNvCxnSpPr>
          <p:nvPr userDrawn="1"/>
        </p:nvCxnSpPr>
        <p:spPr>
          <a:xfrm>
            <a:off x="550863" y="4853354"/>
            <a:ext cx="6230356"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7" name="Text Placeholder 69">
            <a:extLst>
              <a:ext uri="{FF2B5EF4-FFF2-40B4-BE49-F238E27FC236}">
                <a16:creationId xmlns:a16="http://schemas.microsoft.com/office/drawing/2014/main" id="{B822FBDC-A4F2-0499-51DD-428BA8FD185C}"/>
              </a:ext>
            </a:extLst>
          </p:cNvPr>
          <p:cNvSpPr>
            <a:spLocks noGrp="1"/>
          </p:cNvSpPr>
          <p:nvPr>
            <p:ph type="body" sz="quarter" idx="12" hasCustomPrompt="1"/>
          </p:nvPr>
        </p:nvSpPr>
        <p:spPr>
          <a:xfrm>
            <a:off x="456619" y="4950070"/>
            <a:ext cx="6325181" cy="698530"/>
          </a:xfrm>
        </p:spPr>
        <p:txBody>
          <a:bodyPr>
            <a:normAutofit/>
          </a:bodyPr>
          <a:lstStyle>
            <a:lvl1pPr marL="0" indent="0">
              <a:lnSpc>
                <a:spcPct val="100000"/>
              </a:lnSpc>
              <a:spcBef>
                <a:spcPts val="0"/>
              </a:spcBef>
              <a:buNone/>
              <a:defRPr sz="1400" spc="300">
                <a:solidFill>
                  <a:srgbClr val="272727"/>
                </a:solidFill>
                <a:latin typeface="Outfit" pitchFamily="2" charset="0"/>
              </a:defRPr>
            </a:lvl1pPr>
          </a:lstStyle>
          <a:p>
            <a:pPr lvl="0"/>
            <a:r>
              <a:rPr lang="en-SG"/>
              <a:t>NAME AND DESIGNATION (OUTFIT 14 PT)</a:t>
            </a:r>
            <a:endParaRPr lang="en-GB"/>
          </a:p>
        </p:txBody>
      </p:sp>
      <p:sp>
        <p:nvSpPr>
          <p:cNvPr id="27" name="Text Placeholder 26">
            <a:extLst>
              <a:ext uri="{FF2B5EF4-FFF2-40B4-BE49-F238E27FC236}">
                <a16:creationId xmlns:a16="http://schemas.microsoft.com/office/drawing/2014/main" id="{1144A828-3ABD-BE20-0022-168014CD6672}"/>
              </a:ext>
            </a:extLst>
          </p:cNvPr>
          <p:cNvSpPr>
            <a:spLocks noGrp="1"/>
          </p:cNvSpPr>
          <p:nvPr>
            <p:ph type="body" sz="quarter" idx="13" hasCustomPrompt="1"/>
          </p:nvPr>
        </p:nvSpPr>
        <p:spPr>
          <a:xfrm>
            <a:off x="456619" y="4058842"/>
            <a:ext cx="6325181" cy="698500"/>
          </a:xfrm>
        </p:spPr>
        <p:txBody>
          <a:bodyPr anchor="b">
            <a:normAutofit/>
          </a:bodyPr>
          <a:lstStyle>
            <a:lvl1pPr marL="0" indent="0">
              <a:buNone/>
              <a:defRPr sz="1600"/>
            </a:lvl1pPr>
          </a:lstStyle>
          <a:p>
            <a:pPr lvl="0"/>
            <a:r>
              <a:rPr lang="en-GB"/>
              <a:t>Subtitle (Outfit 16 </a:t>
            </a:r>
            <a:r>
              <a:rPr lang="en-GB" err="1"/>
              <a:t>pt</a:t>
            </a:r>
            <a:r>
              <a:rPr lang="en-GB"/>
              <a:t>)</a:t>
            </a:r>
          </a:p>
        </p:txBody>
      </p:sp>
      <p:sp>
        <p:nvSpPr>
          <p:cNvPr id="73" name="Text Placeholder 4">
            <a:extLst>
              <a:ext uri="{FF2B5EF4-FFF2-40B4-BE49-F238E27FC236}">
                <a16:creationId xmlns:a16="http://schemas.microsoft.com/office/drawing/2014/main" id="{D328A473-CDEE-0F3B-88F3-848153580FB0}"/>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2" name="TextBox 1">
            <a:extLst>
              <a:ext uri="{FF2B5EF4-FFF2-40B4-BE49-F238E27FC236}">
                <a16:creationId xmlns:a16="http://schemas.microsoft.com/office/drawing/2014/main" id="{6B7AB41E-25B6-06DF-6B34-280AFA2CD060}"/>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12" name="Text Placeholder 43">
            <a:extLst>
              <a:ext uri="{FF2B5EF4-FFF2-40B4-BE49-F238E27FC236}">
                <a16:creationId xmlns:a16="http://schemas.microsoft.com/office/drawing/2014/main" id="{E5D75CEF-9D59-9F86-D30F-0BF1AEC561A7}"/>
              </a:ext>
            </a:extLst>
          </p:cNvPr>
          <p:cNvSpPr>
            <a:spLocks noGrp="1"/>
          </p:cNvSpPr>
          <p:nvPr>
            <p:ph type="body" sz="quarter" idx="14"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13" name="Picture Placeholder 45">
            <a:extLst>
              <a:ext uri="{FF2B5EF4-FFF2-40B4-BE49-F238E27FC236}">
                <a16:creationId xmlns:a16="http://schemas.microsoft.com/office/drawing/2014/main" id="{28CE59B8-75DB-B580-869C-E194B943C9EE}"/>
              </a:ext>
            </a:extLst>
          </p:cNvPr>
          <p:cNvSpPr>
            <a:spLocks noGrp="1"/>
          </p:cNvSpPr>
          <p:nvPr>
            <p:ph type="pic" sz="quarter" idx="11"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
        <p:nvSpPr>
          <p:cNvPr id="3" name="Rectangle 2">
            <a:extLst>
              <a:ext uri="{FF2B5EF4-FFF2-40B4-BE49-F238E27FC236}">
                <a16:creationId xmlns:a16="http://schemas.microsoft.com/office/drawing/2014/main" id="{616D0AC2-9213-603F-BB31-ABE0D4BB923B}"/>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2023 Synpulse8. Private and Confidential.</a:t>
            </a:r>
          </a:p>
        </p:txBody>
      </p:sp>
    </p:spTree>
    <p:extLst>
      <p:ext uri="{BB962C8B-B14F-4D97-AF65-F5344CB8AC3E}">
        <p14:creationId xmlns:p14="http://schemas.microsoft.com/office/powerpoint/2010/main" val="45482728"/>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6B1BEF66-C8DA-CFB7-2CAA-DAAA218DBC96}"/>
              </a:ext>
            </a:extLst>
          </p:cNvPr>
          <p:cNvPicPr>
            <a:picLocks noGrp="1" noRot="1" noChangeAspect="1" noMove="1" noResize="1" noEditPoints="1" noAdjustHandles="1" noChangeArrowheads="1" noChangeShapeType="1" noCrop="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1" y="0"/>
            <a:ext cx="12191998" cy="6858000"/>
          </a:xfrm>
          <a:prstGeom prst="rect">
            <a:avLst/>
          </a:prstGeom>
        </p:spPr>
      </p:pic>
      <p:sp>
        <p:nvSpPr>
          <p:cNvPr id="73" name="Rectangle 72">
            <a:extLst>
              <a:ext uri="{FF2B5EF4-FFF2-40B4-BE49-F238E27FC236}">
                <a16:creationId xmlns:a16="http://schemas.microsoft.com/office/drawing/2014/main" id="{CC7FCDE9-601A-453E-5FED-5967AF1937D3}"/>
              </a:ext>
            </a:extLst>
          </p:cNvPr>
          <p:cNvSpPr>
            <a:spLocks noGrp="1" noRot="1" noMove="1" noResize="1" noEditPoints="1" noAdjustHandles="1" noChangeArrowheads="1" noChangeShapeType="1"/>
          </p:cNvSpPr>
          <p:nvPr userDrawn="1"/>
        </p:nvSpPr>
        <p:spPr>
          <a:xfrm>
            <a:off x="0" y="0"/>
            <a:ext cx="12191998" cy="6858000"/>
          </a:xfrm>
          <a:prstGeom prst="rect">
            <a:avLst/>
          </a:prstGeom>
          <a:gradFill flip="none" rotWithShape="1">
            <a:gsLst>
              <a:gs pos="100000">
                <a:srgbClr val="8D9092">
                  <a:alpha val="13000"/>
                </a:srgbClr>
              </a:gs>
              <a:gs pos="65775">
                <a:srgbClr val="393A3A">
                  <a:alpha val="57000"/>
                </a:srgbClr>
              </a:gs>
              <a:gs pos="100000">
                <a:schemeClr val="tx1">
                  <a:lumMod val="50000"/>
                  <a:lumOff val="50000"/>
                  <a:alpha val="25000"/>
                </a:schemeClr>
              </a:gs>
              <a:gs pos="81000">
                <a:srgbClr val="535455">
                  <a:alpha val="39000"/>
                </a:srgbClr>
              </a:gs>
              <a:gs pos="52000">
                <a:schemeClr val="tx1">
                  <a:alpha val="5800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3">
            <a:extLst>
              <a:ext uri="{FF2B5EF4-FFF2-40B4-BE49-F238E27FC236}">
                <a16:creationId xmlns:a16="http://schemas.microsoft.com/office/drawing/2014/main" id="{CA803BEE-1FF2-41DF-A9A6-0B0EE8D2210F}"/>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2793" t="6424" r="1" b="6424"/>
          <a:stretch/>
        </p:blipFill>
        <p:spPr bwMode="auto">
          <a:xfrm>
            <a:off x="7731262" y="0"/>
            <a:ext cx="4791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 Placeholder 65">
            <a:extLst>
              <a:ext uri="{FF2B5EF4-FFF2-40B4-BE49-F238E27FC236}">
                <a16:creationId xmlns:a16="http://schemas.microsoft.com/office/drawing/2014/main" id="{AF0DD9B3-597E-43CA-9E95-0B136FA0CE1A}"/>
              </a:ext>
            </a:extLst>
          </p:cNvPr>
          <p:cNvSpPr>
            <a:spLocks noGrp="1"/>
          </p:cNvSpPr>
          <p:nvPr>
            <p:ph type="body" sz="quarter" idx="10" hasCustomPrompt="1"/>
          </p:nvPr>
        </p:nvSpPr>
        <p:spPr>
          <a:xfrm>
            <a:off x="456619" y="1499093"/>
            <a:ext cx="6324600" cy="2463034"/>
          </a:xfrm>
        </p:spPr>
        <p:txBody>
          <a:bodyPr anchor="b">
            <a:noAutofit/>
          </a:bodyPr>
          <a:lstStyle>
            <a:lvl1pPr marL="0" indent="0">
              <a:lnSpc>
                <a:spcPct val="90000"/>
              </a:lnSpc>
              <a:spcBef>
                <a:spcPts val="0"/>
              </a:spcBef>
              <a:buNone/>
              <a:defRPr sz="5400" b="0">
                <a:latin typeface="Outfit Light" pitchFamily="2" charset="0"/>
              </a:defRPr>
            </a:lvl1pPr>
          </a:lstStyle>
          <a:p>
            <a:pPr lvl="0"/>
            <a:r>
              <a:rPr lang="en-SG"/>
              <a:t>Title (Outfit Light 54pt)</a:t>
            </a:r>
            <a:endParaRPr lang="en-GB"/>
          </a:p>
        </p:txBody>
      </p:sp>
      <p:pic>
        <p:nvPicPr>
          <p:cNvPr id="72" name="Picture 71" descr="A black and white sign&#10;&#10;Description automatically generated with low confidence">
            <a:extLst>
              <a:ext uri="{FF2B5EF4-FFF2-40B4-BE49-F238E27FC236}">
                <a16:creationId xmlns:a16="http://schemas.microsoft.com/office/drawing/2014/main" id="{CAD6F361-9109-4E89-AE59-BA8C6BD06C2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cxnSp>
        <p:nvCxnSpPr>
          <p:cNvPr id="15" name="Straight Connector 14">
            <a:extLst>
              <a:ext uri="{FF2B5EF4-FFF2-40B4-BE49-F238E27FC236}">
                <a16:creationId xmlns:a16="http://schemas.microsoft.com/office/drawing/2014/main" id="{93F15259-3772-1AC2-69F5-73B9103264D4}"/>
              </a:ext>
            </a:extLst>
          </p:cNvPr>
          <p:cNvCxnSpPr>
            <a:cxnSpLocks/>
          </p:cNvCxnSpPr>
          <p:nvPr userDrawn="1"/>
        </p:nvCxnSpPr>
        <p:spPr>
          <a:xfrm>
            <a:off x="550863" y="4853354"/>
            <a:ext cx="623035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7" name="Text Placeholder 69">
            <a:extLst>
              <a:ext uri="{FF2B5EF4-FFF2-40B4-BE49-F238E27FC236}">
                <a16:creationId xmlns:a16="http://schemas.microsoft.com/office/drawing/2014/main" id="{B822FBDC-A4F2-0499-51DD-428BA8FD185C}"/>
              </a:ext>
            </a:extLst>
          </p:cNvPr>
          <p:cNvSpPr>
            <a:spLocks noGrp="1"/>
          </p:cNvSpPr>
          <p:nvPr>
            <p:ph type="body" sz="quarter" idx="12" hasCustomPrompt="1"/>
          </p:nvPr>
        </p:nvSpPr>
        <p:spPr>
          <a:xfrm>
            <a:off x="456619" y="4950070"/>
            <a:ext cx="6325181" cy="698530"/>
          </a:xfrm>
        </p:spPr>
        <p:txBody>
          <a:bodyPr>
            <a:normAutofit/>
          </a:bodyPr>
          <a:lstStyle>
            <a:lvl1pPr marL="0" indent="0">
              <a:lnSpc>
                <a:spcPct val="100000"/>
              </a:lnSpc>
              <a:spcBef>
                <a:spcPts val="0"/>
              </a:spcBef>
              <a:buNone/>
              <a:defRPr sz="1400" spc="300">
                <a:solidFill>
                  <a:srgbClr val="F79581"/>
                </a:solidFill>
                <a:latin typeface="Outfit" pitchFamily="2" charset="0"/>
              </a:defRPr>
            </a:lvl1pPr>
          </a:lstStyle>
          <a:p>
            <a:pPr lvl="0"/>
            <a:r>
              <a:rPr lang="en-SG"/>
              <a:t>NAME AND DESIGNATION (OUTFIT 14 PT)</a:t>
            </a:r>
            <a:endParaRPr lang="en-GB"/>
          </a:p>
        </p:txBody>
      </p:sp>
      <p:sp>
        <p:nvSpPr>
          <p:cNvPr id="27" name="Text Placeholder 26">
            <a:extLst>
              <a:ext uri="{FF2B5EF4-FFF2-40B4-BE49-F238E27FC236}">
                <a16:creationId xmlns:a16="http://schemas.microsoft.com/office/drawing/2014/main" id="{1144A828-3ABD-BE20-0022-168014CD6672}"/>
              </a:ext>
            </a:extLst>
          </p:cNvPr>
          <p:cNvSpPr>
            <a:spLocks noGrp="1"/>
          </p:cNvSpPr>
          <p:nvPr>
            <p:ph type="body" sz="quarter" idx="13" hasCustomPrompt="1"/>
          </p:nvPr>
        </p:nvSpPr>
        <p:spPr>
          <a:xfrm>
            <a:off x="456619" y="4058842"/>
            <a:ext cx="6325181" cy="698500"/>
          </a:xfrm>
        </p:spPr>
        <p:txBody>
          <a:bodyPr anchor="b">
            <a:normAutofit/>
          </a:bodyPr>
          <a:lstStyle>
            <a:lvl1pPr marL="0" indent="0">
              <a:buNone/>
              <a:defRPr sz="1600"/>
            </a:lvl1pPr>
          </a:lstStyle>
          <a:p>
            <a:pPr lvl="0"/>
            <a:r>
              <a:rPr lang="en-GB"/>
              <a:t>Subtitle (Outfit 16 </a:t>
            </a:r>
            <a:r>
              <a:rPr lang="en-GB" err="1"/>
              <a:t>pt</a:t>
            </a:r>
            <a:r>
              <a:rPr lang="en-GB"/>
              <a:t>)</a:t>
            </a:r>
          </a:p>
        </p:txBody>
      </p:sp>
      <p:sp>
        <p:nvSpPr>
          <p:cNvPr id="74" name="Text Placeholder 4">
            <a:extLst>
              <a:ext uri="{FF2B5EF4-FFF2-40B4-BE49-F238E27FC236}">
                <a16:creationId xmlns:a16="http://schemas.microsoft.com/office/drawing/2014/main" id="{0E2DCE91-3663-A2F8-C446-5E713BB36A8A}"/>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2" name="Text Placeholder 43">
            <a:extLst>
              <a:ext uri="{FF2B5EF4-FFF2-40B4-BE49-F238E27FC236}">
                <a16:creationId xmlns:a16="http://schemas.microsoft.com/office/drawing/2014/main" id="{3018AB9A-5292-9160-9668-E1D4C6393647}"/>
              </a:ext>
            </a:extLst>
          </p:cNvPr>
          <p:cNvSpPr>
            <a:spLocks noGrp="1"/>
          </p:cNvSpPr>
          <p:nvPr>
            <p:ph type="body" sz="quarter" idx="14"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13" name="Picture Placeholder 45">
            <a:extLst>
              <a:ext uri="{FF2B5EF4-FFF2-40B4-BE49-F238E27FC236}">
                <a16:creationId xmlns:a16="http://schemas.microsoft.com/office/drawing/2014/main" id="{F7D1909C-9464-8F9A-AB96-D45D579DB86E}"/>
              </a:ext>
            </a:extLst>
          </p:cNvPr>
          <p:cNvSpPr>
            <a:spLocks noGrp="1"/>
          </p:cNvSpPr>
          <p:nvPr>
            <p:ph type="pic" sz="quarter" idx="11"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
        <p:nvSpPr>
          <p:cNvPr id="2" name="Rectangle 1">
            <a:extLst>
              <a:ext uri="{FF2B5EF4-FFF2-40B4-BE49-F238E27FC236}">
                <a16:creationId xmlns:a16="http://schemas.microsoft.com/office/drawing/2014/main" id="{E04AF0B5-49FC-5F57-6BAA-AA187F271FF5}"/>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2023 Synpulse8. Private and Confidential.</a:t>
            </a:r>
          </a:p>
        </p:txBody>
      </p:sp>
    </p:spTree>
    <p:extLst>
      <p:ext uri="{BB962C8B-B14F-4D97-AF65-F5344CB8AC3E}">
        <p14:creationId xmlns:p14="http://schemas.microsoft.com/office/powerpoint/2010/main" val="271714767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F9FFBA36-BFDB-AF4D-A372-454E4FEB1287}" type="datetimeFigureOut">
              <a:rPr lang="en-US" smtClean="0"/>
              <a:t>9/19/23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FC1F5E-47A5-BE42-A7BA-9A37CE845769}" type="slidenum">
              <a:rPr lang="en-US" smtClean="0"/>
              <a:t>‹#›</a:t>
            </a:fld>
            <a:endParaRPr lang="en-US"/>
          </a:p>
        </p:txBody>
      </p:sp>
    </p:spTree>
    <p:extLst>
      <p:ext uri="{BB962C8B-B14F-4D97-AF65-F5344CB8AC3E}">
        <p14:creationId xmlns:p14="http://schemas.microsoft.com/office/powerpoint/2010/main" val="18000512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59AB897-38FB-E011-F7D6-E6EE04A34903}"/>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ASER WILKIE">
            <a:extLst>
              <a:ext uri="{FF2B5EF4-FFF2-40B4-BE49-F238E27FC236}">
                <a16:creationId xmlns:a16="http://schemas.microsoft.com/office/drawing/2014/main" id="{EFC4AEB6-4E84-444A-B976-3E7C7CD7F37A}"/>
              </a:ext>
            </a:extLst>
          </p:cNvPr>
          <p:cNvSpPr txBox="1"/>
          <p:nvPr/>
        </p:nvSpPr>
        <p:spPr>
          <a:xfrm>
            <a:off x="550863" y="527233"/>
            <a:ext cx="10015238"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l">
              <a:defRPr sz="4000">
                <a:latin typeface="Human Sans"/>
                <a:ea typeface="Human Sans"/>
                <a:cs typeface="Human Sans"/>
                <a:sym typeface="Human San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Outfit" pitchFamily="2" charset="0"/>
                <a:ea typeface="Source Sans Pro ExtraLight" panose="020B0303030403020204" pitchFamily="34" charset="0"/>
                <a:sym typeface="Human Sans"/>
              </a:rPr>
              <a:t>AGENDA</a:t>
            </a:r>
          </a:p>
        </p:txBody>
      </p:sp>
      <p:sp>
        <p:nvSpPr>
          <p:cNvPr id="66" name="Rectangle 65">
            <a:extLst>
              <a:ext uri="{FF2B5EF4-FFF2-40B4-BE49-F238E27FC236}">
                <a16:creationId xmlns:a16="http://schemas.microsoft.com/office/drawing/2014/main" id="{2D708E62-4024-446D-8167-1DD440BE2579}"/>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83" name="Picture 82" descr="A black and white sign&#10;&#10;Description automatically generated with low confidence">
            <a:extLst>
              <a:ext uri="{FF2B5EF4-FFF2-40B4-BE49-F238E27FC236}">
                <a16:creationId xmlns:a16="http://schemas.microsoft.com/office/drawing/2014/main" id="{7985561F-7AE7-4738-BEA6-47D4CC15859D}"/>
              </a:ext>
            </a:extLst>
          </p:cNvPr>
          <p:cNvPicPr>
            <a:picLocks noChangeAspect="1"/>
          </p:cNvPicPr>
          <p:nvPr userDrawn="1"/>
        </p:nvPicPr>
        <p:blipFill>
          <a:blip r:embed="rId44" cstate="print">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20" name="Text Placeholder 19">
            <a:extLst>
              <a:ext uri="{FF2B5EF4-FFF2-40B4-BE49-F238E27FC236}">
                <a16:creationId xmlns:a16="http://schemas.microsoft.com/office/drawing/2014/main" id="{98327770-719D-4236-BF5A-B85966446055}"/>
              </a:ext>
            </a:extLst>
          </p:cNvPr>
          <p:cNvSpPr>
            <a:spLocks noGrp="1"/>
          </p:cNvSpPr>
          <p:nvPr>
            <p:ph type="body" sz="quarter" idx="10" hasCustomPrompt="1"/>
          </p:nvPr>
        </p:nvSpPr>
        <p:spPr>
          <a:xfrm>
            <a:off x="981075" y="1624677"/>
            <a:ext cx="810279" cy="476015"/>
          </a:xfrm>
        </p:spPr>
        <p:txBody>
          <a:bodyPr anchor="ctr">
            <a:normAutofit/>
          </a:bodyPr>
          <a:lstStyle>
            <a:lvl1pPr marL="0" indent="0">
              <a:buNone/>
              <a:defRPr sz="1600" b="0"/>
            </a:lvl1pPr>
          </a:lstStyle>
          <a:p>
            <a:pPr lvl="0"/>
            <a:r>
              <a:rPr lang="en-US"/>
              <a:t>01</a:t>
            </a:r>
            <a:endParaRPr lang="en-GB"/>
          </a:p>
        </p:txBody>
      </p:sp>
      <p:sp>
        <p:nvSpPr>
          <p:cNvPr id="84" name="Text Placeholder 19">
            <a:extLst>
              <a:ext uri="{FF2B5EF4-FFF2-40B4-BE49-F238E27FC236}">
                <a16:creationId xmlns:a16="http://schemas.microsoft.com/office/drawing/2014/main" id="{54B2122F-46FA-4103-8991-D9835B03A8F1}"/>
              </a:ext>
            </a:extLst>
          </p:cNvPr>
          <p:cNvSpPr>
            <a:spLocks noGrp="1"/>
          </p:cNvSpPr>
          <p:nvPr>
            <p:ph type="body" sz="quarter" idx="11" hasCustomPrompt="1"/>
          </p:nvPr>
        </p:nvSpPr>
        <p:spPr>
          <a:xfrm>
            <a:off x="1980953" y="1624676"/>
            <a:ext cx="6258171" cy="476015"/>
          </a:xfrm>
        </p:spPr>
        <p:txBody>
          <a:bodyPr anchor="ctr">
            <a:normAutofit/>
          </a:bodyPr>
          <a:lstStyle>
            <a:lvl1pPr marL="0" indent="0">
              <a:buNone/>
              <a:defRPr sz="1600" b="0">
                <a:solidFill>
                  <a:schemeClr val="accent1"/>
                </a:solidFill>
                <a:latin typeface="Outfit Medium" pitchFamily="2" charset="0"/>
              </a:defRPr>
            </a:lvl1pPr>
          </a:lstStyle>
          <a:p>
            <a:pPr lvl="0"/>
            <a:r>
              <a:rPr lang="en-US"/>
              <a:t>Agenda #1</a:t>
            </a:r>
            <a:endParaRPr lang="en-GB"/>
          </a:p>
        </p:txBody>
      </p:sp>
      <p:sp>
        <p:nvSpPr>
          <p:cNvPr id="85" name="Text Placeholder 19">
            <a:extLst>
              <a:ext uri="{FF2B5EF4-FFF2-40B4-BE49-F238E27FC236}">
                <a16:creationId xmlns:a16="http://schemas.microsoft.com/office/drawing/2014/main" id="{60045979-9B55-483B-BEFF-39033AB1CADB}"/>
              </a:ext>
            </a:extLst>
          </p:cNvPr>
          <p:cNvSpPr>
            <a:spLocks noGrp="1"/>
          </p:cNvSpPr>
          <p:nvPr>
            <p:ph type="body" sz="quarter" idx="12" hasCustomPrompt="1"/>
          </p:nvPr>
        </p:nvSpPr>
        <p:spPr>
          <a:xfrm>
            <a:off x="981075" y="2223714"/>
            <a:ext cx="810279" cy="476015"/>
          </a:xfrm>
        </p:spPr>
        <p:txBody>
          <a:bodyPr anchor="ctr">
            <a:normAutofit/>
          </a:bodyPr>
          <a:lstStyle>
            <a:lvl1pPr marL="0" indent="0">
              <a:buNone/>
              <a:defRPr sz="1600" b="0"/>
            </a:lvl1pPr>
          </a:lstStyle>
          <a:p>
            <a:pPr lvl="0"/>
            <a:r>
              <a:rPr lang="en-US"/>
              <a:t>02</a:t>
            </a:r>
            <a:endParaRPr lang="en-GB"/>
          </a:p>
        </p:txBody>
      </p:sp>
      <p:sp>
        <p:nvSpPr>
          <p:cNvPr id="86" name="Text Placeholder 19">
            <a:extLst>
              <a:ext uri="{FF2B5EF4-FFF2-40B4-BE49-F238E27FC236}">
                <a16:creationId xmlns:a16="http://schemas.microsoft.com/office/drawing/2014/main" id="{03CE638E-B8E9-44F9-A6A8-F51361B0018A}"/>
              </a:ext>
            </a:extLst>
          </p:cNvPr>
          <p:cNvSpPr>
            <a:spLocks noGrp="1"/>
          </p:cNvSpPr>
          <p:nvPr>
            <p:ph type="body" sz="quarter" idx="13" hasCustomPrompt="1"/>
          </p:nvPr>
        </p:nvSpPr>
        <p:spPr>
          <a:xfrm>
            <a:off x="1980953" y="2223713"/>
            <a:ext cx="6258171" cy="476015"/>
          </a:xfrm>
        </p:spPr>
        <p:txBody>
          <a:bodyPr anchor="ctr">
            <a:normAutofit/>
          </a:bodyPr>
          <a:lstStyle>
            <a:lvl1pPr marL="0" indent="0">
              <a:buNone/>
              <a:defRPr sz="1600" b="0">
                <a:solidFill>
                  <a:schemeClr val="accent1"/>
                </a:solidFill>
                <a:latin typeface="Outfit Medium" pitchFamily="2" charset="0"/>
              </a:defRPr>
            </a:lvl1pPr>
          </a:lstStyle>
          <a:p>
            <a:pPr lvl="0"/>
            <a:r>
              <a:rPr lang="en-US"/>
              <a:t>Agenda #2</a:t>
            </a:r>
            <a:endParaRPr lang="en-GB"/>
          </a:p>
        </p:txBody>
      </p:sp>
      <p:sp>
        <p:nvSpPr>
          <p:cNvPr id="87" name="Text Placeholder 19">
            <a:extLst>
              <a:ext uri="{FF2B5EF4-FFF2-40B4-BE49-F238E27FC236}">
                <a16:creationId xmlns:a16="http://schemas.microsoft.com/office/drawing/2014/main" id="{45F514B6-3047-46F7-B672-81869408E6AB}"/>
              </a:ext>
            </a:extLst>
          </p:cNvPr>
          <p:cNvSpPr>
            <a:spLocks noGrp="1"/>
          </p:cNvSpPr>
          <p:nvPr>
            <p:ph type="body" sz="quarter" idx="14" hasCustomPrompt="1"/>
          </p:nvPr>
        </p:nvSpPr>
        <p:spPr>
          <a:xfrm>
            <a:off x="981075" y="2822751"/>
            <a:ext cx="810279" cy="476015"/>
          </a:xfrm>
        </p:spPr>
        <p:txBody>
          <a:bodyPr anchor="ctr">
            <a:normAutofit/>
          </a:bodyPr>
          <a:lstStyle>
            <a:lvl1pPr marL="0" indent="0">
              <a:buNone/>
              <a:defRPr sz="1600" b="0"/>
            </a:lvl1pPr>
          </a:lstStyle>
          <a:p>
            <a:pPr lvl="0"/>
            <a:r>
              <a:rPr lang="en-US"/>
              <a:t>03</a:t>
            </a:r>
            <a:endParaRPr lang="en-GB"/>
          </a:p>
        </p:txBody>
      </p:sp>
      <p:sp>
        <p:nvSpPr>
          <p:cNvPr id="88" name="Text Placeholder 19">
            <a:extLst>
              <a:ext uri="{FF2B5EF4-FFF2-40B4-BE49-F238E27FC236}">
                <a16:creationId xmlns:a16="http://schemas.microsoft.com/office/drawing/2014/main" id="{841A4C38-667C-4A79-984B-E408626C18BA}"/>
              </a:ext>
            </a:extLst>
          </p:cNvPr>
          <p:cNvSpPr>
            <a:spLocks noGrp="1"/>
          </p:cNvSpPr>
          <p:nvPr>
            <p:ph type="body" sz="quarter" idx="15" hasCustomPrompt="1"/>
          </p:nvPr>
        </p:nvSpPr>
        <p:spPr>
          <a:xfrm>
            <a:off x="1980953" y="2821791"/>
            <a:ext cx="6258171" cy="476015"/>
          </a:xfrm>
        </p:spPr>
        <p:txBody>
          <a:bodyPr anchor="ctr">
            <a:normAutofit/>
          </a:bodyPr>
          <a:lstStyle>
            <a:lvl1pPr marL="0" indent="0">
              <a:buNone/>
              <a:defRPr sz="1600" b="0">
                <a:solidFill>
                  <a:schemeClr val="accent1"/>
                </a:solidFill>
                <a:latin typeface="Outfit Medium" pitchFamily="2" charset="0"/>
              </a:defRPr>
            </a:lvl1pPr>
          </a:lstStyle>
          <a:p>
            <a:pPr lvl="0"/>
            <a:r>
              <a:rPr lang="en-US"/>
              <a:t>Agenda #3</a:t>
            </a:r>
            <a:endParaRPr lang="en-GB"/>
          </a:p>
        </p:txBody>
      </p:sp>
      <p:sp>
        <p:nvSpPr>
          <p:cNvPr id="89" name="Text Placeholder 19">
            <a:extLst>
              <a:ext uri="{FF2B5EF4-FFF2-40B4-BE49-F238E27FC236}">
                <a16:creationId xmlns:a16="http://schemas.microsoft.com/office/drawing/2014/main" id="{78F5C868-066D-43E5-B276-58F8D4BDE73E}"/>
              </a:ext>
            </a:extLst>
          </p:cNvPr>
          <p:cNvSpPr>
            <a:spLocks noGrp="1"/>
          </p:cNvSpPr>
          <p:nvPr>
            <p:ph type="body" sz="quarter" idx="16" hasCustomPrompt="1"/>
          </p:nvPr>
        </p:nvSpPr>
        <p:spPr>
          <a:xfrm>
            <a:off x="981075" y="3421788"/>
            <a:ext cx="810279" cy="476015"/>
          </a:xfrm>
        </p:spPr>
        <p:txBody>
          <a:bodyPr anchor="ctr">
            <a:normAutofit/>
          </a:bodyPr>
          <a:lstStyle>
            <a:lvl1pPr marL="0" indent="0">
              <a:buNone/>
              <a:defRPr sz="1600" b="0"/>
            </a:lvl1pPr>
          </a:lstStyle>
          <a:p>
            <a:pPr lvl="0"/>
            <a:r>
              <a:rPr lang="en-US"/>
              <a:t>04</a:t>
            </a:r>
            <a:endParaRPr lang="en-GB"/>
          </a:p>
        </p:txBody>
      </p:sp>
      <p:sp>
        <p:nvSpPr>
          <p:cNvPr id="90" name="Text Placeholder 19">
            <a:extLst>
              <a:ext uri="{FF2B5EF4-FFF2-40B4-BE49-F238E27FC236}">
                <a16:creationId xmlns:a16="http://schemas.microsoft.com/office/drawing/2014/main" id="{86E2BC9E-6353-407E-B30B-D5905F0F94B9}"/>
              </a:ext>
            </a:extLst>
          </p:cNvPr>
          <p:cNvSpPr>
            <a:spLocks noGrp="1"/>
          </p:cNvSpPr>
          <p:nvPr>
            <p:ph type="body" sz="quarter" idx="17" hasCustomPrompt="1"/>
          </p:nvPr>
        </p:nvSpPr>
        <p:spPr>
          <a:xfrm>
            <a:off x="1980953" y="3421788"/>
            <a:ext cx="6258171" cy="476015"/>
          </a:xfrm>
        </p:spPr>
        <p:txBody>
          <a:bodyPr anchor="ctr">
            <a:normAutofit/>
          </a:bodyPr>
          <a:lstStyle>
            <a:lvl1pPr marL="0" indent="0">
              <a:buNone/>
              <a:defRPr sz="1600" b="0">
                <a:solidFill>
                  <a:schemeClr val="accent1"/>
                </a:solidFill>
                <a:latin typeface="Outfit Medium" pitchFamily="2" charset="0"/>
              </a:defRPr>
            </a:lvl1pPr>
          </a:lstStyle>
          <a:p>
            <a:pPr lvl="0"/>
            <a:r>
              <a:rPr lang="en-US"/>
              <a:t>Agenda #4</a:t>
            </a:r>
            <a:endParaRPr lang="en-GB"/>
          </a:p>
        </p:txBody>
      </p:sp>
      <p:sp>
        <p:nvSpPr>
          <p:cNvPr id="91" name="Text Placeholder 19">
            <a:extLst>
              <a:ext uri="{FF2B5EF4-FFF2-40B4-BE49-F238E27FC236}">
                <a16:creationId xmlns:a16="http://schemas.microsoft.com/office/drawing/2014/main" id="{EDC928D2-18F1-4A85-BCE0-2BCC969D11CF}"/>
              </a:ext>
            </a:extLst>
          </p:cNvPr>
          <p:cNvSpPr>
            <a:spLocks noGrp="1"/>
          </p:cNvSpPr>
          <p:nvPr>
            <p:ph type="body" sz="quarter" idx="18" hasCustomPrompt="1"/>
          </p:nvPr>
        </p:nvSpPr>
        <p:spPr>
          <a:xfrm>
            <a:off x="981075" y="4020825"/>
            <a:ext cx="810279" cy="476015"/>
          </a:xfrm>
        </p:spPr>
        <p:txBody>
          <a:bodyPr anchor="ctr">
            <a:normAutofit/>
          </a:bodyPr>
          <a:lstStyle>
            <a:lvl1pPr marL="0" indent="0">
              <a:buNone/>
              <a:defRPr sz="1600" b="0"/>
            </a:lvl1pPr>
          </a:lstStyle>
          <a:p>
            <a:pPr lvl="0"/>
            <a:r>
              <a:rPr lang="en-US"/>
              <a:t>05</a:t>
            </a:r>
            <a:endParaRPr lang="en-GB"/>
          </a:p>
        </p:txBody>
      </p:sp>
      <p:sp>
        <p:nvSpPr>
          <p:cNvPr id="92" name="Text Placeholder 19">
            <a:extLst>
              <a:ext uri="{FF2B5EF4-FFF2-40B4-BE49-F238E27FC236}">
                <a16:creationId xmlns:a16="http://schemas.microsoft.com/office/drawing/2014/main" id="{507917CA-C3FD-4C42-9B31-906AD4A93C8A}"/>
              </a:ext>
            </a:extLst>
          </p:cNvPr>
          <p:cNvSpPr>
            <a:spLocks noGrp="1"/>
          </p:cNvSpPr>
          <p:nvPr>
            <p:ph type="body" sz="quarter" idx="19" hasCustomPrompt="1"/>
          </p:nvPr>
        </p:nvSpPr>
        <p:spPr>
          <a:xfrm>
            <a:off x="1980953" y="4020825"/>
            <a:ext cx="6258171" cy="476015"/>
          </a:xfrm>
        </p:spPr>
        <p:txBody>
          <a:bodyPr anchor="ctr">
            <a:normAutofit/>
          </a:bodyPr>
          <a:lstStyle>
            <a:lvl1pPr marL="0" indent="0">
              <a:buNone/>
              <a:defRPr sz="1600" b="0">
                <a:solidFill>
                  <a:schemeClr val="accent1"/>
                </a:solidFill>
                <a:latin typeface="Outfit Medium" pitchFamily="2" charset="0"/>
              </a:defRPr>
            </a:lvl1pPr>
          </a:lstStyle>
          <a:p>
            <a:pPr lvl="0"/>
            <a:r>
              <a:rPr lang="en-US"/>
              <a:t>Agenda #5</a:t>
            </a:r>
            <a:endParaRPr lang="en-GB"/>
          </a:p>
        </p:txBody>
      </p:sp>
      <p:sp>
        <p:nvSpPr>
          <p:cNvPr id="93" name="Text Placeholder 19">
            <a:extLst>
              <a:ext uri="{FF2B5EF4-FFF2-40B4-BE49-F238E27FC236}">
                <a16:creationId xmlns:a16="http://schemas.microsoft.com/office/drawing/2014/main" id="{07D0250D-8201-4F73-9528-6C49E277C703}"/>
              </a:ext>
            </a:extLst>
          </p:cNvPr>
          <p:cNvSpPr>
            <a:spLocks noGrp="1"/>
          </p:cNvSpPr>
          <p:nvPr>
            <p:ph type="body" sz="quarter" idx="20" hasCustomPrompt="1"/>
          </p:nvPr>
        </p:nvSpPr>
        <p:spPr>
          <a:xfrm>
            <a:off x="981075" y="4619861"/>
            <a:ext cx="810279" cy="476015"/>
          </a:xfrm>
        </p:spPr>
        <p:txBody>
          <a:bodyPr anchor="ctr">
            <a:normAutofit/>
          </a:bodyPr>
          <a:lstStyle>
            <a:lvl1pPr marL="0" indent="0">
              <a:buNone/>
              <a:defRPr sz="1600" b="0"/>
            </a:lvl1pPr>
          </a:lstStyle>
          <a:p>
            <a:pPr lvl="0"/>
            <a:r>
              <a:rPr lang="en-US"/>
              <a:t>06</a:t>
            </a:r>
            <a:endParaRPr lang="en-GB"/>
          </a:p>
        </p:txBody>
      </p:sp>
      <p:sp>
        <p:nvSpPr>
          <p:cNvPr id="94" name="Text Placeholder 19">
            <a:extLst>
              <a:ext uri="{FF2B5EF4-FFF2-40B4-BE49-F238E27FC236}">
                <a16:creationId xmlns:a16="http://schemas.microsoft.com/office/drawing/2014/main" id="{EC9F95C1-44F2-410C-A634-DABEC5E14D18}"/>
              </a:ext>
            </a:extLst>
          </p:cNvPr>
          <p:cNvSpPr>
            <a:spLocks noGrp="1"/>
          </p:cNvSpPr>
          <p:nvPr>
            <p:ph type="body" sz="quarter" idx="21" hasCustomPrompt="1"/>
          </p:nvPr>
        </p:nvSpPr>
        <p:spPr>
          <a:xfrm>
            <a:off x="1980953" y="4619860"/>
            <a:ext cx="6258171" cy="476015"/>
          </a:xfrm>
        </p:spPr>
        <p:txBody>
          <a:bodyPr anchor="ctr">
            <a:normAutofit/>
          </a:bodyPr>
          <a:lstStyle>
            <a:lvl1pPr marL="0" indent="0">
              <a:buNone/>
              <a:defRPr sz="1600" b="0">
                <a:solidFill>
                  <a:schemeClr val="accent1"/>
                </a:solidFill>
                <a:latin typeface="Outfit Medium" pitchFamily="2" charset="0"/>
              </a:defRPr>
            </a:lvl1pPr>
          </a:lstStyle>
          <a:p>
            <a:pPr lvl="0"/>
            <a:r>
              <a:rPr lang="en-US"/>
              <a:t>Agenda #6</a:t>
            </a:r>
            <a:endParaRPr lang="en-GB"/>
          </a:p>
        </p:txBody>
      </p:sp>
      <p:pic>
        <p:nvPicPr>
          <p:cNvPr id="98" name="Picture 3">
            <a:extLst>
              <a:ext uri="{FF2B5EF4-FFF2-40B4-BE49-F238E27FC236}">
                <a16:creationId xmlns:a16="http://schemas.microsoft.com/office/drawing/2014/main" id="{20EC4DB7-7B90-4539-B99A-95A7F9BDAE47}"/>
              </a:ext>
            </a:extLst>
          </p:cNvPr>
          <p:cNvPicPr>
            <a:picLocks noChangeAspect="1" noChangeArrowheads="1"/>
          </p:cNvPicPr>
          <p:nvPr userDrawn="1"/>
        </p:nvPicPr>
        <p:blipFill rotWithShape="1">
          <a:blip r:embed="rId45">
            <a:alphaModFix amt="20000"/>
            <a:extLst>
              <a:ext uri="{28A0092B-C50C-407E-A947-70E740481C1C}">
                <a14:useLocalDpi xmlns:a14="http://schemas.microsoft.com/office/drawing/2010/main" val="0"/>
              </a:ext>
            </a:extLst>
          </a:blip>
          <a:srcRect l="-2793" t="6424" r="1" b="6424"/>
          <a:stretch/>
        </p:blipFill>
        <p:spPr bwMode="auto">
          <a:xfrm>
            <a:off x="7731262" y="0"/>
            <a:ext cx="4791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 Placeholder 4">
            <a:extLst>
              <a:ext uri="{FF2B5EF4-FFF2-40B4-BE49-F238E27FC236}">
                <a16:creationId xmlns:a16="http://schemas.microsoft.com/office/drawing/2014/main" id="{E65A2F9D-609F-8CAC-483B-CB8E3D0CB50C}"/>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2" name="TextBox 1">
            <a:extLst>
              <a:ext uri="{FF2B5EF4-FFF2-40B4-BE49-F238E27FC236}">
                <a16:creationId xmlns:a16="http://schemas.microsoft.com/office/drawing/2014/main" id="{AC593E5F-EDF1-41A7-6815-C0E3CCCEDD57}"/>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5A85D96F-0DE6-4086-AEAB-4C69023A20C5}"/>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18282C23-73EE-02FA-F7A2-D75C5AE0A9CE}"/>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98D3E549-33E1-BBB4-6142-FAA65749CA11}"/>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F05C5EE8-9732-00F3-727D-FF736DD13588}"/>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5DFA77F1-E351-FBB8-B137-DD13F7FD3A17}"/>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DD41E225-EF3E-E3ED-6881-B12756F9B406}"/>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79CF3416-0B0B-7FA2-051B-0284C7A2BF07}"/>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4D61DDED-68A1-3469-A128-A9FC9E996822}"/>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4F08AE1F-18EB-F034-FAD2-DCA02BE70D38}"/>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2" name="TextBox 11">
            <a:extLst>
              <a:ext uri="{FF2B5EF4-FFF2-40B4-BE49-F238E27FC236}">
                <a16:creationId xmlns:a16="http://schemas.microsoft.com/office/drawing/2014/main" id="{640AA928-38D7-1597-3FA9-AADE51EDD06A}"/>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C1EE0650-0040-7B93-6A50-6DD63A8769C1}"/>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A2176791-4450-2833-1CC6-92FE2CB57839}"/>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9A8FB9B9-A44D-3686-46EA-333352AE1947}"/>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E468FBF8-FE77-C3E0-4035-4703D133CDF4}"/>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B8B9BEB6-3EDD-FF1B-7006-FB50CC262785}"/>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E8BFDC3A-EADC-E795-BC42-6FCCED07CCAD}"/>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39B74BED-0F26-6248-CAB4-7E8D7FA1BC91}"/>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595E9549-9B95-A536-77C1-1D00C2792B12}"/>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8065FC89-AAB7-6CDF-7A3E-A52D39D75853}"/>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D35AA5FD-C413-916E-7950-7B65A904E2EB}"/>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2B1F9C28-F59D-B632-7EFB-899FD7C71898}"/>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D9E98C54-2B83-5845-8A42-D5BE467F7F64}"/>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199B3329-DA82-B231-E84A-AA75C0D92E8B}"/>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ECE937A8-D237-1FCD-6DA1-EA90F54A2306}"/>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80B4214D-CB70-4C88-5CEB-4927E626ADB8}"/>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4B040636-2D86-FC09-37DF-8483E33E3514}"/>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DB668DD2-4E3E-AD0B-22E6-13D854195BCE}"/>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1EE0F442-3142-A1F8-921A-A29CCD77664B}"/>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603F92DB-6E27-E33F-04A4-604B82CCA38F}"/>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1254F4AA-6102-CA64-82E0-2D1AAA417682}"/>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A77328EE-7155-1A9C-DAF6-0818AB3FD220}"/>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332A69EC-292B-D1DE-7991-F799693F0DE9}"/>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224811BD-D8EA-7ED3-3425-8F5F31E74DB8}"/>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F0B54425-50FB-3E2F-CE99-722DD3E657C2}"/>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8BD1864A-8E2D-37E3-F56F-9876819BC38A}"/>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1" name="TextBox 40">
            <a:extLst>
              <a:ext uri="{FF2B5EF4-FFF2-40B4-BE49-F238E27FC236}">
                <a16:creationId xmlns:a16="http://schemas.microsoft.com/office/drawing/2014/main" id="{681595F9-B59D-3A67-9FA9-A13D3071D2CF}"/>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2" name="TextBox 41">
            <a:extLst>
              <a:ext uri="{FF2B5EF4-FFF2-40B4-BE49-F238E27FC236}">
                <a16:creationId xmlns:a16="http://schemas.microsoft.com/office/drawing/2014/main" id="{AE2C3F10-1AEF-D696-F712-54846ABFF472}"/>
              </a:ext>
            </a:extLst>
          </p:cNvPr>
          <p:cNvSpPr txBox="1"/>
          <p:nvPr userDrawn="1">
            <p:custDataLst>
              <p:tags r:id="rId38"/>
            </p:custDataLst>
          </p:nvPr>
        </p:nvSpPr>
        <p:spPr>
          <a:xfrm>
            <a:off x="10126800" y="417600"/>
            <a:ext cx="1443600" cy="363600"/>
          </a:xfrm>
          <a:prstGeom prst="rect">
            <a:avLst/>
          </a:prstGeom>
          <a:noFill/>
        </p:spPr>
        <p:txBody>
          <a:bodyPr vert="horz" rtlCol="0">
            <a:spAutoFit/>
          </a:bodyPr>
          <a:lstStyle/>
          <a:p>
            <a:endParaRPr lang="en-GB"/>
          </a:p>
        </p:txBody>
      </p:sp>
      <p:sp>
        <p:nvSpPr>
          <p:cNvPr id="43" name="TextBox 42">
            <a:extLst>
              <a:ext uri="{FF2B5EF4-FFF2-40B4-BE49-F238E27FC236}">
                <a16:creationId xmlns:a16="http://schemas.microsoft.com/office/drawing/2014/main" id="{72C7F8F8-8912-170A-0183-04739AC08922}"/>
              </a:ext>
            </a:extLst>
          </p:cNvPr>
          <p:cNvSpPr txBox="1"/>
          <p:nvPr userDrawn="1">
            <p:custDataLst>
              <p:tags r:id="rId39"/>
            </p:custDataLst>
          </p:nvPr>
        </p:nvSpPr>
        <p:spPr>
          <a:xfrm>
            <a:off x="10126800" y="417600"/>
            <a:ext cx="1443600" cy="363600"/>
          </a:xfrm>
          <a:prstGeom prst="rect">
            <a:avLst/>
          </a:prstGeom>
          <a:noFill/>
        </p:spPr>
        <p:txBody>
          <a:bodyPr vert="horz" rtlCol="0">
            <a:spAutoFit/>
          </a:bodyPr>
          <a:lstStyle/>
          <a:p>
            <a:endParaRPr lang="en-GB"/>
          </a:p>
        </p:txBody>
      </p:sp>
      <p:sp>
        <p:nvSpPr>
          <p:cNvPr id="44" name="TextBox 43">
            <a:extLst>
              <a:ext uri="{FF2B5EF4-FFF2-40B4-BE49-F238E27FC236}">
                <a16:creationId xmlns:a16="http://schemas.microsoft.com/office/drawing/2014/main" id="{5D899955-5FB0-19FE-BDA4-B0A457F0DC1A}"/>
              </a:ext>
            </a:extLst>
          </p:cNvPr>
          <p:cNvSpPr txBox="1"/>
          <p:nvPr userDrawn="1">
            <p:custDataLst>
              <p:tags r:id="rId40"/>
            </p:custDataLst>
          </p:nvPr>
        </p:nvSpPr>
        <p:spPr>
          <a:xfrm>
            <a:off x="10126800" y="417600"/>
            <a:ext cx="1443600" cy="363600"/>
          </a:xfrm>
          <a:prstGeom prst="rect">
            <a:avLst/>
          </a:prstGeom>
          <a:noFill/>
        </p:spPr>
        <p:txBody>
          <a:bodyPr vert="horz" rtlCol="0">
            <a:spAutoFit/>
          </a:bodyPr>
          <a:lstStyle/>
          <a:p>
            <a:endParaRPr lang="en-GB"/>
          </a:p>
        </p:txBody>
      </p:sp>
      <p:sp>
        <p:nvSpPr>
          <p:cNvPr id="45" name="TextBox 44">
            <a:extLst>
              <a:ext uri="{FF2B5EF4-FFF2-40B4-BE49-F238E27FC236}">
                <a16:creationId xmlns:a16="http://schemas.microsoft.com/office/drawing/2014/main" id="{484EA8BE-77AE-510D-9C0D-F0711E26A5FF}"/>
              </a:ext>
            </a:extLst>
          </p:cNvPr>
          <p:cNvSpPr txBox="1"/>
          <p:nvPr userDrawn="1">
            <p:custDataLst>
              <p:tags r:id="rId41"/>
            </p:custDataLst>
          </p:nvPr>
        </p:nvSpPr>
        <p:spPr>
          <a:xfrm>
            <a:off x="10126800" y="417600"/>
            <a:ext cx="1443600" cy="363600"/>
          </a:xfrm>
          <a:prstGeom prst="rect">
            <a:avLst/>
          </a:prstGeom>
          <a:noFill/>
        </p:spPr>
        <p:txBody>
          <a:bodyPr vert="horz" rtlCol="0">
            <a:spAutoFit/>
          </a:bodyPr>
          <a:lstStyle/>
          <a:p>
            <a:endParaRPr lang="en-GB"/>
          </a:p>
        </p:txBody>
      </p:sp>
      <p:sp>
        <p:nvSpPr>
          <p:cNvPr id="46" name="TextBox 45">
            <a:extLst>
              <a:ext uri="{FF2B5EF4-FFF2-40B4-BE49-F238E27FC236}">
                <a16:creationId xmlns:a16="http://schemas.microsoft.com/office/drawing/2014/main" id="{603A328B-8F6A-B1B2-5F37-D71DA521B098}"/>
              </a:ext>
            </a:extLst>
          </p:cNvPr>
          <p:cNvSpPr txBox="1"/>
          <p:nvPr userDrawn="1">
            <p:custDataLst>
              <p:tags r:id="rId42"/>
            </p:custDataLst>
          </p:nvPr>
        </p:nvSpPr>
        <p:spPr>
          <a:xfrm>
            <a:off x="10126800" y="417600"/>
            <a:ext cx="1443600" cy="363600"/>
          </a:xfrm>
          <a:prstGeom prst="rect">
            <a:avLst/>
          </a:prstGeom>
          <a:noFill/>
        </p:spPr>
        <p:txBody>
          <a:bodyPr vert="horz" rtlCol="0">
            <a:spAutoFit/>
          </a:bodyPr>
          <a:lstStyle/>
          <a:p>
            <a:endParaRPr lang="en-GB"/>
          </a:p>
        </p:txBody>
      </p:sp>
      <p:sp>
        <p:nvSpPr>
          <p:cNvPr id="62" name="Text Placeholder 43">
            <a:extLst>
              <a:ext uri="{FF2B5EF4-FFF2-40B4-BE49-F238E27FC236}">
                <a16:creationId xmlns:a16="http://schemas.microsoft.com/office/drawing/2014/main" id="{EB040F0A-ABAC-3CCB-3081-8517D3DFFB83}"/>
              </a:ext>
            </a:extLst>
          </p:cNvPr>
          <p:cNvSpPr>
            <a:spLocks noGrp="1"/>
          </p:cNvSpPr>
          <p:nvPr>
            <p:ph type="body" sz="quarter" idx="22"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63" name="Picture Placeholder 45">
            <a:extLst>
              <a:ext uri="{FF2B5EF4-FFF2-40B4-BE49-F238E27FC236}">
                <a16:creationId xmlns:a16="http://schemas.microsoft.com/office/drawing/2014/main" id="{B2FDBBB8-7696-4FFC-390B-D1E38799300F}"/>
              </a:ext>
            </a:extLst>
          </p:cNvPr>
          <p:cNvSpPr>
            <a:spLocks noGrp="1"/>
          </p:cNvSpPr>
          <p:nvPr>
            <p:ph type="pic" sz="quarter" idx="23"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25936820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Slide_1">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666AC1A4-5B2A-4B93-B86D-036C4218481F}"/>
              </a:ext>
            </a:extLst>
          </p:cNvPr>
          <p:cNvPicPr>
            <a:picLocks noGrp="1" noRot="1" noChangeAspect="1" noMove="1" noResize="1" noEditPoints="1" noAdjustHandles="1" noChangeArrowheads="1" noChangeShapeType="1" noCrop="1"/>
          </p:cNvPicPr>
          <p:nvPr userDrawn="1"/>
        </p:nvPicPr>
        <p:blipFill>
          <a:blip r:embed="rId4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0" name="Title 1">
            <a:extLst>
              <a:ext uri="{FF2B5EF4-FFF2-40B4-BE49-F238E27FC236}">
                <a16:creationId xmlns:a16="http://schemas.microsoft.com/office/drawing/2014/main" id="{FB0294AF-D575-448C-AB87-A0FC28F0F8B9}"/>
              </a:ext>
            </a:extLst>
          </p:cNvPr>
          <p:cNvSpPr>
            <a:spLocks noGrp="1"/>
          </p:cNvSpPr>
          <p:nvPr>
            <p:ph type="ctrTitle" hasCustomPrompt="1"/>
          </p:nvPr>
        </p:nvSpPr>
        <p:spPr>
          <a:xfrm>
            <a:off x="558341" y="4121631"/>
            <a:ext cx="8031743" cy="627485"/>
          </a:xfrm>
          <a:prstGeom prst="rect">
            <a:avLst/>
          </a:prstGeom>
        </p:spPr>
        <p:txBody>
          <a:bodyPr anchor="t">
            <a:noAutofit/>
          </a:bodyPr>
          <a:lstStyle>
            <a:lvl1pPr marL="0" indent="0" algn="l">
              <a:defRPr sz="4400" b="0">
                <a:solidFill>
                  <a:schemeClr val="bg1"/>
                </a:solidFill>
                <a:latin typeface="Outfit Medium" pitchFamily="2" charset="0"/>
                <a:ea typeface="Source Sans Pro Semibold" panose="020B0603030403020204" pitchFamily="34" charset="0"/>
              </a:defRPr>
            </a:lvl1pPr>
          </a:lstStyle>
          <a:p>
            <a:r>
              <a:rPr lang="en-US"/>
              <a:t>Agenda (Outfit Medium 44pt)</a:t>
            </a:r>
          </a:p>
        </p:txBody>
      </p:sp>
      <p:pic>
        <p:nvPicPr>
          <p:cNvPr id="12" name="Picture 3">
            <a:extLst>
              <a:ext uri="{FF2B5EF4-FFF2-40B4-BE49-F238E27FC236}">
                <a16:creationId xmlns:a16="http://schemas.microsoft.com/office/drawing/2014/main" id="{F23B7960-851D-4C26-91DF-14A315B5DA85}"/>
              </a:ext>
            </a:extLst>
          </p:cNvPr>
          <p:cNvPicPr>
            <a:picLocks noChangeAspect="1" noChangeArrowheads="1"/>
          </p:cNvPicPr>
          <p:nvPr userDrawn="1"/>
        </p:nvPicPr>
        <p:blipFill>
          <a:blip r:embed="rId44" cstate="screen">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a:extLst>
              <a:ext uri="{FF2B5EF4-FFF2-40B4-BE49-F238E27FC236}">
                <a16:creationId xmlns:a16="http://schemas.microsoft.com/office/drawing/2014/main" id="{90DD2626-3412-4E27-BBA0-2F8503997D9F}"/>
              </a:ext>
            </a:extLst>
          </p:cNvPr>
          <p:cNvSpPr>
            <a:spLocks noGrp="1"/>
          </p:cNvSpPr>
          <p:nvPr>
            <p:ph type="body" sz="quarter" idx="10" hasCustomPrompt="1"/>
          </p:nvPr>
        </p:nvSpPr>
        <p:spPr>
          <a:xfrm>
            <a:off x="558341" y="2811684"/>
            <a:ext cx="1163927" cy="771525"/>
          </a:xfrm>
        </p:spPr>
        <p:txBody>
          <a:bodyPr>
            <a:noAutofit/>
          </a:bodyPr>
          <a:lstStyle>
            <a:lvl1pPr marL="0" indent="0">
              <a:buNone/>
              <a:defRPr sz="6000">
                <a:solidFill>
                  <a:schemeClr val="bg1"/>
                </a:solidFill>
                <a:latin typeface="Outfit Medium" pitchFamily="2" charset="0"/>
              </a:defRPr>
            </a:lvl1pPr>
          </a:lstStyle>
          <a:p>
            <a:pPr lvl="0"/>
            <a:r>
              <a:rPr lang="en-US"/>
              <a:t>01</a:t>
            </a:r>
            <a:endParaRPr lang="en-PH"/>
          </a:p>
        </p:txBody>
      </p:sp>
      <p:sp>
        <p:nvSpPr>
          <p:cNvPr id="41" name="Rectangle 40">
            <a:extLst>
              <a:ext uri="{FF2B5EF4-FFF2-40B4-BE49-F238E27FC236}">
                <a16:creationId xmlns:a16="http://schemas.microsoft.com/office/drawing/2014/main" id="{EC1493B0-E31C-5073-032A-35F8CF782F38}"/>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rgbClr val="FFFFFF"/>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42" name="Picture 41" descr="A black and white sign&#10;&#10;Description automatically generated with low confidence">
            <a:extLst>
              <a:ext uri="{FF2B5EF4-FFF2-40B4-BE49-F238E27FC236}">
                <a16:creationId xmlns:a16="http://schemas.microsoft.com/office/drawing/2014/main" id="{9900133A-FDAE-1C41-ADD7-D8F44592978F}"/>
              </a:ext>
            </a:extLst>
          </p:cNvPr>
          <p:cNvPicPr>
            <a:picLocks noChangeAspect="1"/>
          </p:cNvPicPr>
          <p:nvPr userDrawn="1"/>
        </p:nvPicPr>
        <p:blipFill>
          <a:blip r:embed="rId45" cstate="print">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43" name="Text Placeholder 4">
            <a:extLst>
              <a:ext uri="{FF2B5EF4-FFF2-40B4-BE49-F238E27FC236}">
                <a16:creationId xmlns:a16="http://schemas.microsoft.com/office/drawing/2014/main" id="{809B38FF-3053-1DB8-B792-0AC7F2E700DE}"/>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2" name="TextBox 1">
            <a:extLst>
              <a:ext uri="{FF2B5EF4-FFF2-40B4-BE49-F238E27FC236}">
                <a16:creationId xmlns:a16="http://schemas.microsoft.com/office/drawing/2014/main" id="{A1CCBE16-AFBB-A1FC-572D-FB2A6B01298A}"/>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D513DF00-DB25-7B4E-1F02-F3658B2529AF}"/>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D84DF99C-DF8A-DA6E-6ABA-6226D59DD18D}"/>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8E9A76D8-D0F8-4524-5A56-B3C65AF7FE03}"/>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01E69CCD-20DE-89F2-826D-9B3D7792E7DE}"/>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15A65A8D-6CB8-E613-5B6D-3EF4BE5AA74E}"/>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7E67D2FC-7C92-F0E3-043A-C7D5D7834C9A}"/>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6D3D21A4-444F-0C7A-8A4D-DB803F85EFDB}"/>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FD7268F1-480C-FEF9-5BEF-9A0D47389091}"/>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83F16CC5-7C9B-1D9A-8839-3E79F7CEF390}"/>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01892D03-F61B-9758-4C7E-CD64EDFD63DA}"/>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8F618614-CF1E-1E9C-686F-92C7BE1647E5}"/>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4CA5AA43-E5F1-57E7-FB8D-016C7FC94FC5}"/>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4749B7FD-A02C-9F11-585F-8D9ABB08EC95}"/>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A5B600A9-ECA9-3732-C921-8A1C790B8788}"/>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5EA3187D-DBC2-B9D1-9500-F1F80F406F61}"/>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E1F0A0E3-8A83-15AE-7EFA-0A0B6A5E2649}"/>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1D241573-73E5-3EB1-B760-8BAAA9778F85}"/>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7876D3B4-2C28-D8EC-7E97-BEC7BD6CE2E1}"/>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4D524920-853A-2717-A0CD-2FFCBFBE3DE5}"/>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3105E931-4D9B-750B-4E0F-5B9C30FA0248}"/>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A2459C61-48F0-36E1-632F-6EBDDD99D646}"/>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B31365AB-1E09-BD04-8927-7FB588523518}"/>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AC4F0A9D-A3E0-F3C2-C2CB-03061FD7FC18}"/>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4625BF6E-99A4-97CD-F127-19BDC4B6D01B}"/>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859B86DD-6599-A215-11B4-D5C972B05164}"/>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7B6ABB66-D86C-68DC-6933-64DC1B1A4687}"/>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FA9E1F64-821E-217C-EA19-EC931CD88C4E}"/>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BFD5A5AF-61BE-00DD-2D39-F0320568F695}"/>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19F5BB5B-49A6-4D10-4239-F2B8F99187F3}"/>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809CD9CF-E40D-5829-B8BF-D0AA5E410B0A}"/>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E5EA181E-ED56-B5B0-E937-3008920C8557}"/>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5A89BC56-9281-95BF-7727-F8BC95C7A39C}"/>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4CA22A07-E19A-7BAF-1CEF-466D893E169B}"/>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EBF748E1-2C1F-4B5C-9FE8-83FFE7255936}"/>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4" name="TextBox 43">
            <a:extLst>
              <a:ext uri="{FF2B5EF4-FFF2-40B4-BE49-F238E27FC236}">
                <a16:creationId xmlns:a16="http://schemas.microsoft.com/office/drawing/2014/main" id="{379ABD6D-4CBF-8D72-E8A9-12C8D19A5969}"/>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5" name="TextBox 44">
            <a:extLst>
              <a:ext uri="{FF2B5EF4-FFF2-40B4-BE49-F238E27FC236}">
                <a16:creationId xmlns:a16="http://schemas.microsoft.com/office/drawing/2014/main" id="{0968E84B-5D6A-4AE3-DABF-2DCA813F4F89}"/>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6" name="TextBox 45">
            <a:extLst>
              <a:ext uri="{FF2B5EF4-FFF2-40B4-BE49-F238E27FC236}">
                <a16:creationId xmlns:a16="http://schemas.microsoft.com/office/drawing/2014/main" id="{662A2189-42CC-D497-272C-03604103551E}"/>
              </a:ext>
            </a:extLst>
          </p:cNvPr>
          <p:cNvSpPr txBox="1"/>
          <p:nvPr userDrawn="1">
            <p:custDataLst>
              <p:tags r:id="rId38"/>
            </p:custDataLst>
          </p:nvPr>
        </p:nvSpPr>
        <p:spPr>
          <a:xfrm>
            <a:off x="10126800" y="417600"/>
            <a:ext cx="1443600" cy="363600"/>
          </a:xfrm>
          <a:prstGeom prst="rect">
            <a:avLst/>
          </a:prstGeom>
          <a:noFill/>
        </p:spPr>
        <p:txBody>
          <a:bodyPr vert="horz" rtlCol="0">
            <a:spAutoFit/>
          </a:bodyPr>
          <a:lstStyle/>
          <a:p>
            <a:endParaRPr lang="en-GB"/>
          </a:p>
        </p:txBody>
      </p:sp>
      <p:sp>
        <p:nvSpPr>
          <p:cNvPr id="47" name="TextBox 46">
            <a:extLst>
              <a:ext uri="{FF2B5EF4-FFF2-40B4-BE49-F238E27FC236}">
                <a16:creationId xmlns:a16="http://schemas.microsoft.com/office/drawing/2014/main" id="{42E309CF-55F7-6EF3-9771-0E64A0684303}"/>
              </a:ext>
            </a:extLst>
          </p:cNvPr>
          <p:cNvSpPr txBox="1"/>
          <p:nvPr userDrawn="1">
            <p:custDataLst>
              <p:tags r:id="rId39"/>
            </p:custDataLst>
          </p:nvPr>
        </p:nvSpPr>
        <p:spPr>
          <a:xfrm>
            <a:off x="10126800" y="417600"/>
            <a:ext cx="1443600" cy="363600"/>
          </a:xfrm>
          <a:prstGeom prst="rect">
            <a:avLst/>
          </a:prstGeom>
          <a:noFill/>
        </p:spPr>
        <p:txBody>
          <a:bodyPr vert="horz" rtlCol="0">
            <a:spAutoFit/>
          </a:bodyPr>
          <a:lstStyle/>
          <a:p>
            <a:endParaRPr lang="en-GB"/>
          </a:p>
        </p:txBody>
      </p:sp>
      <p:sp>
        <p:nvSpPr>
          <p:cNvPr id="48" name="TextBox 47">
            <a:extLst>
              <a:ext uri="{FF2B5EF4-FFF2-40B4-BE49-F238E27FC236}">
                <a16:creationId xmlns:a16="http://schemas.microsoft.com/office/drawing/2014/main" id="{380FE6EA-3FA0-EA19-5F0C-50C6EF4558E7}"/>
              </a:ext>
            </a:extLst>
          </p:cNvPr>
          <p:cNvSpPr txBox="1"/>
          <p:nvPr userDrawn="1">
            <p:custDataLst>
              <p:tags r:id="rId40"/>
            </p:custDataLst>
          </p:nvPr>
        </p:nvSpPr>
        <p:spPr>
          <a:xfrm>
            <a:off x="10126800" y="417600"/>
            <a:ext cx="1443600" cy="363600"/>
          </a:xfrm>
          <a:prstGeom prst="rect">
            <a:avLst/>
          </a:prstGeom>
          <a:noFill/>
        </p:spPr>
        <p:txBody>
          <a:bodyPr vert="horz" rtlCol="0">
            <a:spAutoFit/>
          </a:bodyPr>
          <a:lstStyle/>
          <a:p>
            <a:endParaRPr lang="en-GB"/>
          </a:p>
        </p:txBody>
      </p:sp>
      <p:sp>
        <p:nvSpPr>
          <p:cNvPr id="49" name="TextBox 48">
            <a:extLst>
              <a:ext uri="{FF2B5EF4-FFF2-40B4-BE49-F238E27FC236}">
                <a16:creationId xmlns:a16="http://schemas.microsoft.com/office/drawing/2014/main" id="{82F99DCE-4B39-D8A0-0C33-BCBADB2ADB15}"/>
              </a:ext>
            </a:extLst>
          </p:cNvPr>
          <p:cNvSpPr txBox="1"/>
          <p:nvPr userDrawn="1">
            <p:custDataLst>
              <p:tags r:id="rId41"/>
            </p:custDataLst>
          </p:nvPr>
        </p:nvSpPr>
        <p:spPr>
          <a:xfrm>
            <a:off x="10126800" y="417600"/>
            <a:ext cx="1443600" cy="363600"/>
          </a:xfrm>
          <a:prstGeom prst="rect">
            <a:avLst/>
          </a:prstGeom>
          <a:noFill/>
        </p:spPr>
        <p:txBody>
          <a:bodyPr vert="horz" rtlCol="0">
            <a:spAutoFit/>
          </a:bodyPr>
          <a:lstStyle/>
          <a:p>
            <a:endParaRPr lang="en-GB"/>
          </a:p>
        </p:txBody>
      </p:sp>
      <p:sp>
        <p:nvSpPr>
          <p:cNvPr id="50" name="Text Placeholder 43">
            <a:extLst>
              <a:ext uri="{FF2B5EF4-FFF2-40B4-BE49-F238E27FC236}">
                <a16:creationId xmlns:a16="http://schemas.microsoft.com/office/drawing/2014/main" id="{DDEBEFAF-97EC-6D57-92CC-DD0758F9D9D6}"/>
              </a:ext>
            </a:extLst>
          </p:cNvPr>
          <p:cNvSpPr>
            <a:spLocks noGrp="1"/>
          </p:cNvSpPr>
          <p:nvPr>
            <p:ph type="body" sz="quarter" idx="11"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51" name="Picture Placeholder 45">
            <a:extLst>
              <a:ext uri="{FF2B5EF4-FFF2-40B4-BE49-F238E27FC236}">
                <a16:creationId xmlns:a16="http://schemas.microsoft.com/office/drawing/2014/main" id="{C23B44C7-EE0A-3FB2-BE6A-E75E49DB497F}"/>
              </a:ext>
            </a:extLst>
          </p:cNvPr>
          <p:cNvSpPr>
            <a:spLocks noGrp="1"/>
          </p:cNvSpPr>
          <p:nvPr>
            <p:ph type="pic" sz="quarter" idx="12"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22396475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Slide_2">
    <p:spTree>
      <p:nvGrpSpPr>
        <p:cNvPr id="1" name=""/>
        <p:cNvGrpSpPr/>
        <p:nvPr/>
      </p:nvGrpSpPr>
      <p:grpSpPr>
        <a:xfrm>
          <a:off x="0" y="0"/>
          <a:ext cx="0" cy="0"/>
          <a:chOff x="0" y="0"/>
          <a:chExt cx="0" cy="0"/>
        </a:xfrm>
      </p:grpSpPr>
      <p:pic>
        <p:nvPicPr>
          <p:cNvPr id="5" name="Picture 4" descr="A picture containing porcelain&#10;&#10;Description automatically generated">
            <a:extLst>
              <a:ext uri="{FF2B5EF4-FFF2-40B4-BE49-F238E27FC236}">
                <a16:creationId xmlns:a16="http://schemas.microsoft.com/office/drawing/2014/main" id="{4105808A-0C44-4914-939A-6FB80259E1FC}"/>
              </a:ext>
            </a:extLst>
          </p:cNvPr>
          <p:cNvPicPr>
            <a:picLocks noGrp="1" noRot="1" noChangeAspect="1" noMove="1" noResize="1" noEditPoints="1" noAdjustHandles="1" noChangeArrowheads="1" noChangeShapeType="1" noCrop="1"/>
          </p:cNvPicPr>
          <p:nvPr userDrawn="1"/>
        </p:nvPicPr>
        <p:blipFill>
          <a:blip r:embed="rId4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3">
            <a:extLst>
              <a:ext uri="{FF2B5EF4-FFF2-40B4-BE49-F238E27FC236}">
                <a16:creationId xmlns:a16="http://schemas.microsoft.com/office/drawing/2014/main" id="{F23B7960-851D-4C26-91DF-14A315B5DA85}"/>
              </a:ext>
            </a:extLst>
          </p:cNvPr>
          <p:cNvPicPr>
            <a:picLocks noChangeAspect="1" noChangeArrowheads="1"/>
          </p:cNvPicPr>
          <p:nvPr userDrawn="1"/>
        </p:nvPicPr>
        <p:blipFill>
          <a:blip r:embed="rId42" cstate="screen">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a:extLst>
              <a:ext uri="{FF2B5EF4-FFF2-40B4-BE49-F238E27FC236}">
                <a16:creationId xmlns:a16="http://schemas.microsoft.com/office/drawing/2014/main" id="{90DD2626-3412-4E27-BBA0-2F8503997D9F}"/>
              </a:ext>
            </a:extLst>
          </p:cNvPr>
          <p:cNvSpPr>
            <a:spLocks noGrp="1"/>
          </p:cNvSpPr>
          <p:nvPr>
            <p:ph type="body" sz="quarter" idx="10" hasCustomPrompt="1"/>
          </p:nvPr>
        </p:nvSpPr>
        <p:spPr>
          <a:xfrm>
            <a:off x="558341" y="2811684"/>
            <a:ext cx="1163927" cy="771525"/>
          </a:xfrm>
        </p:spPr>
        <p:txBody>
          <a:bodyPr>
            <a:noAutofit/>
          </a:bodyPr>
          <a:lstStyle>
            <a:lvl1pPr marL="0" indent="0">
              <a:buNone/>
              <a:defRPr sz="6000">
                <a:solidFill>
                  <a:schemeClr val="bg1"/>
                </a:solidFill>
                <a:latin typeface="Outfit Medium" pitchFamily="2" charset="0"/>
              </a:defRPr>
            </a:lvl1pPr>
          </a:lstStyle>
          <a:p>
            <a:pPr lvl="0"/>
            <a:r>
              <a:rPr lang="en-US"/>
              <a:t>01</a:t>
            </a:r>
            <a:endParaRPr lang="en-PH"/>
          </a:p>
        </p:txBody>
      </p:sp>
      <p:sp>
        <p:nvSpPr>
          <p:cNvPr id="41" name="Rectangle 40">
            <a:extLst>
              <a:ext uri="{FF2B5EF4-FFF2-40B4-BE49-F238E27FC236}">
                <a16:creationId xmlns:a16="http://schemas.microsoft.com/office/drawing/2014/main" id="{F0CD0846-62A1-4F9A-7BB9-C9D3A5578934}"/>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rgbClr val="FFFFFF"/>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42" name="Picture 41" descr="A black and white sign&#10;&#10;Description automatically generated with low confidence">
            <a:extLst>
              <a:ext uri="{FF2B5EF4-FFF2-40B4-BE49-F238E27FC236}">
                <a16:creationId xmlns:a16="http://schemas.microsoft.com/office/drawing/2014/main" id="{0ABA3165-E341-A625-45CA-2DE80371B870}"/>
              </a:ext>
            </a:extLst>
          </p:cNvPr>
          <p:cNvPicPr>
            <a:picLocks noChangeAspect="1"/>
          </p:cNvPicPr>
          <p:nvPr userDrawn="1"/>
        </p:nvPicPr>
        <p:blipFill>
          <a:blip r:embed="rId43" cstate="print">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44" name="Text Placeholder 4">
            <a:extLst>
              <a:ext uri="{FF2B5EF4-FFF2-40B4-BE49-F238E27FC236}">
                <a16:creationId xmlns:a16="http://schemas.microsoft.com/office/drawing/2014/main" id="{228A9CDB-1DFF-6F12-2E36-9B64A034B948}"/>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3" name="Title 1">
            <a:extLst>
              <a:ext uri="{FF2B5EF4-FFF2-40B4-BE49-F238E27FC236}">
                <a16:creationId xmlns:a16="http://schemas.microsoft.com/office/drawing/2014/main" id="{C5C791A0-551C-29D4-B517-01954DCD6932}"/>
              </a:ext>
            </a:extLst>
          </p:cNvPr>
          <p:cNvSpPr>
            <a:spLocks noGrp="1"/>
          </p:cNvSpPr>
          <p:nvPr>
            <p:ph type="ctrTitle" hasCustomPrompt="1"/>
          </p:nvPr>
        </p:nvSpPr>
        <p:spPr>
          <a:xfrm>
            <a:off x="558341" y="4121631"/>
            <a:ext cx="8031743" cy="627485"/>
          </a:xfrm>
          <a:prstGeom prst="rect">
            <a:avLst/>
          </a:prstGeom>
        </p:spPr>
        <p:txBody>
          <a:bodyPr anchor="t">
            <a:noAutofit/>
          </a:bodyPr>
          <a:lstStyle>
            <a:lvl1pPr marL="0" indent="0" algn="l">
              <a:defRPr sz="4400" b="0">
                <a:solidFill>
                  <a:schemeClr val="bg1"/>
                </a:solidFill>
                <a:latin typeface="Outfit Medium" pitchFamily="2" charset="0"/>
                <a:ea typeface="Source Sans Pro Semibold" panose="020B0603030403020204" pitchFamily="34" charset="0"/>
              </a:defRPr>
            </a:lvl1pPr>
          </a:lstStyle>
          <a:p>
            <a:r>
              <a:rPr lang="en-US"/>
              <a:t>Agenda (Outfit Medium 44pt)</a:t>
            </a:r>
          </a:p>
        </p:txBody>
      </p:sp>
      <p:sp>
        <p:nvSpPr>
          <p:cNvPr id="2" name="TextBox 1">
            <a:extLst>
              <a:ext uri="{FF2B5EF4-FFF2-40B4-BE49-F238E27FC236}">
                <a16:creationId xmlns:a16="http://schemas.microsoft.com/office/drawing/2014/main" id="{3D01A7D2-0D08-FA53-BE38-428DFAC3D4D1}"/>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9309A4CD-81AD-A856-2B7C-DC3B2812F9F9}"/>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A3A93C27-38F3-673D-3CD8-C319F2DC6152}"/>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C81EF347-2D10-D1D9-ACC3-1D89ABBBF7DC}"/>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B88BAD0F-F892-FB20-7FC2-4E7015A315BE}"/>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32AF6FB4-47B6-8FCE-440D-520C5A65D82D}"/>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BBA1B6C5-6008-04C5-5EF0-4D1645496C0A}"/>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B6EAA3ED-4F5B-DE88-199B-D12D81258D81}"/>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54676CF4-4157-9609-42D8-12F5A579A9AC}"/>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1F0A74AE-B0E1-1CA8-8F12-5D493987539C}"/>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9067AD05-E090-8D4B-F357-027702AA3242}"/>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9FF1AC2F-150E-83BC-2FBE-0ECD85FB5685}"/>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2C539554-C609-AD93-4942-402D510249AD}"/>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2624A05E-C5E2-3EC1-FB40-F5AF138E3C81}"/>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FE8E032E-2ECF-28DF-1371-B094721D39E9}"/>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F91B0CDF-35CD-2AD2-1AAF-48C683E5E1FB}"/>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23689C94-738D-2B1D-0A7A-402B1D301CF9}"/>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04C73F2D-3FF6-6523-DD58-EF184F7A4F67}"/>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106D462A-3D8E-2241-FD95-5AAB3C85A147}"/>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29FAF655-3362-504C-6A0B-F9D50C00FC1D}"/>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7CB738DE-CFBA-6379-4401-C8973E9D26ED}"/>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2494B787-E2D2-BE63-2AF3-60222FB45FF9}"/>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05B88647-1C70-5563-34E6-7C430C384203}"/>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14C71400-AF5A-E43D-6BC7-E262022DD218}"/>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6949CADA-139E-7F8B-BAA5-D78968CA4A2D}"/>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7D97A8DD-424E-4B9A-DF0E-1BD3D4D8F893}"/>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2B43EF59-6C30-8FEB-32DA-96EF7A3A7F28}"/>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07060729-31B0-18B9-1635-242B75F1730A}"/>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9969B73C-1FBD-4EB6-F944-4ED1442F3F3D}"/>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ED7E1C43-8570-64FE-5D3D-C1EBA49331C0}"/>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82D20074-BB06-5198-E2C2-AA9BDF59A539}"/>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DE54F289-95EF-CD19-2C08-28B5A9569EB5}"/>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8E027607-4062-F1D7-66B5-2C4618C49573}"/>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8042AF59-B2DC-B682-148C-897AC091CE07}"/>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28BE6F03-15EF-66E7-4B41-B81AC42DD777}"/>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3" name="TextBox 42">
            <a:extLst>
              <a:ext uri="{FF2B5EF4-FFF2-40B4-BE49-F238E27FC236}">
                <a16:creationId xmlns:a16="http://schemas.microsoft.com/office/drawing/2014/main" id="{95D7045D-7C4C-F564-0166-F8FAB442AF8C}"/>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5" name="TextBox 44">
            <a:extLst>
              <a:ext uri="{FF2B5EF4-FFF2-40B4-BE49-F238E27FC236}">
                <a16:creationId xmlns:a16="http://schemas.microsoft.com/office/drawing/2014/main" id="{9F6DDE3C-8075-A649-9B4B-BE4594085D67}"/>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6" name="TextBox 45">
            <a:extLst>
              <a:ext uri="{FF2B5EF4-FFF2-40B4-BE49-F238E27FC236}">
                <a16:creationId xmlns:a16="http://schemas.microsoft.com/office/drawing/2014/main" id="{9C1A6BB4-BC3F-6423-D2AF-B045369C01CF}"/>
              </a:ext>
            </a:extLst>
          </p:cNvPr>
          <p:cNvSpPr txBox="1"/>
          <p:nvPr userDrawn="1">
            <p:custDataLst>
              <p:tags r:id="rId38"/>
            </p:custDataLst>
          </p:nvPr>
        </p:nvSpPr>
        <p:spPr>
          <a:xfrm>
            <a:off x="10126800" y="417600"/>
            <a:ext cx="1443600" cy="363600"/>
          </a:xfrm>
          <a:prstGeom prst="rect">
            <a:avLst/>
          </a:prstGeom>
          <a:noFill/>
        </p:spPr>
        <p:txBody>
          <a:bodyPr vert="horz" rtlCol="0">
            <a:spAutoFit/>
          </a:bodyPr>
          <a:lstStyle/>
          <a:p>
            <a:endParaRPr lang="en-GB"/>
          </a:p>
        </p:txBody>
      </p:sp>
      <p:sp>
        <p:nvSpPr>
          <p:cNvPr id="47" name="TextBox 46">
            <a:extLst>
              <a:ext uri="{FF2B5EF4-FFF2-40B4-BE49-F238E27FC236}">
                <a16:creationId xmlns:a16="http://schemas.microsoft.com/office/drawing/2014/main" id="{CC4BF5DB-39EF-3C69-D653-52D1D76F69D9}"/>
              </a:ext>
            </a:extLst>
          </p:cNvPr>
          <p:cNvSpPr txBox="1"/>
          <p:nvPr userDrawn="1">
            <p:custDataLst>
              <p:tags r:id="rId39"/>
            </p:custDataLst>
          </p:nvPr>
        </p:nvSpPr>
        <p:spPr>
          <a:xfrm>
            <a:off x="10126800" y="417600"/>
            <a:ext cx="1443600" cy="363600"/>
          </a:xfrm>
          <a:prstGeom prst="rect">
            <a:avLst/>
          </a:prstGeom>
          <a:noFill/>
        </p:spPr>
        <p:txBody>
          <a:bodyPr vert="horz" rtlCol="0">
            <a:spAutoFit/>
          </a:bodyPr>
          <a:lstStyle/>
          <a:p>
            <a:endParaRPr lang="en-GB"/>
          </a:p>
        </p:txBody>
      </p:sp>
      <p:sp>
        <p:nvSpPr>
          <p:cNvPr id="48" name="Text Placeholder 43">
            <a:extLst>
              <a:ext uri="{FF2B5EF4-FFF2-40B4-BE49-F238E27FC236}">
                <a16:creationId xmlns:a16="http://schemas.microsoft.com/office/drawing/2014/main" id="{ED6BD61A-0236-57F0-CDC2-371AECE0C89C}"/>
              </a:ext>
            </a:extLst>
          </p:cNvPr>
          <p:cNvSpPr>
            <a:spLocks noGrp="1"/>
          </p:cNvSpPr>
          <p:nvPr>
            <p:ph type="body" sz="quarter" idx="11"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9" name="Picture Placeholder 45">
            <a:extLst>
              <a:ext uri="{FF2B5EF4-FFF2-40B4-BE49-F238E27FC236}">
                <a16:creationId xmlns:a16="http://schemas.microsoft.com/office/drawing/2014/main" id="{8E1A9798-2652-9765-B619-D13410543613}"/>
              </a:ext>
            </a:extLst>
          </p:cNvPr>
          <p:cNvSpPr>
            <a:spLocks noGrp="1"/>
          </p:cNvSpPr>
          <p:nvPr>
            <p:ph type="pic" sz="quarter" idx="12"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35024736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Slide_3">
    <p:spTree>
      <p:nvGrpSpPr>
        <p:cNvPr id="1" name=""/>
        <p:cNvGrpSpPr/>
        <p:nvPr/>
      </p:nvGrpSpPr>
      <p:grpSpPr>
        <a:xfrm>
          <a:off x="0" y="0"/>
          <a:ext cx="0" cy="0"/>
          <a:chOff x="0" y="0"/>
          <a:chExt cx="0" cy="0"/>
        </a:xfrm>
      </p:grpSpPr>
      <p:pic>
        <p:nvPicPr>
          <p:cNvPr id="4" name="Picture 3" descr="A picture containing white, light&#10;&#10;Description automatically generated">
            <a:extLst>
              <a:ext uri="{FF2B5EF4-FFF2-40B4-BE49-F238E27FC236}">
                <a16:creationId xmlns:a16="http://schemas.microsoft.com/office/drawing/2014/main" id="{10125B0F-2464-434A-97B5-2127D9E294F6}"/>
              </a:ext>
            </a:extLst>
          </p:cNvPr>
          <p:cNvPicPr>
            <a:picLocks noGrp="1" noRot="1" noChangeAspect="1" noMove="1" noResize="1" noEditPoints="1" noAdjustHandles="1" noChangeArrowheads="1" noChangeShapeType="1" noCrop="1"/>
          </p:cNvPicPr>
          <p:nvPr userDrawn="1"/>
        </p:nvPicPr>
        <p:blipFill>
          <a:blip r:embed="rId3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3">
            <a:extLst>
              <a:ext uri="{FF2B5EF4-FFF2-40B4-BE49-F238E27FC236}">
                <a16:creationId xmlns:a16="http://schemas.microsoft.com/office/drawing/2014/main" id="{F23B7960-851D-4C26-91DF-14A315B5DA85}"/>
              </a:ext>
            </a:extLst>
          </p:cNvPr>
          <p:cNvPicPr>
            <a:picLocks noChangeAspect="1" noChangeArrowheads="1"/>
          </p:cNvPicPr>
          <p:nvPr userDrawn="1"/>
        </p:nvPicPr>
        <p:blipFill>
          <a:blip r:embed="rId40" cstate="screen">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a:extLst>
              <a:ext uri="{FF2B5EF4-FFF2-40B4-BE49-F238E27FC236}">
                <a16:creationId xmlns:a16="http://schemas.microsoft.com/office/drawing/2014/main" id="{90DD2626-3412-4E27-BBA0-2F8503997D9F}"/>
              </a:ext>
            </a:extLst>
          </p:cNvPr>
          <p:cNvSpPr>
            <a:spLocks noGrp="1"/>
          </p:cNvSpPr>
          <p:nvPr>
            <p:ph type="body" sz="quarter" idx="10" hasCustomPrompt="1"/>
          </p:nvPr>
        </p:nvSpPr>
        <p:spPr>
          <a:xfrm>
            <a:off x="558341" y="2811684"/>
            <a:ext cx="1119539" cy="771525"/>
          </a:xfrm>
        </p:spPr>
        <p:txBody>
          <a:bodyPr>
            <a:noAutofit/>
          </a:bodyPr>
          <a:lstStyle>
            <a:lvl1pPr marL="0" indent="0">
              <a:buNone/>
              <a:defRPr sz="6000">
                <a:solidFill>
                  <a:schemeClr val="bg1"/>
                </a:solidFill>
                <a:latin typeface="Outfit Medium" pitchFamily="2" charset="0"/>
              </a:defRPr>
            </a:lvl1pPr>
          </a:lstStyle>
          <a:p>
            <a:pPr lvl="0"/>
            <a:r>
              <a:rPr lang="en-US"/>
              <a:t>01</a:t>
            </a:r>
            <a:endParaRPr lang="en-PH"/>
          </a:p>
        </p:txBody>
      </p:sp>
      <p:sp>
        <p:nvSpPr>
          <p:cNvPr id="41" name="Rectangle 40">
            <a:extLst>
              <a:ext uri="{FF2B5EF4-FFF2-40B4-BE49-F238E27FC236}">
                <a16:creationId xmlns:a16="http://schemas.microsoft.com/office/drawing/2014/main" id="{9FB82FF9-CA99-6F62-9062-96AC53DE2465}"/>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43" name="Picture 42" descr="A black and white sign&#10;&#10;Description automatically generated with low confidence">
            <a:extLst>
              <a:ext uri="{FF2B5EF4-FFF2-40B4-BE49-F238E27FC236}">
                <a16:creationId xmlns:a16="http://schemas.microsoft.com/office/drawing/2014/main" id="{523382F3-921A-4399-9CC3-7FA997F69D36}"/>
              </a:ext>
            </a:extLst>
          </p:cNvPr>
          <p:cNvPicPr>
            <a:picLocks noChangeAspect="1"/>
          </p:cNvPicPr>
          <p:nvPr userDrawn="1"/>
        </p:nvPicPr>
        <p:blipFill>
          <a:blip r:embed="rId41" cstate="print">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45" name="Text Placeholder 4">
            <a:extLst>
              <a:ext uri="{FF2B5EF4-FFF2-40B4-BE49-F238E27FC236}">
                <a16:creationId xmlns:a16="http://schemas.microsoft.com/office/drawing/2014/main" id="{F1BA8190-03BB-CE04-D70D-477BA2EA0294}"/>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3" name="Title 1">
            <a:extLst>
              <a:ext uri="{FF2B5EF4-FFF2-40B4-BE49-F238E27FC236}">
                <a16:creationId xmlns:a16="http://schemas.microsoft.com/office/drawing/2014/main" id="{E26A9926-75B3-5475-2C86-1AC71459E7B8}"/>
              </a:ext>
            </a:extLst>
          </p:cNvPr>
          <p:cNvSpPr>
            <a:spLocks noGrp="1"/>
          </p:cNvSpPr>
          <p:nvPr>
            <p:ph type="ctrTitle" hasCustomPrompt="1"/>
          </p:nvPr>
        </p:nvSpPr>
        <p:spPr>
          <a:xfrm>
            <a:off x="558341" y="4121631"/>
            <a:ext cx="8031743" cy="627485"/>
          </a:xfrm>
          <a:prstGeom prst="rect">
            <a:avLst/>
          </a:prstGeom>
        </p:spPr>
        <p:txBody>
          <a:bodyPr anchor="t">
            <a:noAutofit/>
          </a:bodyPr>
          <a:lstStyle>
            <a:lvl1pPr marL="0" indent="0" algn="l">
              <a:defRPr sz="4400" b="0">
                <a:solidFill>
                  <a:schemeClr val="bg1"/>
                </a:solidFill>
                <a:latin typeface="Outfit Medium" pitchFamily="2" charset="0"/>
                <a:ea typeface="Source Sans Pro Semibold" panose="020B0603030403020204" pitchFamily="34" charset="0"/>
              </a:defRPr>
            </a:lvl1pPr>
          </a:lstStyle>
          <a:p>
            <a:r>
              <a:rPr lang="en-US"/>
              <a:t>Agenda (Outfit Medium 44pt)</a:t>
            </a:r>
          </a:p>
        </p:txBody>
      </p:sp>
      <p:sp>
        <p:nvSpPr>
          <p:cNvPr id="2" name="TextBox 1">
            <a:extLst>
              <a:ext uri="{FF2B5EF4-FFF2-40B4-BE49-F238E27FC236}">
                <a16:creationId xmlns:a16="http://schemas.microsoft.com/office/drawing/2014/main" id="{37CF1E6A-9AD6-DD49-34C9-8DEA770BC1C5}"/>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2EF41D1D-A330-58F4-79AC-B4B4B666F94C}"/>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8ADAD24D-2722-CEFF-BBF3-A562673829E3}"/>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A8E1399D-0CEC-368C-3A1C-F0190AC868AB}"/>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E8F44777-FA21-2FA2-5B27-37BFD74E8D89}"/>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524878DD-9D42-2EBE-3DEB-496070245E6D}"/>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5D3688DD-9A9E-FC65-0AF9-A9BAD06F7C0A}"/>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3D542CC6-6E6F-47A4-46F8-827DF6A26FBD}"/>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949CA8A1-9AEA-5EC9-4E3A-8DF975BF973B}"/>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C80DDFFF-9F2F-5B1A-7E11-754D4B24F90D}"/>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5D57EAED-6497-93FB-0D56-35EC09957E97}"/>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C6F523B4-B78F-BD03-458B-259C57B09BA3}"/>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DC892006-1F2D-64F2-CD7C-0202E28E4E58}"/>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4F8C8BE4-E95E-BE76-0272-B83FA950BC05}"/>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235239F9-5A83-F693-8FF3-D517525EBB9E}"/>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86B00792-5ABA-3AD3-263B-28894472322D}"/>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449D26C6-3865-5CC5-7711-F02A444E512D}"/>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204BE518-E493-D67A-3606-47117600CE11}"/>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19B79281-8A0B-375B-8451-34A444F91BE0}"/>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0EFA07BA-673F-1E81-D63D-28193B0711DF}"/>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70AA466C-BCA7-F955-4A6D-02F8B147E9DD}"/>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F2A41FC0-7EC7-5E0B-4360-1E09EBFE9631}"/>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500FDE2F-5CAE-325D-0E6A-DDF7D543B8D5}"/>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4D93B18A-FE3B-BFA5-7F53-8BF8C18385E7}"/>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A2EEABF3-186D-6EF5-86D8-271E5F197ED5}"/>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9D7539BB-1235-24DF-9D0F-D31A34CB5C78}"/>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3FC6EC42-31F3-C71D-777D-DD1277858BD7}"/>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1371D7FE-EAD2-648C-C57E-8E2B93B2C7EE}"/>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18DA13FE-98EC-37E8-25B5-AD392B1B7901}"/>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0C77DF66-205E-BAE6-67E2-8A2535DDAA2F}"/>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F7B8B32B-586F-1E23-6E1D-DC3DC8359A5F}"/>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48B55827-8772-A3E1-B115-4FA262394465}"/>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3735B754-E266-CF92-6F42-12DAABFC1950}"/>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EE4F1EBB-75BC-F41E-2AB6-B9038436677C}"/>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4425EEBA-1EC7-5C83-CD7A-0AC525CBA797}"/>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2" name="TextBox 41">
            <a:extLst>
              <a:ext uri="{FF2B5EF4-FFF2-40B4-BE49-F238E27FC236}">
                <a16:creationId xmlns:a16="http://schemas.microsoft.com/office/drawing/2014/main" id="{4C5505D1-8297-67F9-4A76-0E3FA16B3AE5}"/>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4" name="TextBox 43">
            <a:extLst>
              <a:ext uri="{FF2B5EF4-FFF2-40B4-BE49-F238E27FC236}">
                <a16:creationId xmlns:a16="http://schemas.microsoft.com/office/drawing/2014/main" id="{AF9506E3-E7CB-09CB-6E16-E12A3E39C089}"/>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6" name="Text Placeholder 43">
            <a:extLst>
              <a:ext uri="{FF2B5EF4-FFF2-40B4-BE49-F238E27FC236}">
                <a16:creationId xmlns:a16="http://schemas.microsoft.com/office/drawing/2014/main" id="{BF317609-2205-11AD-B1F9-A540C4FC2DF4}"/>
              </a:ext>
            </a:extLst>
          </p:cNvPr>
          <p:cNvSpPr>
            <a:spLocks noGrp="1"/>
          </p:cNvSpPr>
          <p:nvPr>
            <p:ph type="body" sz="quarter" idx="11"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7" name="Picture Placeholder 45">
            <a:extLst>
              <a:ext uri="{FF2B5EF4-FFF2-40B4-BE49-F238E27FC236}">
                <a16:creationId xmlns:a16="http://schemas.microsoft.com/office/drawing/2014/main" id="{82EE6D2A-2758-4D3B-C0D2-29A5BDB5AEEB}"/>
              </a:ext>
            </a:extLst>
          </p:cNvPr>
          <p:cNvSpPr>
            <a:spLocks noGrp="1"/>
          </p:cNvSpPr>
          <p:nvPr>
            <p:ph type="pic" sz="quarter" idx="12"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1075115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Slide_4">
    <p:spTree>
      <p:nvGrpSpPr>
        <p:cNvPr id="1" name=""/>
        <p:cNvGrpSpPr/>
        <p:nvPr/>
      </p:nvGrpSpPr>
      <p:grpSpPr>
        <a:xfrm>
          <a:off x="0" y="0"/>
          <a:ext cx="0" cy="0"/>
          <a:chOff x="0" y="0"/>
          <a:chExt cx="0" cy="0"/>
        </a:xfrm>
      </p:grpSpPr>
      <p:pic>
        <p:nvPicPr>
          <p:cNvPr id="14" name="Picture 13" descr="A picture containing hydrozoan&#10;&#10;Description automatically generated">
            <a:extLst>
              <a:ext uri="{FF2B5EF4-FFF2-40B4-BE49-F238E27FC236}">
                <a16:creationId xmlns:a16="http://schemas.microsoft.com/office/drawing/2014/main" id="{4EE7B721-C45F-4DB3-B863-845E3ECA14C2}"/>
              </a:ext>
            </a:extLst>
          </p:cNvPr>
          <p:cNvPicPr>
            <a:picLocks noGrp="1" noRot="1" noChangeAspect="1" noMove="1" noResize="1" noEditPoints="1" noAdjustHandles="1" noChangeArrowheads="1" noChangeShapeType="1" noCrop="1"/>
          </p:cNvPicPr>
          <p:nvPr userDrawn="1"/>
        </p:nvPicPr>
        <p:blipFill>
          <a:blip r:embed="rId3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3">
            <a:extLst>
              <a:ext uri="{FF2B5EF4-FFF2-40B4-BE49-F238E27FC236}">
                <a16:creationId xmlns:a16="http://schemas.microsoft.com/office/drawing/2014/main" id="{F23B7960-851D-4C26-91DF-14A315B5DA85}"/>
              </a:ext>
            </a:extLst>
          </p:cNvPr>
          <p:cNvPicPr>
            <a:picLocks noChangeAspect="1" noChangeArrowheads="1"/>
          </p:cNvPicPr>
          <p:nvPr userDrawn="1"/>
        </p:nvPicPr>
        <p:blipFill>
          <a:blip r:embed="rId38" cstate="screen">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a:extLst>
              <a:ext uri="{FF2B5EF4-FFF2-40B4-BE49-F238E27FC236}">
                <a16:creationId xmlns:a16="http://schemas.microsoft.com/office/drawing/2014/main" id="{90DD2626-3412-4E27-BBA0-2F8503997D9F}"/>
              </a:ext>
            </a:extLst>
          </p:cNvPr>
          <p:cNvSpPr>
            <a:spLocks noGrp="1"/>
          </p:cNvSpPr>
          <p:nvPr>
            <p:ph type="body" sz="quarter" idx="10" hasCustomPrompt="1"/>
          </p:nvPr>
        </p:nvSpPr>
        <p:spPr>
          <a:xfrm>
            <a:off x="558342" y="2811684"/>
            <a:ext cx="1146172" cy="771525"/>
          </a:xfrm>
        </p:spPr>
        <p:txBody>
          <a:bodyPr>
            <a:noAutofit/>
          </a:bodyPr>
          <a:lstStyle>
            <a:lvl1pPr marL="0" indent="0">
              <a:buNone/>
              <a:defRPr sz="6000">
                <a:solidFill>
                  <a:schemeClr val="bg1"/>
                </a:solidFill>
                <a:latin typeface="Outfit Medium" pitchFamily="2" charset="0"/>
              </a:defRPr>
            </a:lvl1pPr>
          </a:lstStyle>
          <a:p>
            <a:pPr lvl="0"/>
            <a:r>
              <a:rPr lang="en-US"/>
              <a:t>01</a:t>
            </a:r>
            <a:endParaRPr lang="en-PH"/>
          </a:p>
        </p:txBody>
      </p:sp>
      <p:sp>
        <p:nvSpPr>
          <p:cNvPr id="41" name="Rectangle 40">
            <a:extLst>
              <a:ext uri="{FF2B5EF4-FFF2-40B4-BE49-F238E27FC236}">
                <a16:creationId xmlns:a16="http://schemas.microsoft.com/office/drawing/2014/main" id="{E5836741-066C-D44D-AF72-B69B6252F165}"/>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rgbClr val="FFFFFF"/>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42" name="Picture 41" descr="A black and white sign&#10;&#10;Description automatically generated with low confidence">
            <a:extLst>
              <a:ext uri="{FF2B5EF4-FFF2-40B4-BE49-F238E27FC236}">
                <a16:creationId xmlns:a16="http://schemas.microsoft.com/office/drawing/2014/main" id="{772B6E23-B4FE-27DB-B6F6-D54E7C29E81F}"/>
              </a:ext>
            </a:extLst>
          </p:cNvPr>
          <p:cNvPicPr>
            <a:picLocks noChangeAspect="1"/>
          </p:cNvPicPr>
          <p:nvPr userDrawn="1"/>
        </p:nvPicPr>
        <p:blipFill>
          <a:blip r:embed="rId39" cstate="print">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44" name="Text Placeholder 4">
            <a:extLst>
              <a:ext uri="{FF2B5EF4-FFF2-40B4-BE49-F238E27FC236}">
                <a16:creationId xmlns:a16="http://schemas.microsoft.com/office/drawing/2014/main" id="{0C5CB9C2-D11A-462C-47DD-AF713A2662B7}"/>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3" name="Title 1">
            <a:extLst>
              <a:ext uri="{FF2B5EF4-FFF2-40B4-BE49-F238E27FC236}">
                <a16:creationId xmlns:a16="http://schemas.microsoft.com/office/drawing/2014/main" id="{712DEA3F-19BA-3719-E6FE-00BCF0F1DF59}"/>
              </a:ext>
            </a:extLst>
          </p:cNvPr>
          <p:cNvSpPr>
            <a:spLocks noGrp="1"/>
          </p:cNvSpPr>
          <p:nvPr>
            <p:ph type="ctrTitle" hasCustomPrompt="1"/>
          </p:nvPr>
        </p:nvSpPr>
        <p:spPr>
          <a:xfrm>
            <a:off x="558341" y="4121631"/>
            <a:ext cx="8031743" cy="627485"/>
          </a:xfrm>
          <a:prstGeom prst="rect">
            <a:avLst/>
          </a:prstGeom>
        </p:spPr>
        <p:txBody>
          <a:bodyPr anchor="t">
            <a:noAutofit/>
          </a:bodyPr>
          <a:lstStyle>
            <a:lvl1pPr marL="0" indent="0" algn="l">
              <a:defRPr sz="4400" b="0">
                <a:solidFill>
                  <a:schemeClr val="bg1"/>
                </a:solidFill>
                <a:latin typeface="Outfit Medium" pitchFamily="2" charset="0"/>
                <a:ea typeface="Source Sans Pro Semibold" panose="020B0603030403020204" pitchFamily="34" charset="0"/>
              </a:defRPr>
            </a:lvl1pPr>
          </a:lstStyle>
          <a:p>
            <a:r>
              <a:rPr lang="en-US"/>
              <a:t>Agenda (Outfit Medium 44pt)</a:t>
            </a:r>
          </a:p>
        </p:txBody>
      </p:sp>
      <p:sp>
        <p:nvSpPr>
          <p:cNvPr id="2" name="TextBox 1">
            <a:extLst>
              <a:ext uri="{FF2B5EF4-FFF2-40B4-BE49-F238E27FC236}">
                <a16:creationId xmlns:a16="http://schemas.microsoft.com/office/drawing/2014/main" id="{45DE9065-0CB4-53C0-03E1-96E21C9DD910}"/>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0F20852A-13FE-6115-0DE1-602E87F7C0F7}"/>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DF918C17-D16D-BC51-E11B-2C7CE1F0D3B5}"/>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676CA047-9179-8D49-8382-E06154BAECF1}"/>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4E86DDCD-6804-39EA-6E21-C83B4AB57DAE}"/>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992D226E-C4BD-A63A-9FFB-813CEE61105A}"/>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400C6887-7CCB-96E4-8923-DDAA0DA69071}"/>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59313919-7E8B-FB4A-F311-EB40CC014E66}"/>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0808EA43-04AE-818A-F5A9-6530FD00D5E5}"/>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B42E55A8-81C4-D638-F2AE-9A29E8F37CDA}"/>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70683214-7725-30AE-D48A-216A9C4CA47B}"/>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B85685BA-4DB9-493B-666E-E88EF8BD243B}"/>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A547D902-1A62-2721-859E-C3ABC2A0239D}"/>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628A37A6-FB4C-2E25-FA76-4C833BAC71AD}"/>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ED6BF5FA-D572-03B7-2263-982F3F5C2C99}"/>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41F3147F-2BAC-F983-3A37-5B8D8656F8E3}"/>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673CB9C5-2B19-8EDF-0A54-8BF1CE596899}"/>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A18C254F-B602-4A23-6E80-CCE61BA9988D}"/>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0FEA9EAC-8C22-4785-AD3C-AF60E14828A3}"/>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F073CB8A-A7E6-8D46-C3CC-D15FAC447FE6}"/>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144520B0-9C0F-C054-EF12-B1AE737A467B}"/>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D7CAB178-B55A-D0A8-2920-E8507E7FA8A6}"/>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F5DACA41-E498-83E0-369D-FEC4535BF403}"/>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F16F44FF-38CF-BF96-5107-E67C4E09027C}"/>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4F41E2E4-5FBD-52FB-944F-5262F72BA3F2}"/>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715D97AD-F8BA-A7FE-688E-7B0F8326EDEF}"/>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8D465381-4E1C-51D0-EDDE-5B3857B574F4}"/>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66751245-694F-3204-A6FF-91905F32C792}"/>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54A2848F-7621-502E-91C6-7E21B1876DFF}"/>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914C2C86-C1CA-3523-BE7B-9DA1A39B087B}"/>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F58CE060-815E-999C-6FB1-AE99EA1298DC}"/>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B05CCD01-F030-C268-99C9-4B57E349A388}"/>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0B3FF343-9F4C-7E89-8040-4C9C9549FCC2}"/>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7B004D1E-A040-FEA4-B4C2-9A3BF8F7EDFE}"/>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9501C47A-E057-D99E-C86E-16F73F4FF22A}"/>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5" name="Text Placeholder 43">
            <a:extLst>
              <a:ext uri="{FF2B5EF4-FFF2-40B4-BE49-F238E27FC236}">
                <a16:creationId xmlns:a16="http://schemas.microsoft.com/office/drawing/2014/main" id="{DD85D394-D043-6949-EB22-EE01AE8D9A25}"/>
              </a:ext>
            </a:extLst>
          </p:cNvPr>
          <p:cNvSpPr>
            <a:spLocks noGrp="1"/>
          </p:cNvSpPr>
          <p:nvPr>
            <p:ph type="body" sz="quarter" idx="11"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6" name="Picture Placeholder 45">
            <a:extLst>
              <a:ext uri="{FF2B5EF4-FFF2-40B4-BE49-F238E27FC236}">
                <a16:creationId xmlns:a16="http://schemas.microsoft.com/office/drawing/2014/main" id="{9B6DC252-CEC1-689A-253C-E5954D7C7494}"/>
              </a:ext>
            </a:extLst>
          </p:cNvPr>
          <p:cNvSpPr>
            <a:spLocks noGrp="1"/>
          </p:cNvSpPr>
          <p:nvPr>
            <p:ph type="pic" sz="quarter" idx="12"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14426893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Slide_5">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91F6EE5-5DA4-40BB-AD0B-342BC4BEC2F3}"/>
              </a:ext>
            </a:extLst>
          </p:cNvPr>
          <p:cNvPicPr>
            <a:picLocks noGrp="1" noRot="1" noChangeAspect="1" noMove="1" noResize="1" noEditPoints="1" noAdjustHandles="1" noChangeArrowheads="1" noChangeShapeType="1" noCrop="1"/>
          </p:cNvPicPr>
          <p:nvPr userDrawn="1"/>
        </p:nvPicPr>
        <p:blipFill>
          <a:blip r:embed="rId3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3">
            <a:extLst>
              <a:ext uri="{FF2B5EF4-FFF2-40B4-BE49-F238E27FC236}">
                <a16:creationId xmlns:a16="http://schemas.microsoft.com/office/drawing/2014/main" id="{F23B7960-851D-4C26-91DF-14A315B5DA85}"/>
              </a:ext>
            </a:extLst>
          </p:cNvPr>
          <p:cNvPicPr>
            <a:picLocks noChangeAspect="1" noChangeArrowheads="1"/>
          </p:cNvPicPr>
          <p:nvPr userDrawn="1"/>
        </p:nvPicPr>
        <p:blipFill>
          <a:blip r:embed="rId33" cstate="screen">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a:extLst>
              <a:ext uri="{FF2B5EF4-FFF2-40B4-BE49-F238E27FC236}">
                <a16:creationId xmlns:a16="http://schemas.microsoft.com/office/drawing/2014/main" id="{90DD2626-3412-4E27-BBA0-2F8503997D9F}"/>
              </a:ext>
            </a:extLst>
          </p:cNvPr>
          <p:cNvSpPr>
            <a:spLocks noGrp="1"/>
          </p:cNvSpPr>
          <p:nvPr>
            <p:ph type="body" sz="quarter" idx="10" hasCustomPrompt="1"/>
          </p:nvPr>
        </p:nvSpPr>
        <p:spPr>
          <a:xfrm>
            <a:off x="558341" y="2811684"/>
            <a:ext cx="1137294" cy="771525"/>
          </a:xfrm>
        </p:spPr>
        <p:txBody>
          <a:bodyPr>
            <a:noAutofit/>
          </a:bodyPr>
          <a:lstStyle>
            <a:lvl1pPr marL="0" indent="0">
              <a:buNone/>
              <a:defRPr sz="6000">
                <a:solidFill>
                  <a:schemeClr val="bg1"/>
                </a:solidFill>
                <a:latin typeface="Outfit Medium" pitchFamily="2" charset="0"/>
              </a:defRPr>
            </a:lvl1pPr>
          </a:lstStyle>
          <a:p>
            <a:pPr lvl="0"/>
            <a:r>
              <a:rPr lang="en-US"/>
              <a:t>01</a:t>
            </a:r>
            <a:endParaRPr lang="en-PH"/>
          </a:p>
        </p:txBody>
      </p:sp>
      <p:sp>
        <p:nvSpPr>
          <p:cNvPr id="40" name="Rectangle 39">
            <a:extLst>
              <a:ext uri="{FF2B5EF4-FFF2-40B4-BE49-F238E27FC236}">
                <a16:creationId xmlns:a16="http://schemas.microsoft.com/office/drawing/2014/main" id="{2657D63E-4035-4874-9D05-147A28CB741A}"/>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rgbClr val="FFFFFF"/>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41" name="Picture 40" descr="A black and white sign&#10;&#10;Description automatically generated with low confidence">
            <a:extLst>
              <a:ext uri="{FF2B5EF4-FFF2-40B4-BE49-F238E27FC236}">
                <a16:creationId xmlns:a16="http://schemas.microsoft.com/office/drawing/2014/main" id="{865B87F0-B7F0-A7A3-C7D5-57B19CFA9697}"/>
              </a:ext>
            </a:extLst>
          </p:cNvPr>
          <p:cNvPicPr>
            <a:picLocks noChangeAspect="1"/>
          </p:cNvPicPr>
          <p:nvPr userDrawn="1"/>
        </p:nvPicPr>
        <p:blipFill>
          <a:blip r:embed="rId34" cstate="print">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43" name="Text Placeholder 4">
            <a:extLst>
              <a:ext uri="{FF2B5EF4-FFF2-40B4-BE49-F238E27FC236}">
                <a16:creationId xmlns:a16="http://schemas.microsoft.com/office/drawing/2014/main" id="{C32C4972-D6BA-7C58-0E85-E8FEECCD7CF1}"/>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3" name="Title 1">
            <a:extLst>
              <a:ext uri="{FF2B5EF4-FFF2-40B4-BE49-F238E27FC236}">
                <a16:creationId xmlns:a16="http://schemas.microsoft.com/office/drawing/2014/main" id="{7BA1D501-7B3B-5F4B-DC7E-44A01070D5EA}"/>
              </a:ext>
            </a:extLst>
          </p:cNvPr>
          <p:cNvSpPr>
            <a:spLocks noGrp="1"/>
          </p:cNvSpPr>
          <p:nvPr>
            <p:ph type="ctrTitle" hasCustomPrompt="1"/>
          </p:nvPr>
        </p:nvSpPr>
        <p:spPr>
          <a:xfrm>
            <a:off x="558341" y="4121631"/>
            <a:ext cx="8031743" cy="627485"/>
          </a:xfrm>
          <a:prstGeom prst="rect">
            <a:avLst/>
          </a:prstGeom>
        </p:spPr>
        <p:txBody>
          <a:bodyPr anchor="t">
            <a:noAutofit/>
          </a:bodyPr>
          <a:lstStyle>
            <a:lvl1pPr marL="0" indent="0" algn="l">
              <a:defRPr sz="4400" b="0">
                <a:solidFill>
                  <a:schemeClr val="bg1"/>
                </a:solidFill>
                <a:latin typeface="Outfit Medium" pitchFamily="2" charset="0"/>
                <a:ea typeface="Source Sans Pro Semibold" panose="020B0603030403020204" pitchFamily="34" charset="0"/>
              </a:defRPr>
            </a:lvl1pPr>
          </a:lstStyle>
          <a:p>
            <a:r>
              <a:rPr lang="en-US"/>
              <a:t>Agenda (Outfit Medium 44pt)</a:t>
            </a:r>
          </a:p>
        </p:txBody>
      </p:sp>
      <p:sp>
        <p:nvSpPr>
          <p:cNvPr id="2" name="TextBox 1">
            <a:extLst>
              <a:ext uri="{FF2B5EF4-FFF2-40B4-BE49-F238E27FC236}">
                <a16:creationId xmlns:a16="http://schemas.microsoft.com/office/drawing/2014/main" id="{C88A3BF5-E5A0-6FDA-F806-F9B07E410B8B}"/>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76759C04-18BA-C5AC-78CA-09D05BAD5821}"/>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0BD601BA-D89A-FC29-7854-4F648BA0A664}"/>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C4A2E0CB-3C90-DA9B-74D2-B5FEE517D5AC}"/>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25784733-B25D-9D14-ECB7-48FBB87583BC}"/>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1CEA8194-B6E5-E385-DDC8-628999662318}"/>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8B15AAC7-4F9F-4F3B-76D8-80426CE57A12}"/>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353250C5-89ED-AC5B-AC2D-7C6F005A5260}"/>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D7D60B84-52DE-43F6-F82A-AE3DCBF3E8C3}"/>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FAD5B490-3DE0-B1E2-E477-4CB399C275FF}"/>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57FDB003-A4FA-C9DA-857D-0FD2012E5160}"/>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5E4F7757-EA23-0428-9223-EE7F54B539E8}"/>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60AA6B73-E228-C8DB-EB25-8D7E6AAB2A75}"/>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38ADC846-8BE2-7BE3-0E4F-B1CEEF02A540}"/>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C0751A92-3CAD-13FC-8A54-81BB8C0150A4}"/>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EF91FEA2-9EE2-366F-D47E-3FEFDD2C1110}"/>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23F31067-8BD4-E507-E934-2EACCC9B94EE}"/>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53752200-CC24-D6EE-6B02-89A92E8054D3}"/>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4A3524E9-2DFD-8BB0-3556-DD126C059F8C}"/>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11308A07-B392-A470-53B2-CBFE0720C366}"/>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998EB81E-8117-F612-D514-A82E696C1183}"/>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793B3FFF-391A-0034-900F-E7ADFD25577A}"/>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F049A302-CA41-E7E6-D539-FB2BF484869A}"/>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E1E3D231-3974-B2A7-0E55-CD3E904A4444}"/>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D0C79E2E-F58B-17D3-D098-47335E7F5BC2}"/>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C8E1C916-1AF6-EF38-7157-DB87FCF2D3C2}"/>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206FBE83-0157-65E1-93EA-5986F3C127A6}"/>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A4315B2B-6159-B9D7-C8DB-B16ED16CEB5F}"/>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E558DB29-B2A5-0D51-F0C0-0F7060888442}"/>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187ADE58-35F8-A4EB-AE32-BD80392D22AA}"/>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9" name="Text Placeholder 43">
            <a:extLst>
              <a:ext uri="{FF2B5EF4-FFF2-40B4-BE49-F238E27FC236}">
                <a16:creationId xmlns:a16="http://schemas.microsoft.com/office/drawing/2014/main" id="{CA62412D-939E-D2C5-D71C-983617C49F70}"/>
              </a:ext>
            </a:extLst>
          </p:cNvPr>
          <p:cNvSpPr>
            <a:spLocks noGrp="1"/>
          </p:cNvSpPr>
          <p:nvPr>
            <p:ph type="body" sz="quarter" idx="11"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2" name="Picture Placeholder 45">
            <a:extLst>
              <a:ext uri="{FF2B5EF4-FFF2-40B4-BE49-F238E27FC236}">
                <a16:creationId xmlns:a16="http://schemas.microsoft.com/office/drawing/2014/main" id="{A8589C43-B02B-B6B0-4E79-CDF9488C3A4F}"/>
              </a:ext>
            </a:extLst>
          </p:cNvPr>
          <p:cNvSpPr>
            <a:spLocks noGrp="1"/>
          </p:cNvSpPr>
          <p:nvPr>
            <p:ph type="pic" sz="quarter" idx="12"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36494898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Slide_6">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75200FD-EB91-4875-8EDE-E1643D2B450F}"/>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3">
            <a:extLst>
              <a:ext uri="{FF2B5EF4-FFF2-40B4-BE49-F238E27FC236}">
                <a16:creationId xmlns:a16="http://schemas.microsoft.com/office/drawing/2014/main" id="{F23B7960-851D-4C26-91DF-14A315B5DA85}"/>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a:extLst>
              <a:ext uri="{FF2B5EF4-FFF2-40B4-BE49-F238E27FC236}">
                <a16:creationId xmlns:a16="http://schemas.microsoft.com/office/drawing/2014/main" id="{90DD2626-3412-4E27-BBA0-2F8503997D9F}"/>
              </a:ext>
            </a:extLst>
          </p:cNvPr>
          <p:cNvSpPr>
            <a:spLocks noGrp="1"/>
          </p:cNvSpPr>
          <p:nvPr>
            <p:ph type="body" sz="quarter" idx="10" hasCustomPrompt="1"/>
          </p:nvPr>
        </p:nvSpPr>
        <p:spPr>
          <a:xfrm>
            <a:off x="558341" y="2811684"/>
            <a:ext cx="1119539" cy="771525"/>
          </a:xfrm>
        </p:spPr>
        <p:txBody>
          <a:bodyPr>
            <a:noAutofit/>
          </a:bodyPr>
          <a:lstStyle>
            <a:lvl1pPr marL="0" indent="0">
              <a:buNone/>
              <a:defRPr sz="6000">
                <a:solidFill>
                  <a:schemeClr val="bg1"/>
                </a:solidFill>
                <a:latin typeface="Outfit Medium" pitchFamily="2" charset="0"/>
              </a:defRPr>
            </a:lvl1pPr>
          </a:lstStyle>
          <a:p>
            <a:pPr lvl="0"/>
            <a:r>
              <a:rPr lang="en-US"/>
              <a:t>01</a:t>
            </a:r>
            <a:endParaRPr lang="en-PH"/>
          </a:p>
        </p:txBody>
      </p:sp>
      <p:sp>
        <p:nvSpPr>
          <p:cNvPr id="39" name="Rectangle 38">
            <a:extLst>
              <a:ext uri="{FF2B5EF4-FFF2-40B4-BE49-F238E27FC236}">
                <a16:creationId xmlns:a16="http://schemas.microsoft.com/office/drawing/2014/main" id="{D5979D2C-8A82-DF99-14B3-831E484B0EB8}"/>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rgbClr val="FFFFFF"/>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40" name="Picture 39" descr="A black and white sign&#10;&#10;Description automatically generated with low confidence">
            <a:extLst>
              <a:ext uri="{FF2B5EF4-FFF2-40B4-BE49-F238E27FC236}">
                <a16:creationId xmlns:a16="http://schemas.microsoft.com/office/drawing/2014/main" id="{60B8F19B-8248-E80B-C003-A2415A75339A}"/>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42" name="Text Placeholder 4">
            <a:extLst>
              <a:ext uri="{FF2B5EF4-FFF2-40B4-BE49-F238E27FC236}">
                <a16:creationId xmlns:a16="http://schemas.microsoft.com/office/drawing/2014/main" id="{BA2CF3BD-51EB-E9A1-731F-6D9119678B46}"/>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3" name="Title 1">
            <a:extLst>
              <a:ext uri="{FF2B5EF4-FFF2-40B4-BE49-F238E27FC236}">
                <a16:creationId xmlns:a16="http://schemas.microsoft.com/office/drawing/2014/main" id="{C6C4856E-0D57-DD6B-4236-C2C7F050358D}"/>
              </a:ext>
            </a:extLst>
          </p:cNvPr>
          <p:cNvSpPr>
            <a:spLocks noGrp="1"/>
          </p:cNvSpPr>
          <p:nvPr>
            <p:ph type="ctrTitle" hasCustomPrompt="1"/>
          </p:nvPr>
        </p:nvSpPr>
        <p:spPr>
          <a:xfrm>
            <a:off x="558341" y="4121631"/>
            <a:ext cx="8031743" cy="627485"/>
          </a:xfrm>
          <a:prstGeom prst="rect">
            <a:avLst/>
          </a:prstGeom>
        </p:spPr>
        <p:txBody>
          <a:bodyPr anchor="t">
            <a:noAutofit/>
          </a:bodyPr>
          <a:lstStyle>
            <a:lvl1pPr marL="0" indent="0" algn="l">
              <a:defRPr sz="4400" b="0">
                <a:solidFill>
                  <a:schemeClr val="bg1"/>
                </a:solidFill>
                <a:latin typeface="Outfit Medium" pitchFamily="2" charset="0"/>
                <a:ea typeface="Source Sans Pro Semibold" panose="020B0603030403020204" pitchFamily="34" charset="0"/>
              </a:defRPr>
            </a:lvl1pPr>
          </a:lstStyle>
          <a:p>
            <a:r>
              <a:rPr lang="en-US"/>
              <a:t>Agenda (Outfit Medium 44pt)</a:t>
            </a:r>
          </a:p>
        </p:txBody>
      </p:sp>
      <p:sp>
        <p:nvSpPr>
          <p:cNvPr id="2" name="TextBox 1">
            <a:extLst>
              <a:ext uri="{FF2B5EF4-FFF2-40B4-BE49-F238E27FC236}">
                <a16:creationId xmlns:a16="http://schemas.microsoft.com/office/drawing/2014/main" id="{1094B0B7-7442-9588-1CAD-4EBF0F91214E}"/>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E58E976B-4D9A-8382-CB3A-1E814A729E26}"/>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0ED08D43-8C4B-9824-B031-B68F49F0A32A}"/>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A4786F5E-2072-17C0-E693-2688F4CFBA30}"/>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DABE4A0A-A68B-2E08-76E7-CA15E3CFFE84}"/>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B935C33C-1D65-F407-7A67-CBB7D68526D7}"/>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1620DB5A-61B1-99A3-96C6-A551DC0FE7D9}"/>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FC0DBF12-71FA-A253-7176-8C68A030DF11}"/>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7" name="Text Placeholder 43">
            <a:extLst>
              <a:ext uri="{FF2B5EF4-FFF2-40B4-BE49-F238E27FC236}">
                <a16:creationId xmlns:a16="http://schemas.microsoft.com/office/drawing/2014/main" id="{43682B23-DF66-ABBF-6490-42B6734B21D3}"/>
              </a:ext>
            </a:extLst>
          </p:cNvPr>
          <p:cNvSpPr>
            <a:spLocks noGrp="1"/>
          </p:cNvSpPr>
          <p:nvPr>
            <p:ph type="body" sz="quarter" idx="11"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18" name="Picture Placeholder 45">
            <a:extLst>
              <a:ext uri="{FF2B5EF4-FFF2-40B4-BE49-F238E27FC236}">
                <a16:creationId xmlns:a16="http://schemas.microsoft.com/office/drawing/2014/main" id="{ADAA00F4-50C7-EBCF-4318-FDC1D4E791F2}"/>
              </a:ext>
            </a:extLst>
          </p:cNvPr>
          <p:cNvSpPr>
            <a:spLocks noGrp="1"/>
          </p:cNvSpPr>
          <p:nvPr>
            <p:ph type="pic" sz="quarter" idx="12"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34494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ndard Slide_01_Body Text">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1B4C5881-F313-404A-B81E-872A6AE52212}"/>
              </a:ext>
            </a:extLst>
          </p:cNvPr>
          <p:cNvSpPr>
            <a:spLocks noGrp="1"/>
          </p:cNvSpPr>
          <p:nvPr>
            <p:ph type="body" sz="quarter" idx="10" hasCustomPrompt="1"/>
          </p:nvPr>
        </p:nvSpPr>
        <p:spPr>
          <a:xfrm>
            <a:off x="459566" y="372025"/>
            <a:ext cx="4859780"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17" name="Text Placeholder 16">
            <a:extLst>
              <a:ext uri="{FF2B5EF4-FFF2-40B4-BE49-F238E27FC236}">
                <a16:creationId xmlns:a16="http://schemas.microsoft.com/office/drawing/2014/main" id="{23AAE743-806A-414F-BAE3-67DBAFD24617}"/>
              </a:ext>
            </a:extLst>
          </p:cNvPr>
          <p:cNvSpPr>
            <a:spLocks noGrp="1"/>
          </p:cNvSpPr>
          <p:nvPr>
            <p:ph type="body" sz="quarter" idx="11" hasCustomPrompt="1"/>
          </p:nvPr>
        </p:nvSpPr>
        <p:spPr>
          <a:xfrm>
            <a:off x="459570" y="2089323"/>
            <a:ext cx="10568792" cy="3391062"/>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14" name="Text Placeholder 16">
            <a:extLst>
              <a:ext uri="{FF2B5EF4-FFF2-40B4-BE49-F238E27FC236}">
                <a16:creationId xmlns:a16="http://schemas.microsoft.com/office/drawing/2014/main" id="{F6FB00AD-8D1C-4440-8E2E-5DEFEF7A982A}"/>
              </a:ext>
            </a:extLst>
          </p:cNvPr>
          <p:cNvSpPr>
            <a:spLocks noGrp="1"/>
          </p:cNvSpPr>
          <p:nvPr>
            <p:ph type="body" sz="quarter" idx="12" hasCustomPrompt="1"/>
          </p:nvPr>
        </p:nvSpPr>
        <p:spPr>
          <a:xfrm>
            <a:off x="459568" y="1377615"/>
            <a:ext cx="10568795" cy="503939"/>
          </a:xfrm>
        </p:spPr>
        <p:txBody>
          <a:bodyPr>
            <a:noAutofit/>
          </a:bodyPr>
          <a:lstStyle>
            <a:lvl1pPr marL="0" indent="0">
              <a:lnSpc>
                <a:spcPct val="100000"/>
              </a:lnSpc>
              <a:spcBef>
                <a:spcPts val="0"/>
              </a:spcBef>
              <a:buNone/>
              <a:defRPr sz="1400" b="0">
                <a:solidFill>
                  <a:srgbClr val="F79581"/>
                </a:solidFill>
                <a:latin typeface="Outfit Medium" pitchFamily="2" charset="0"/>
              </a:defRPr>
            </a:lvl1pPr>
          </a:lstStyle>
          <a:p>
            <a:pPr lvl="0"/>
            <a:r>
              <a:rPr lang="en-US"/>
              <a:t>Subtitle (Outfit Medium 14pt)</a:t>
            </a:r>
          </a:p>
        </p:txBody>
      </p:sp>
      <p:sp>
        <p:nvSpPr>
          <p:cNvPr id="76" name="Title 1">
            <a:extLst>
              <a:ext uri="{FF2B5EF4-FFF2-40B4-BE49-F238E27FC236}">
                <a16:creationId xmlns:a16="http://schemas.microsoft.com/office/drawing/2014/main" id="{BF59B4EA-6559-30AD-1FD8-D18A30F5DA9D}"/>
              </a:ext>
            </a:extLst>
          </p:cNvPr>
          <p:cNvSpPr>
            <a:spLocks noGrp="1"/>
          </p:cNvSpPr>
          <p:nvPr>
            <p:ph type="ctrTitle" hasCustomPrompt="1"/>
          </p:nvPr>
        </p:nvSpPr>
        <p:spPr>
          <a:xfrm>
            <a:off x="458263" y="702892"/>
            <a:ext cx="10570099"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2" name="TextBox 1">
            <a:extLst>
              <a:ext uri="{FF2B5EF4-FFF2-40B4-BE49-F238E27FC236}">
                <a16:creationId xmlns:a16="http://schemas.microsoft.com/office/drawing/2014/main" id="{789E8C77-9AFE-3A59-860B-1DB2948A4FDF}"/>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3F3356FE-05E5-2807-F7CD-7D2D6464EC5E}"/>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A1AD7D6D-F470-C602-DA0A-CFDA838EE59A}"/>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0DDD57B3-9D8B-6BC1-6AF8-AAE17292A177}"/>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EE153D8E-F7EB-1668-FCA1-4357893D6097}"/>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8C194FE3-9B14-D761-D731-D5A23F3EEB24}"/>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59ABD0C7-F59E-71D6-05E9-8CF90C18A6EF}"/>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02F14593-15D3-6D9F-F3A5-803909256613}"/>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73A47928-874D-44EC-2D45-44A14A0C9F87}"/>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E0BE3951-7F3B-2510-86A8-AA3BBB1D2B71}"/>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9CFFE463-5875-CD58-35AB-2FAA6071654A}"/>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7F86C304-589B-759D-12DE-CB258C4F07FC}"/>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006291E0-9E93-6DA9-EFCF-137528D51F32}"/>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5EAD4EC6-EE3C-5330-5A10-6C2166A525EB}"/>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1C9AEAB0-421E-E1F8-9EE7-FFB29FB92EF9}"/>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875A8127-F185-C82F-0B65-F6161F6AB391}"/>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83C3B43F-F4F0-E7AC-DB09-9CDF5925F749}"/>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60E86EC6-16C2-7918-E555-0369865BE25B}"/>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3C8B0D16-19F2-0DD8-E92D-03DA72BB4ED2}"/>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B220AFF4-385A-58AC-F1B5-1C202886366A}"/>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32531467-C4A0-80BF-464F-0071028593B3}"/>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4874536B-1863-6F1F-6ACB-4A8A016DD5E6}"/>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35EBAB2B-0494-1836-DD75-1B3716B24BA0}"/>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C253D3B3-ED88-FC52-7167-7ADD82375BF0}"/>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4224A9DC-8BB0-0391-532B-753CDAF6E9D8}"/>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D202D7AE-09CB-796B-B4FE-FD0AF75F7D3C}"/>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4321829F-9549-9FCA-954F-9D40B36CD73F}"/>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B5649624-BDDE-9282-81A8-7ABEBE9E8B49}"/>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3326EDC4-E1B6-10CA-19FE-299530BB3BD1}"/>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9398882B-0302-4AE0-5D4D-B3CAE049CEAD}"/>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4F40FCAA-9652-AEB7-546F-C8A521E343A9}"/>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95391083-3879-D922-1FFE-AD077D5D19F1}"/>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04337490-8853-2A99-FC6B-88F5DD8A0817}"/>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74A60642-A6A1-261D-6BCA-D0C8D0CDFE0E}"/>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A2D4BBA8-C406-ED49-AF86-BB7AEC4EB0B3}"/>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031DB5D1-46E7-3448-6D0A-80CB3154CD7B}"/>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1" name="TextBox 40">
            <a:extLst>
              <a:ext uri="{FF2B5EF4-FFF2-40B4-BE49-F238E27FC236}">
                <a16:creationId xmlns:a16="http://schemas.microsoft.com/office/drawing/2014/main" id="{D8EC7FC9-1C57-CB6F-210C-410D7BF9F418}"/>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2" name="TextBox 41">
            <a:extLst>
              <a:ext uri="{FF2B5EF4-FFF2-40B4-BE49-F238E27FC236}">
                <a16:creationId xmlns:a16="http://schemas.microsoft.com/office/drawing/2014/main" id="{7D3D0B8E-1DB0-B16A-C467-5EBF0783BE54}"/>
              </a:ext>
            </a:extLst>
          </p:cNvPr>
          <p:cNvSpPr txBox="1"/>
          <p:nvPr userDrawn="1">
            <p:custDataLst>
              <p:tags r:id="rId38"/>
            </p:custDataLst>
          </p:nvPr>
        </p:nvSpPr>
        <p:spPr>
          <a:xfrm>
            <a:off x="10126800" y="417600"/>
            <a:ext cx="1443600" cy="363600"/>
          </a:xfrm>
          <a:prstGeom prst="rect">
            <a:avLst/>
          </a:prstGeom>
          <a:noFill/>
        </p:spPr>
        <p:txBody>
          <a:bodyPr vert="horz" rtlCol="0">
            <a:spAutoFit/>
          </a:bodyPr>
          <a:lstStyle/>
          <a:p>
            <a:endParaRPr lang="en-GB"/>
          </a:p>
        </p:txBody>
      </p:sp>
      <p:sp>
        <p:nvSpPr>
          <p:cNvPr id="43" name="TextBox 42">
            <a:extLst>
              <a:ext uri="{FF2B5EF4-FFF2-40B4-BE49-F238E27FC236}">
                <a16:creationId xmlns:a16="http://schemas.microsoft.com/office/drawing/2014/main" id="{B41E7E49-A7DD-B93C-650E-34E985F22C9A}"/>
              </a:ext>
            </a:extLst>
          </p:cNvPr>
          <p:cNvSpPr txBox="1"/>
          <p:nvPr userDrawn="1">
            <p:custDataLst>
              <p:tags r:id="rId39"/>
            </p:custDataLst>
          </p:nvPr>
        </p:nvSpPr>
        <p:spPr>
          <a:xfrm>
            <a:off x="10126800" y="417600"/>
            <a:ext cx="1443600" cy="363600"/>
          </a:xfrm>
          <a:prstGeom prst="rect">
            <a:avLst/>
          </a:prstGeom>
          <a:noFill/>
        </p:spPr>
        <p:txBody>
          <a:bodyPr vert="horz" rtlCol="0">
            <a:spAutoFit/>
          </a:bodyPr>
          <a:lstStyle/>
          <a:p>
            <a:endParaRPr lang="en-GB"/>
          </a:p>
        </p:txBody>
      </p:sp>
      <p:sp>
        <p:nvSpPr>
          <p:cNvPr id="44" name="TextBox 43">
            <a:extLst>
              <a:ext uri="{FF2B5EF4-FFF2-40B4-BE49-F238E27FC236}">
                <a16:creationId xmlns:a16="http://schemas.microsoft.com/office/drawing/2014/main" id="{225D1F71-1856-0271-454A-CE2107951B14}"/>
              </a:ext>
            </a:extLst>
          </p:cNvPr>
          <p:cNvSpPr txBox="1"/>
          <p:nvPr userDrawn="1">
            <p:custDataLst>
              <p:tags r:id="rId40"/>
            </p:custDataLst>
          </p:nvPr>
        </p:nvSpPr>
        <p:spPr>
          <a:xfrm>
            <a:off x="10126800" y="417600"/>
            <a:ext cx="1443600" cy="363600"/>
          </a:xfrm>
          <a:prstGeom prst="rect">
            <a:avLst/>
          </a:prstGeom>
          <a:noFill/>
        </p:spPr>
        <p:txBody>
          <a:bodyPr vert="horz" rtlCol="0">
            <a:spAutoFit/>
          </a:bodyPr>
          <a:lstStyle/>
          <a:p>
            <a:endParaRPr lang="en-GB"/>
          </a:p>
        </p:txBody>
      </p:sp>
      <p:sp>
        <p:nvSpPr>
          <p:cNvPr id="45" name="TextBox 44">
            <a:extLst>
              <a:ext uri="{FF2B5EF4-FFF2-40B4-BE49-F238E27FC236}">
                <a16:creationId xmlns:a16="http://schemas.microsoft.com/office/drawing/2014/main" id="{B7E61EAC-22C1-86F6-D7A5-532031946768}"/>
              </a:ext>
            </a:extLst>
          </p:cNvPr>
          <p:cNvSpPr txBox="1"/>
          <p:nvPr userDrawn="1">
            <p:custDataLst>
              <p:tags r:id="rId41"/>
            </p:custDataLst>
          </p:nvPr>
        </p:nvSpPr>
        <p:spPr>
          <a:xfrm>
            <a:off x="10126800" y="417600"/>
            <a:ext cx="1443600" cy="363600"/>
          </a:xfrm>
          <a:prstGeom prst="rect">
            <a:avLst/>
          </a:prstGeom>
          <a:noFill/>
        </p:spPr>
        <p:txBody>
          <a:bodyPr vert="horz" rtlCol="0">
            <a:spAutoFit/>
          </a:bodyPr>
          <a:lstStyle/>
          <a:p>
            <a:endParaRPr lang="en-GB"/>
          </a:p>
        </p:txBody>
      </p:sp>
      <p:sp>
        <p:nvSpPr>
          <p:cNvPr id="46" name="TextBox 45">
            <a:extLst>
              <a:ext uri="{FF2B5EF4-FFF2-40B4-BE49-F238E27FC236}">
                <a16:creationId xmlns:a16="http://schemas.microsoft.com/office/drawing/2014/main" id="{1F84FFA9-04F5-9D33-FE81-0919661847C6}"/>
              </a:ext>
            </a:extLst>
          </p:cNvPr>
          <p:cNvSpPr txBox="1"/>
          <p:nvPr userDrawn="1">
            <p:custDataLst>
              <p:tags r:id="rId42"/>
            </p:custDataLst>
          </p:nvPr>
        </p:nvSpPr>
        <p:spPr>
          <a:xfrm>
            <a:off x="10126800" y="417600"/>
            <a:ext cx="1443600" cy="363600"/>
          </a:xfrm>
          <a:prstGeom prst="rect">
            <a:avLst/>
          </a:prstGeom>
          <a:noFill/>
        </p:spPr>
        <p:txBody>
          <a:bodyPr vert="horz" rtlCol="0">
            <a:spAutoFit/>
          </a:bodyPr>
          <a:lstStyle/>
          <a:p>
            <a:endParaRPr lang="en-GB"/>
          </a:p>
        </p:txBody>
      </p:sp>
      <p:sp>
        <p:nvSpPr>
          <p:cNvPr id="47" name="TextBox 46">
            <a:extLst>
              <a:ext uri="{FF2B5EF4-FFF2-40B4-BE49-F238E27FC236}">
                <a16:creationId xmlns:a16="http://schemas.microsoft.com/office/drawing/2014/main" id="{339C76E0-98FE-4FA3-0A93-A68DA1CA042C}"/>
              </a:ext>
            </a:extLst>
          </p:cNvPr>
          <p:cNvSpPr txBox="1"/>
          <p:nvPr userDrawn="1">
            <p:custDataLst>
              <p:tags r:id="rId43"/>
            </p:custDataLst>
          </p:nvPr>
        </p:nvSpPr>
        <p:spPr>
          <a:xfrm>
            <a:off x="10126800" y="417600"/>
            <a:ext cx="1443600" cy="363600"/>
          </a:xfrm>
          <a:prstGeom prst="rect">
            <a:avLst/>
          </a:prstGeom>
          <a:noFill/>
        </p:spPr>
        <p:txBody>
          <a:bodyPr vert="horz" rtlCol="0">
            <a:spAutoFit/>
          </a:bodyPr>
          <a:lstStyle/>
          <a:p>
            <a:endParaRPr lang="en-GB"/>
          </a:p>
        </p:txBody>
      </p:sp>
      <p:sp>
        <p:nvSpPr>
          <p:cNvPr id="48" name="TextBox 47">
            <a:extLst>
              <a:ext uri="{FF2B5EF4-FFF2-40B4-BE49-F238E27FC236}">
                <a16:creationId xmlns:a16="http://schemas.microsoft.com/office/drawing/2014/main" id="{5476D77C-07AC-C437-277E-89DDBBE81077}"/>
              </a:ext>
            </a:extLst>
          </p:cNvPr>
          <p:cNvSpPr txBox="1"/>
          <p:nvPr userDrawn="1">
            <p:custDataLst>
              <p:tags r:id="rId44"/>
            </p:custDataLst>
          </p:nvPr>
        </p:nvSpPr>
        <p:spPr>
          <a:xfrm>
            <a:off x="10126800" y="417600"/>
            <a:ext cx="1443600" cy="363600"/>
          </a:xfrm>
          <a:prstGeom prst="rect">
            <a:avLst/>
          </a:prstGeom>
          <a:noFill/>
        </p:spPr>
        <p:txBody>
          <a:bodyPr vert="horz" rtlCol="0">
            <a:spAutoFit/>
          </a:bodyPr>
          <a:lstStyle/>
          <a:p>
            <a:endParaRPr lang="en-GB"/>
          </a:p>
        </p:txBody>
      </p:sp>
      <p:sp>
        <p:nvSpPr>
          <p:cNvPr id="49" name="TextBox 48">
            <a:extLst>
              <a:ext uri="{FF2B5EF4-FFF2-40B4-BE49-F238E27FC236}">
                <a16:creationId xmlns:a16="http://schemas.microsoft.com/office/drawing/2014/main" id="{B68FCA88-2AC3-B46C-852E-210E434484BE}"/>
              </a:ext>
            </a:extLst>
          </p:cNvPr>
          <p:cNvSpPr txBox="1"/>
          <p:nvPr userDrawn="1">
            <p:custDataLst>
              <p:tags r:id="rId45"/>
            </p:custDataLst>
          </p:nvPr>
        </p:nvSpPr>
        <p:spPr>
          <a:xfrm>
            <a:off x="10126800" y="417600"/>
            <a:ext cx="1443600" cy="363600"/>
          </a:xfrm>
          <a:prstGeom prst="rect">
            <a:avLst/>
          </a:prstGeom>
          <a:noFill/>
        </p:spPr>
        <p:txBody>
          <a:bodyPr vert="horz" rtlCol="0">
            <a:spAutoFit/>
          </a:bodyPr>
          <a:lstStyle/>
          <a:p>
            <a:endParaRPr lang="en-GB"/>
          </a:p>
        </p:txBody>
      </p:sp>
      <p:sp>
        <p:nvSpPr>
          <p:cNvPr id="50" name="TextBox 49">
            <a:extLst>
              <a:ext uri="{FF2B5EF4-FFF2-40B4-BE49-F238E27FC236}">
                <a16:creationId xmlns:a16="http://schemas.microsoft.com/office/drawing/2014/main" id="{04070ED9-E0CC-F01D-C85C-CFB03824FDDF}"/>
              </a:ext>
            </a:extLst>
          </p:cNvPr>
          <p:cNvSpPr txBox="1"/>
          <p:nvPr userDrawn="1">
            <p:custDataLst>
              <p:tags r:id="rId46"/>
            </p:custDataLst>
          </p:nvPr>
        </p:nvSpPr>
        <p:spPr>
          <a:xfrm>
            <a:off x="10126800" y="417600"/>
            <a:ext cx="1443600" cy="363600"/>
          </a:xfrm>
          <a:prstGeom prst="rect">
            <a:avLst/>
          </a:prstGeom>
          <a:noFill/>
        </p:spPr>
        <p:txBody>
          <a:bodyPr vert="horz" rtlCol="0">
            <a:spAutoFit/>
          </a:bodyPr>
          <a:lstStyle/>
          <a:p>
            <a:endParaRPr lang="en-GB"/>
          </a:p>
        </p:txBody>
      </p:sp>
      <p:sp>
        <p:nvSpPr>
          <p:cNvPr id="51" name="TextBox 50">
            <a:extLst>
              <a:ext uri="{FF2B5EF4-FFF2-40B4-BE49-F238E27FC236}">
                <a16:creationId xmlns:a16="http://schemas.microsoft.com/office/drawing/2014/main" id="{F0EC1659-018F-9267-7623-2D313DA318EA}"/>
              </a:ext>
            </a:extLst>
          </p:cNvPr>
          <p:cNvSpPr txBox="1"/>
          <p:nvPr userDrawn="1">
            <p:custDataLst>
              <p:tags r:id="rId47"/>
            </p:custDataLst>
          </p:nvPr>
        </p:nvSpPr>
        <p:spPr>
          <a:xfrm>
            <a:off x="10126800" y="417600"/>
            <a:ext cx="1443600" cy="363600"/>
          </a:xfrm>
          <a:prstGeom prst="rect">
            <a:avLst/>
          </a:prstGeom>
          <a:noFill/>
        </p:spPr>
        <p:txBody>
          <a:bodyPr vert="horz" rtlCol="0">
            <a:spAutoFit/>
          </a:bodyPr>
          <a:lstStyle/>
          <a:p>
            <a:endParaRPr lang="en-GB"/>
          </a:p>
        </p:txBody>
      </p:sp>
      <p:sp>
        <p:nvSpPr>
          <p:cNvPr id="52" name="TextBox 51">
            <a:extLst>
              <a:ext uri="{FF2B5EF4-FFF2-40B4-BE49-F238E27FC236}">
                <a16:creationId xmlns:a16="http://schemas.microsoft.com/office/drawing/2014/main" id="{74155C62-0D81-A49F-AAA0-0BDEE3D7CFE9}"/>
              </a:ext>
            </a:extLst>
          </p:cNvPr>
          <p:cNvSpPr txBox="1"/>
          <p:nvPr userDrawn="1">
            <p:custDataLst>
              <p:tags r:id="rId48"/>
            </p:custDataLst>
          </p:nvPr>
        </p:nvSpPr>
        <p:spPr>
          <a:xfrm>
            <a:off x="10126800" y="417600"/>
            <a:ext cx="1443600" cy="363600"/>
          </a:xfrm>
          <a:prstGeom prst="rect">
            <a:avLst/>
          </a:prstGeom>
          <a:noFill/>
        </p:spPr>
        <p:txBody>
          <a:bodyPr vert="horz" rtlCol="0">
            <a:spAutoFit/>
          </a:bodyPr>
          <a:lstStyle/>
          <a:p>
            <a:endParaRPr lang="en-GB"/>
          </a:p>
        </p:txBody>
      </p:sp>
      <p:sp>
        <p:nvSpPr>
          <p:cNvPr id="53" name="TextBox 52">
            <a:extLst>
              <a:ext uri="{FF2B5EF4-FFF2-40B4-BE49-F238E27FC236}">
                <a16:creationId xmlns:a16="http://schemas.microsoft.com/office/drawing/2014/main" id="{975E541D-637F-858A-32A7-E6F9E5E93F1E}"/>
              </a:ext>
            </a:extLst>
          </p:cNvPr>
          <p:cNvSpPr txBox="1"/>
          <p:nvPr userDrawn="1">
            <p:custDataLst>
              <p:tags r:id="rId49"/>
            </p:custDataLst>
          </p:nvPr>
        </p:nvSpPr>
        <p:spPr>
          <a:xfrm>
            <a:off x="10126800" y="417600"/>
            <a:ext cx="1443600" cy="363600"/>
          </a:xfrm>
          <a:prstGeom prst="rect">
            <a:avLst/>
          </a:prstGeom>
          <a:noFill/>
        </p:spPr>
        <p:txBody>
          <a:bodyPr vert="horz" rtlCol="0">
            <a:spAutoFit/>
          </a:bodyPr>
          <a:lstStyle/>
          <a:p>
            <a:endParaRPr lang="en-GB"/>
          </a:p>
        </p:txBody>
      </p:sp>
      <p:sp>
        <p:nvSpPr>
          <p:cNvPr id="54" name="TextBox 53">
            <a:extLst>
              <a:ext uri="{FF2B5EF4-FFF2-40B4-BE49-F238E27FC236}">
                <a16:creationId xmlns:a16="http://schemas.microsoft.com/office/drawing/2014/main" id="{7A2F3FBE-863F-812B-4BFD-6F7108916E5F}"/>
              </a:ext>
            </a:extLst>
          </p:cNvPr>
          <p:cNvSpPr txBox="1"/>
          <p:nvPr userDrawn="1">
            <p:custDataLst>
              <p:tags r:id="rId50"/>
            </p:custDataLst>
          </p:nvPr>
        </p:nvSpPr>
        <p:spPr>
          <a:xfrm>
            <a:off x="10126800" y="417600"/>
            <a:ext cx="1443600" cy="363600"/>
          </a:xfrm>
          <a:prstGeom prst="rect">
            <a:avLst/>
          </a:prstGeom>
          <a:noFill/>
        </p:spPr>
        <p:txBody>
          <a:bodyPr vert="horz" rtlCol="0">
            <a:spAutoFit/>
          </a:bodyPr>
          <a:lstStyle/>
          <a:p>
            <a:endParaRPr lang="en-GB"/>
          </a:p>
        </p:txBody>
      </p:sp>
      <p:sp>
        <p:nvSpPr>
          <p:cNvPr id="55" name="TextBox 54">
            <a:extLst>
              <a:ext uri="{FF2B5EF4-FFF2-40B4-BE49-F238E27FC236}">
                <a16:creationId xmlns:a16="http://schemas.microsoft.com/office/drawing/2014/main" id="{64574E58-BE1F-05E1-DE7F-A41232B2AC56}"/>
              </a:ext>
            </a:extLst>
          </p:cNvPr>
          <p:cNvSpPr txBox="1"/>
          <p:nvPr userDrawn="1">
            <p:custDataLst>
              <p:tags r:id="rId51"/>
            </p:custDataLst>
          </p:nvPr>
        </p:nvSpPr>
        <p:spPr>
          <a:xfrm>
            <a:off x="10126800" y="417600"/>
            <a:ext cx="1443600" cy="363600"/>
          </a:xfrm>
          <a:prstGeom prst="rect">
            <a:avLst/>
          </a:prstGeom>
          <a:noFill/>
        </p:spPr>
        <p:txBody>
          <a:bodyPr vert="horz" rtlCol="0">
            <a:spAutoFit/>
          </a:bodyPr>
          <a:lstStyle/>
          <a:p>
            <a:endParaRPr lang="en-GB"/>
          </a:p>
        </p:txBody>
      </p:sp>
      <p:sp>
        <p:nvSpPr>
          <p:cNvPr id="56" name="TextBox 55">
            <a:extLst>
              <a:ext uri="{FF2B5EF4-FFF2-40B4-BE49-F238E27FC236}">
                <a16:creationId xmlns:a16="http://schemas.microsoft.com/office/drawing/2014/main" id="{82CCBF7F-BC0E-0307-E90B-217549116721}"/>
              </a:ext>
            </a:extLst>
          </p:cNvPr>
          <p:cNvSpPr txBox="1"/>
          <p:nvPr userDrawn="1">
            <p:custDataLst>
              <p:tags r:id="rId52"/>
            </p:custDataLst>
          </p:nvPr>
        </p:nvSpPr>
        <p:spPr>
          <a:xfrm>
            <a:off x="10126800" y="417600"/>
            <a:ext cx="1443600" cy="363600"/>
          </a:xfrm>
          <a:prstGeom prst="rect">
            <a:avLst/>
          </a:prstGeom>
          <a:noFill/>
        </p:spPr>
        <p:txBody>
          <a:bodyPr vert="horz" rtlCol="0">
            <a:spAutoFit/>
          </a:bodyPr>
          <a:lstStyle/>
          <a:p>
            <a:endParaRPr lang="en-GB"/>
          </a:p>
        </p:txBody>
      </p:sp>
      <p:sp>
        <p:nvSpPr>
          <p:cNvPr id="58" name="Text Placeholder 43">
            <a:extLst>
              <a:ext uri="{FF2B5EF4-FFF2-40B4-BE49-F238E27FC236}">
                <a16:creationId xmlns:a16="http://schemas.microsoft.com/office/drawing/2014/main" id="{06FAFBD2-F7DB-2216-949F-51C06A42EF45}"/>
              </a:ext>
            </a:extLst>
          </p:cNvPr>
          <p:cNvSpPr>
            <a:spLocks noGrp="1"/>
          </p:cNvSpPr>
          <p:nvPr>
            <p:ph type="body" sz="quarter" idx="13"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59" name="Picture Placeholder 45">
            <a:extLst>
              <a:ext uri="{FF2B5EF4-FFF2-40B4-BE49-F238E27FC236}">
                <a16:creationId xmlns:a16="http://schemas.microsoft.com/office/drawing/2014/main" id="{5F11EC41-E9D7-7525-8452-FCA52241C077}"/>
              </a:ext>
            </a:extLst>
          </p:cNvPr>
          <p:cNvSpPr>
            <a:spLocks noGrp="1"/>
          </p:cNvSpPr>
          <p:nvPr>
            <p:ph type="pic" sz="quarter" idx="14"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
        <p:nvSpPr>
          <p:cNvPr id="57" name="TextBox 56">
            <a:extLst>
              <a:ext uri="{FF2B5EF4-FFF2-40B4-BE49-F238E27FC236}">
                <a16:creationId xmlns:a16="http://schemas.microsoft.com/office/drawing/2014/main" id="{3321830E-AB4C-EC2F-F279-D9797995ACA4}"/>
              </a:ext>
            </a:extLst>
          </p:cNvPr>
          <p:cNvSpPr txBox="1"/>
          <p:nvPr userDrawn="1">
            <p:custDataLst>
              <p:tags r:id="rId53"/>
            </p:custDataLst>
          </p:nvPr>
        </p:nvSpPr>
        <p:spPr>
          <a:xfrm>
            <a:off x="10126800" y="417600"/>
            <a:ext cx="1443600" cy="363600"/>
          </a:xfrm>
          <a:prstGeom prst="rect">
            <a:avLst/>
          </a:prstGeom>
          <a:noFill/>
        </p:spPr>
        <p:txBody>
          <a:bodyPr vert="horz" rtlCol="0">
            <a:spAutoFit/>
          </a:bodyPr>
          <a:lstStyle/>
          <a:p>
            <a:endParaRPr lang="en-US"/>
          </a:p>
        </p:txBody>
      </p:sp>
      <p:sp>
        <p:nvSpPr>
          <p:cNvPr id="60" name="TextBox 59">
            <a:extLst>
              <a:ext uri="{FF2B5EF4-FFF2-40B4-BE49-F238E27FC236}">
                <a16:creationId xmlns:a16="http://schemas.microsoft.com/office/drawing/2014/main" id="{A5719046-2FEA-1FFF-65A3-00ABC5E2BC1D}"/>
              </a:ext>
            </a:extLst>
          </p:cNvPr>
          <p:cNvSpPr txBox="1"/>
          <p:nvPr userDrawn="1">
            <p:custDataLst>
              <p:tags r:id="rId54"/>
            </p:custDataLst>
          </p:nvPr>
        </p:nvSpPr>
        <p:spPr>
          <a:xfrm>
            <a:off x="10126800" y="417600"/>
            <a:ext cx="1443600" cy="363600"/>
          </a:xfrm>
          <a:prstGeom prst="rect">
            <a:avLst/>
          </a:prstGeom>
          <a:noFill/>
        </p:spPr>
        <p:txBody>
          <a:bodyPr vert="horz" rtlCol="0">
            <a:spAutoFit/>
          </a:bodyPr>
          <a:lstStyle/>
          <a:p>
            <a:endParaRPr lang="en-US"/>
          </a:p>
        </p:txBody>
      </p:sp>
      <p:sp>
        <p:nvSpPr>
          <p:cNvPr id="61" name="TextBox 60">
            <a:extLst>
              <a:ext uri="{FF2B5EF4-FFF2-40B4-BE49-F238E27FC236}">
                <a16:creationId xmlns:a16="http://schemas.microsoft.com/office/drawing/2014/main" id="{20F2EA40-87B2-3F5A-F93D-CC56FDA98B7E}"/>
              </a:ext>
            </a:extLst>
          </p:cNvPr>
          <p:cNvSpPr txBox="1"/>
          <p:nvPr userDrawn="1">
            <p:custDataLst>
              <p:tags r:id="rId55"/>
            </p:custDataLst>
          </p:nvPr>
        </p:nvSpPr>
        <p:spPr>
          <a:xfrm>
            <a:off x="10126800" y="417600"/>
            <a:ext cx="1443600" cy="363600"/>
          </a:xfrm>
          <a:prstGeom prst="rect">
            <a:avLst/>
          </a:prstGeom>
          <a:noFill/>
        </p:spPr>
        <p:txBody>
          <a:bodyPr vert="horz" rtlCol="0">
            <a:spAutoFit/>
          </a:bodyPr>
          <a:lstStyle/>
          <a:p>
            <a:endParaRPr lang="en-US"/>
          </a:p>
        </p:txBody>
      </p:sp>
      <p:sp>
        <p:nvSpPr>
          <p:cNvPr id="62" name="TextBox 61">
            <a:extLst>
              <a:ext uri="{FF2B5EF4-FFF2-40B4-BE49-F238E27FC236}">
                <a16:creationId xmlns:a16="http://schemas.microsoft.com/office/drawing/2014/main" id="{5D9D8985-771E-E3B9-9732-BABF6B55FB4B}"/>
              </a:ext>
            </a:extLst>
          </p:cNvPr>
          <p:cNvSpPr txBox="1"/>
          <p:nvPr userDrawn="1">
            <p:custDataLst>
              <p:tags r:id="rId56"/>
            </p:custDataLst>
          </p:nvPr>
        </p:nvSpPr>
        <p:spPr>
          <a:xfrm>
            <a:off x="10126800" y="417600"/>
            <a:ext cx="1443600" cy="363600"/>
          </a:xfrm>
          <a:prstGeom prst="rect">
            <a:avLst/>
          </a:prstGeom>
          <a:noFill/>
        </p:spPr>
        <p:txBody>
          <a:bodyPr vert="horz" rtlCol="0">
            <a:spAutoFit/>
          </a:bodyPr>
          <a:lstStyle/>
          <a:p>
            <a:endParaRPr lang="en-US"/>
          </a:p>
        </p:txBody>
      </p:sp>
      <p:sp>
        <p:nvSpPr>
          <p:cNvPr id="63" name="TextBox 62">
            <a:extLst>
              <a:ext uri="{FF2B5EF4-FFF2-40B4-BE49-F238E27FC236}">
                <a16:creationId xmlns:a16="http://schemas.microsoft.com/office/drawing/2014/main" id="{A3C869C6-F380-1BE1-75BF-7C5349FB4528}"/>
              </a:ext>
            </a:extLst>
          </p:cNvPr>
          <p:cNvSpPr txBox="1"/>
          <p:nvPr userDrawn="1">
            <p:custDataLst>
              <p:tags r:id="rId57"/>
            </p:custDataLst>
          </p:nvPr>
        </p:nvSpPr>
        <p:spPr>
          <a:xfrm>
            <a:off x="10126800" y="417600"/>
            <a:ext cx="1443600" cy="363600"/>
          </a:xfrm>
          <a:prstGeom prst="rect">
            <a:avLst/>
          </a:prstGeom>
          <a:noFill/>
        </p:spPr>
        <p:txBody>
          <a:bodyPr vert="horz" rtlCol="0">
            <a:spAutoFit/>
          </a:bodyPr>
          <a:lstStyle/>
          <a:p>
            <a:endParaRPr lang="en-US"/>
          </a:p>
        </p:txBody>
      </p:sp>
      <p:sp>
        <p:nvSpPr>
          <p:cNvPr id="64" name="TextBox 63">
            <a:extLst>
              <a:ext uri="{FF2B5EF4-FFF2-40B4-BE49-F238E27FC236}">
                <a16:creationId xmlns:a16="http://schemas.microsoft.com/office/drawing/2014/main" id="{0A7556CB-1CEA-E4A1-6BD0-036DD8C87C45}"/>
              </a:ext>
            </a:extLst>
          </p:cNvPr>
          <p:cNvSpPr txBox="1"/>
          <p:nvPr userDrawn="1">
            <p:custDataLst>
              <p:tags r:id="rId58"/>
            </p:custDataLst>
          </p:nvPr>
        </p:nvSpPr>
        <p:spPr>
          <a:xfrm>
            <a:off x="10126800" y="417600"/>
            <a:ext cx="1443600" cy="363600"/>
          </a:xfrm>
          <a:prstGeom prst="rect">
            <a:avLst/>
          </a:prstGeom>
          <a:noFill/>
        </p:spPr>
        <p:txBody>
          <a:bodyPr vert="horz" rtlCol="0">
            <a:spAutoFit/>
          </a:bodyPr>
          <a:lstStyle/>
          <a:p>
            <a:endParaRPr lang="en-US"/>
          </a:p>
        </p:txBody>
      </p:sp>
      <p:sp>
        <p:nvSpPr>
          <p:cNvPr id="65" name="TextBox 64">
            <a:extLst>
              <a:ext uri="{FF2B5EF4-FFF2-40B4-BE49-F238E27FC236}">
                <a16:creationId xmlns:a16="http://schemas.microsoft.com/office/drawing/2014/main" id="{8B74A788-44A1-70F3-FBB9-48A9CDDFF7B3}"/>
              </a:ext>
            </a:extLst>
          </p:cNvPr>
          <p:cNvSpPr txBox="1"/>
          <p:nvPr userDrawn="1">
            <p:custDataLst>
              <p:tags r:id="rId59"/>
            </p:custDataLst>
          </p:nvPr>
        </p:nvSpPr>
        <p:spPr>
          <a:xfrm>
            <a:off x="10126800" y="417600"/>
            <a:ext cx="1443600" cy="363600"/>
          </a:xfrm>
          <a:prstGeom prst="rect">
            <a:avLst/>
          </a:prstGeom>
          <a:noFill/>
        </p:spPr>
        <p:txBody>
          <a:bodyPr vert="horz" rtlCol="0">
            <a:spAutoFit/>
          </a:bodyPr>
          <a:lstStyle/>
          <a:p>
            <a:endParaRPr lang="en-US"/>
          </a:p>
        </p:txBody>
      </p:sp>
      <p:sp>
        <p:nvSpPr>
          <p:cNvPr id="66" name="TextBox 65">
            <a:extLst>
              <a:ext uri="{FF2B5EF4-FFF2-40B4-BE49-F238E27FC236}">
                <a16:creationId xmlns:a16="http://schemas.microsoft.com/office/drawing/2014/main" id="{175F7310-0A26-7652-5EF0-CEBB4D3425E6}"/>
              </a:ext>
            </a:extLst>
          </p:cNvPr>
          <p:cNvSpPr txBox="1"/>
          <p:nvPr userDrawn="1">
            <p:custDataLst>
              <p:tags r:id="rId60"/>
            </p:custDataLst>
          </p:nvPr>
        </p:nvSpPr>
        <p:spPr>
          <a:xfrm>
            <a:off x="10126800" y="417600"/>
            <a:ext cx="1443600" cy="363600"/>
          </a:xfrm>
          <a:prstGeom prst="rect">
            <a:avLst/>
          </a:prstGeom>
          <a:noFill/>
        </p:spPr>
        <p:txBody>
          <a:bodyPr vert="horz" rtlCol="0">
            <a:spAutoFit/>
          </a:bodyPr>
          <a:lstStyle/>
          <a:p>
            <a:endParaRPr lang="en-US"/>
          </a:p>
        </p:txBody>
      </p:sp>
      <p:sp>
        <p:nvSpPr>
          <p:cNvPr id="67" name="TextBox 66">
            <a:extLst>
              <a:ext uri="{FF2B5EF4-FFF2-40B4-BE49-F238E27FC236}">
                <a16:creationId xmlns:a16="http://schemas.microsoft.com/office/drawing/2014/main" id="{D9347EA7-A44D-E627-0557-2A4E290A04CF}"/>
              </a:ext>
            </a:extLst>
          </p:cNvPr>
          <p:cNvSpPr txBox="1"/>
          <p:nvPr userDrawn="1">
            <p:custDataLst>
              <p:tags r:id="rId61"/>
            </p:custDataLst>
          </p:nvPr>
        </p:nvSpPr>
        <p:spPr>
          <a:xfrm>
            <a:off x="10126800" y="417600"/>
            <a:ext cx="1443600" cy="363600"/>
          </a:xfrm>
          <a:prstGeom prst="rect">
            <a:avLst/>
          </a:prstGeom>
          <a:noFill/>
        </p:spPr>
        <p:txBody>
          <a:bodyPr vert="horz" rtlCol="0">
            <a:spAutoFit/>
          </a:bodyPr>
          <a:lstStyle/>
          <a:p>
            <a:endParaRPr lang="en-US"/>
          </a:p>
        </p:txBody>
      </p:sp>
      <p:sp>
        <p:nvSpPr>
          <p:cNvPr id="68" name="TextBox 67">
            <a:extLst>
              <a:ext uri="{FF2B5EF4-FFF2-40B4-BE49-F238E27FC236}">
                <a16:creationId xmlns:a16="http://schemas.microsoft.com/office/drawing/2014/main" id="{7802D784-AEB5-FA5D-6B13-E3232671C4C3}"/>
              </a:ext>
            </a:extLst>
          </p:cNvPr>
          <p:cNvSpPr txBox="1"/>
          <p:nvPr userDrawn="1">
            <p:custDataLst>
              <p:tags r:id="rId62"/>
            </p:custDataLst>
          </p:nvPr>
        </p:nvSpPr>
        <p:spPr>
          <a:xfrm>
            <a:off x="10126800" y="417600"/>
            <a:ext cx="1443600" cy="363600"/>
          </a:xfrm>
          <a:prstGeom prst="rect">
            <a:avLst/>
          </a:prstGeom>
          <a:noFill/>
        </p:spPr>
        <p:txBody>
          <a:bodyPr vert="horz" rtlCol="0">
            <a:spAutoFit/>
          </a:bodyPr>
          <a:lstStyle/>
          <a:p>
            <a:endParaRPr lang="en-US"/>
          </a:p>
        </p:txBody>
      </p:sp>
      <p:sp>
        <p:nvSpPr>
          <p:cNvPr id="69" name="TextBox 68">
            <a:extLst>
              <a:ext uri="{FF2B5EF4-FFF2-40B4-BE49-F238E27FC236}">
                <a16:creationId xmlns:a16="http://schemas.microsoft.com/office/drawing/2014/main" id="{5CE5E5E3-E9F4-4274-9183-5A8D00F52E84}"/>
              </a:ext>
            </a:extLst>
          </p:cNvPr>
          <p:cNvSpPr txBox="1"/>
          <p:nvPr userDrawn="1">
            <p:custDataLst>
              <p:tags r:id="rId63"/>
            </p:custDataLst>
          </p:nvPr>
        </p:nvSpPr>
        <p:spPr>
          <a:xfrm>
            <a:off x="10126800" y="417600"/>
            <a:ext cx="1443600" cy="363600"/>
          </a:xfrm>
          <a:prstGeom prst="rect">
            <a:avLst/>
          </a:prstGeom>
          <a:noFill/>
        </p:spPr>
        <p:txBody>
          <a:bodyPr vert="horz" rtlCol="0">
            <a:spAutoFit/>
          </a:bodyPr>
          <a:lstStyle/>
          <a:p>
            <a:endParaRPr lang="en-US"/>
          </a:p>
        </p:txBody>
      </p:sp>
      <p:sp>
        <p:nvSpPr>
          <p:cNvPr id="70" name="TextBox 69">
            <a:extLst>
              <a:ext uri="{FF2B5EF4-FFF2-40B4-BE49-F238E27FC236}">
                <a16:creationId xmlns:a16="http://schemas.microsoft.com/office/drawing/2014/main" id="{16694502-C29C-C9EF-2CD4-F6AA1185975B}"/>
              </a:ext>
            </a:extLst>
          </p:cNvPr>
          <p:cNvSpPr txBox="1"/>
          <p:nvPr userDrawn="1">
            <p:custDataLst>
              <p:tags r:id="rId64"/>
            </p:custDataLst>
          </p:nvPr>
        </p:nvSpPr>
        <p:spPr>
          <a:xfrm>
            <a:off x="10126800" y="417600"/>
            <a:ext cx="1443600" cy="363600"/>
          </a:xfrm>
          <a:prstGeom prst="rect">
            <a:avLst/>
          </a:prstGeom>
          <a:noFill/>
        </p:spPr>
        <p:txBody>
          <a:bodyPr vert="horz" rtlCol="0">
            <a:spAutoFit/>
          </a:bodyPr>
          <a:lstStyle/>
          <a:p>
            <a:endParaRPr lang="en-US"/>
          </a:p>
        </p:txBody>
      </p:sp>
      <p:sp>
        <p:nvSpPr>
          <p:cNvPr id="71" name="TextBox 70">
            <a:extLst>
              <a:ext uri="{FF2B5EF4-FFF2-40B4-BE49-F238E27FC236}">
                <a16:creationId xmlns:a16="http://schemas.microsoft.com/office/drawing/2014/main" id="{21F264B4-17F2-00C2-F037-4AE3660B4753}"/>
              </a:ext>
            </a:extLst>
          </p:cNvPr>
          <p:cNvSpPr txBox="1"/>
          <p:nvPr userDrawn="1">
            <p:custDataLst>
              <p:tags r:id="rId65"/>
            </p:custDataLst>
          </p:nvPr>
        </p:nvSpPr>
        <p:spPr>
          <a:xfrm>
            <a:off x="10126800" y="417600"/>
            <a:ext cx="1443600" cy="363600"/>
          </a:xfrm>
          <a:prstGeom prst="rect">
            <a:avLst/>
          </a:prstGeom>
          <a:noFill/>
        </p:spPr>
        <p:txBody>
          <a:bodyPr vert="horz" rtlCol="0">
            <a:spAutoFit/>
          </a:bodyPr>
          <a:lstStyle/>
          <a:p>
            <a:endParaRPr lang="en-US"/>
          </a:p>
        </p:txBody>
      </p:sp>
      <p:sp>
        <p:nvSpPr>
          <p:cNvPr id="72" name="TextBox 71">
            <a:extLst>
              <a:ext uri="{FF2B5EF4-FFF2-40B4-BE49-F238E27FC236}">
                <a16:creationId xmlns:a16="http://schemas.microsoft.com/office/drawing/2014/main" id="{CCD96BA1-BE0A-1E07-9ADA-9B953FE95C8C}"/>
              </a:ext>
            </a:extLst>
          </p:cNvPr>
          <p:cNvSpPr txBox="1"/>
          <p:nvPr userDrawn="1">
            <p:custDataLst>
              <p:tags r:id="rId66"/>
            </p:custDataLst>
          </p:nvPr>
        </p:nvSpPr>
        <p:spPr>
          <a:xfrm>
            <a:off x="10126800" y="417600"/>
            <a:ext cx="1443600" cy="363600"/>
          </a:xfrm>
          <a:prstGeom prst="rect">
            <a:avLst/>
          </a:prstGeom>
          <a:noFill/>
        </p:spPr>
        <p:txBody>
          <a:bodyPr vert="horz" rtlCol="0">
            <a:spAutoFit/>
          </a:bodyPr>
          <a:lstStyle/>
          <a:p>
            <a:endParaRPr lang="en-US"/>
          </a:p>
        </p:txBody>
      </p:sp>
      <p:sp>
        <p:nvSpPr>
          <p:cNvPr id="73" name="TextBox 72">
            <a:extLst>
              <a:ext uri="{FF2B5EF4-FFF2-40B4-BE49-F238E27FC236}">
                <a16:creationId xmlns:a16="http://schemas.microsoft.com/office/drawing/2014/main" id="{5D3B0C98-B1DA-9409-DB14-A7D2ABFB01BF}"/>
              </a:ext>
            </a:extLst>
          </p:cNvPr>
          <p:cNvSpPr txBox="1"/>
          <p:nvPr userDrawn="1">
            <p:custDataLst>
              <p:tags r:id="rId67"/>
            </p:custDataLst>
          </p:nvPr>
        </p:nvSpPr>
        <p:spPr>
          <a:xfrm>
            <a:off x="10126800" y="417600"/>
            <a:ext cx="1443600" cy="363600"/>
          </a:xfrm>
          <a:prstGeom prst="rect">
            <a:avLst/>
          </a:prstGeom>
          <a:noFill/>
        </p:spPr>
        <p:txBody>
          <a:bodyPr vert="horz" rtlCol="0">
            <a:spAutoFit/>
          </a:bodyPr>
          <a:lstStyle/>
          <a:p>
            <a:endParaRPr lang="en-US"/>
          </a:p>
        </p:txBody>
      </p:sp>
      <p:sp>
        <p:nvSpPr>
          <p:cNvPr id="74" name="TextBox 73">
            <a:extLst>
              <a:ext uri="{FF2B5EF4-FFF2-40B4-BE49-F238E27FC236}">
                <a16:creationId xmlns:a16="http://schemas.microsoft.com/office/drawing/2014/main" id="{22FABCAD-A7AE-1A5D-EA8C-0431193248E3}"/>
              </a:ext>
            </a:extLst>
          </p:cNvPr>
          <p:cNvSpPr txBox="1"/>
          <p:nvPr userDrawn="1">
            <p:custDataLst>
              <p:tags r:id="rId68"/>
            </p:custDataLst>
          </p:nvPr>
        </p:nvSpPr>
        <p:spPr>
          <a:xfrm>
            <a:off x="10126800" y="417600"/>
            <a:ext cx="1443600" cy="363600"/>
          </a:xfrm>
          <a:prstGeom prst="rect">
            <a:avLst/>
          </a:prstGeom>
          <a:noFill/>
        </p:spPr>
        <p:txBody>
          <a:bodyPr vert="horz" rtlCol="0">
            <a:spAutoFit/>
          </a:bodyPr>
          <a:lstStyle/>
          <a:p>
            <a:endParaRPr lang="en-US"/>
          </a:p>
        </p:txBody>
      </p:sp>
      <p:sp>
        <p:nvSpPr>
          <p:cNvPr id="75" name="TextBox 74">
            <a:extLst>
              <a:ext uri="{FF2B5EF4-FFF2-40B4-BE49-F238E27FC236}">
                <a16:creationId xmlns:a16="http://schemas.microsoft.com/office/drawing/2014/main" id="{6D31BC03-B11B-CE52-96CB-EFF1AF821F1E}"/>
              </a:ext>
            </a:extLst>
          </p:cNvPr>
          <p:cNvSpPr txBox="1"/>
          <p:nvPr userDrawn="1">
            <p:custDataLst>
              <p:tags r:id="rId69"/>
            </p:custDataLst>
          </p:nvPr>
        </p:nvSpPr>
        <p:spPr>
          <a:xfrm>
            <a:off x="10126800" y="417600"/>
            <a:ext cx="1443600" cy="363600"/>
          </a:xfrm>
          <a:prstGeom prst="rect">
            <a:avLst/>
          </a:prstGeom>
          <a:noFill/>
        </p:spPr>
        <p:txBody>
          <a:bodyPr vert="horz" rtlCol="0">
            <a:spAutoFit/>
          </a:bodyPr>
          <a:lstStyle/>
          <a:p>
            <a:endParaRPr lang="en-US"/>
          </a:p>
        </p:txBody>
      </p:sp>
      <p:sp>
        <p:nvSpPr>
          <p:cNvPr id="77" name="TextBox 76">
            <a:extLst>
              <a:ext uri="{FF2B5EF4-FFF2-40B4-BE49-F238E27FC236}">
                <a16:creationId xmlns:a16="http://schemas.microsoft.com/office/drawing/2014/main" id="{FE60E468-092B-B40A-AEF4-D7520CCC6B85}"/>
              </a:ext>
            </a:extLst>
          </p:cNvPr>
          <p:cNvSpPr txBox="1"/>
          <p:nvPr userDrawn="1">
            <p:custDataLst>
              <p:tags r:id="rId70"/>
            </p:custDataLst>
          </p:nvPr>
        </p:nvSpPr>
        <p:spPr>
          <a:xfrm>
            <a:off x="10126800" y="417600"/>
            <a:ext cx="1443600" cy="363600"/>
          </a:xfrm>
          <a:prstGeom prst="rect">
            <a:avLst/>
          </a:prstGeom>
          <a:noFill/>
        </p:spPr>
        <p:txBody>
          <a:bodyPr vert="horz" rtlCol="0">
            <a:spAutoFit/>
          </a:bodyPr>
          <a:lstStyle/>
          <a:p>
            <a:endParaRPr lang="en-US"/>
          </a:p>
        </p:txBody>
      </p:sp>
      <p:sp>
        <p:nvSpPr>
          <p:cNvPr id="78" name="TextBox 77">
            <a:extLst>
              <a:ext uri="{FF2B5EF4-FFF2-40B4-BE49-F238E27FC236}">
                <a16:creationId xmlns:a16="http://schemas.microsoft.com/office/drawing/2014/main" id="{B3E613A4-2168-EDEE-2DFF-1DBA4FD8AC1A}"/>
              </a:ext>
            </a:extLst>
          </p:cNvPr>
          <p:cNvSpPr txBox="1"/>
          <p:nvPr userDrawn="1">
            <p:custDataLst>
              <p:tags r:id="rId71"/>
            </p:custDataLst>
          </p:nvPr>
        </p:nvSpPr>
        <p:spPr>
          <a:xfrm>
            <a:off x="10126800" y="417600"/>
            <a:ext cx="1443600" cy="363600"/>
          </a:xfrm>
          <a:prstGeom prst="rect">
            <a:avLst/>
          </a:prstGeom>
          <a:noFill/>
        </p:spPr>
        <p:txBody>
          <a:bodyPr vert="horz" rtlCol="0">
            <a:spAutoFit/>
          </a:bodyPr>
          <a:lstStyle/>
          <a:p>
            <a:endParaRPr lang="en-US"/>
          </a:p>
        </p:txBody>
      </p:sp>
      <p:sp>
        <p:nvSpPr>
          <p:cNvPr id="79" name="TextBox 78">
            <a:extLst>
              <a:ext uri="{FF2B5EF4-FFF2-40B4-BE49-F238E27FC236}">
                <a16:creationId xmlns:a16="http://schemas.microsoft.com/office/drawing/2014/main" id="{2C58A567-4948-F70B-8606-8F308AF4D8FC}"/>
              </a:ext>
            </a:extLst>
          </p:cNvPr>
          <p:cNvSpPr txBox="1"/>
          <p:nvPr userDrawn="1">
            <p:custDataLst>
              <p:tags r:id="rId72"/>
            </p:custDataLst>
          </p:nvPr>
        </p:nvSpPr>
        <p:spPr>
          <a:xfrm>
            <a:off x="10126800" y="417600"/>
            <a:ext cx="1443600" cy="363600"/>
          </a:xfrm>
          <a:prstGeom prst="rect">
            <a:avLst/>
          </a:prstGeom>
          <a:noFill/>
        </p:spPr>
        <p:txBody>
          <a:bodyPr vert="horz" rtlCol="0">
            <a:spAutoFit/>
          </a:bodyPr>
          <a:lstStyle/>
          <a:p>
            <a:endParaRPr lang="en-US"/>
          </a:p>
        </p:txBody>
      </p:sp>
      <p:sp>
        <p:nvSpPr>
          <p:cNvPr id="80" name="TextBox 79">
            <a:extLst>
              <a:ext uri="{FF2B5EF4-FFF2-40B4-BE49-F238E27FC236}">
                <a16:creationId xmlns:a16="http://schemas.microsoft.com/office/drawing/2014/main" id="{905AA70D-C20A-91BA-53E1-8ED7FBFBAF03}"/>
              </a:ext>
            </a:extLst>
          </p:cNvPr>
          <p:cNvSpPr txBox="1"/>
          <p:nvPr userDrawn="1">
            <p:custDataLst>
              <p:tags r:id="rId73"/>
            </p:custDataLst>
          </p:nvPr>
        </p:nvSpPr>
        <p:spPr>
          <a:xfrm>
            <a:off x="10126800" y="417600"/>
            <a:ext cx="1443600" cy="363600"/>
          </a:xfrm>
          <a:prstGeom prst="rect">
            <a:avLst/>
          </a:prstGeom>
          <a:noFill/>
        </p:spPr>
        <p:txBody>
          <a:bodyPr vert="horz" rtlCol="0">
            <a:spAutoFit/>
          </a:bodyPr>
          <a:lstStyle/>
          <a:p>
            <a:endParaRPr lang="en-US"/>
          </a:p>
        </p:txBody>
      </p:sp>
      <p:sp>
        <p:nvSpPr>
          <p:cNvPr id="81" name="TextBox 80">
            <a:extLst>
              <a:ext uri="{FF2B5EF4-FFF2-40B4-BE49-F238E27FC236}">
                <a16:creationId xmlns:a16="http://schemas.microsoft.com/office/drawing/2014/main" id="{069753C2-5873-BDDC-2A72-21092ECD1153}"/>
              </a:ext>
            </a:extLst>
          </p:cNvPr>
          <p:cNvSpPr txBox="1"/>
          <p:nvPr userDrawn="1">
            <p:custDataLst>
              <p:tags r:id="rId74"/>
            </p:custDataLst>
          </p:nvPr>
        </p:nvSpPr>
        <p:spPr>
          <a:xfrm>
            <a:off x="10126800" y="417600"/>
            <a:ext cx="1443600" cy="363600"/>
          </a:xfrm>
          <a:prstGeom prst="rect">
            <a:avLst/>
          </a:prstGeom>
          <a:noFill/>
        </p:spPr>
        <p:txBody>
          <a:bodyPr vert="horz" rtlCol="0">
            <a:spAutoFit/>
          </a:bodyPr>
          <a:lstStyle/>
          <a:p>
            <a:endParaRPr lang="en-US"/>
          </a:p>
        </p:txBody>
      </p:sp>
      <p:sp>
        <p:nvSpPr>
          <p:cNvPr id="82" name="TextBox 81">
            <a:extLst>
              <a:ext uri="{FF2B5EF4-FFF2-40B4-BE49-F238E27FC236}">
                <a16:creationId xmlns:a16="http://schemas.microsoft.com/office/drawing/2014/main" id="{5B710695-91F3-7588-F8CA-3B8E7D29F726}"/>
              </a:ext>
            </a:extLst>
          </p:cNvPr>
          <p:cNvSpPr txBox="1"/>
          <p:nvPr userDrawn="1">
            <p:custDataLst>
              <p:tags r:id="rId75"/>
            </p:custDataLst>
          </p:nvPr>
        </p:nvSpPr>
        <p:spPr>
          <a:xfrm>
            <a:off x="10126800" y="417600"/>
            <a:ext cx="1443600" cy="363600"/>
          </a:xfrm>
          <a:prstGeom prst="rect">
            <a:avLst/>
          </a:prstGeom>
          <a:noFill/>
        </p:spPr>
        <p:txBody>
          <a:bodyPr vert="horz" rtlCol="0">
            <a:spAutoFit/>
          </a:bodyPr>
          <a:lstStyle/>
          <a:p>
            <a:endParaRPr lang="en-US"/>
          </a:p>
        </p:txBody>
      </p:sp>
      <p:sp>
        <p:nvSpPr>
          <p:cNvPr id="83" name="TextBox 82">
            <a:extLst>
              <a:ext uri="{FF2B5EF4-FFF2-40B4-BE49-F238E27FC236}">
                <a16:creationId xmlns:a16="http://schemas.microsoft.com/office/drawing/2014/main" id="{7E3D3A42-F520-B149-6779-70381219847C}"/>
              </a:ext>
            </a:extLst>
          </p:cNvPr>
          <p:cNvSpPr txBox="1"/>
          <p:nvPr userDrawn="1">
            <p:custDataLst>
              <p:tags r:id="rId76"/>
            </p:custDataLst>
          </p:nvPr>
        </p:nvSpPr>
        <p:spPr>
          <a:xfrm>
            <a:off x="10126800" y="417600"/>
            <a:ext cx="1443600" cy="3636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39945607"/>
      </p:ext>
    </p:extLst>
  </p:cSld>
  <p:clrMapOvr>
    <a:masterClrMapping/>
  </p:clrMapOvr>
  <p:extLst>
    <p:ext uri="{DCECCB84-F9BA-43D5-87BE-67443E8EF086}">
      <p15:sldGuideLst xmlns:p15="http://schemas.microsoft.com/office/powerpoint/2012/main">
        <p15:guide id="1" orient="horz" pos="59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ndard Slide_02_Body Text No Subtitle">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3FE5487C-7DAA-9ECA-4CF2-A805A2B2F773}"/>
              </a:ext>
            </a:extLst>
          </p:cNvPr>
          <p:cNvSpPr>
            <a:spLocks noGrp="1"/>
          </p:cNvSpPr>
          <p:nvPr>
            <p:ph type="body" sz="quarter" idx="10" hasCustomPrompt="1"/>
          </p:nvPr>
        </p:nvSpPr>
        <p:spPr>
          <a:xfrm>
            <a:off x="459566" y="372025"/>
            <a:ext cx="4859780"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35" name="Text Placeholder 16">
            <a:extLst>
              <a:ext uri="{FF2B5EF4-FFF2-40B4-BE49-F238E27FC236}">
                <a16:creationId xmlns:a16="http://schemas.microsoft.com/office/drawing/2014/main" id="{CB01D908-0893-1E08-917E-96A30A5723C9}"/>
              </a:ext>
            </a:extLst>
          </p:cNvPr>
          <p:cNvSpPr>
            <a:spLocks noGrp="1"/>
          </p:cNvSpPr>
          <p:nvPr>
            <p:ph type="body" sz="quarter" idx="11" hasCustomPrompt="1"/>
          </p:nvPr>
        </p:nvSpPr>
        <p:spPr>
          <a:xfrm>
            <a:off x="459570" y="2089323"/>
            <a:ext cx="10568792" cy="3391062"/>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36" name="Title 1">
            <a:extLst>
              <a:ext uri="{FF2B5EF4-FFF2-40B4-BE49-F238E27FC236}">
                <a16:creationId xmlns:a16="http://schemas.microsoft.com/office/drawing/2014/main" id="{5443A970-63BE-84B3-CD7D-514D92B4B446}"/>
              </a:ext>
            </a:extLst>
          </p:cNvPr>
          <p:cNvSpPr>
            <a:spLocks noGrp="1"/>
          </p:cNvSpPr>
          <p:nvPr>
            <p:ph type="ctrTitle" hasCustomPrompt="1"/>
          </p:nvPr>
        </p:nvSpPr>
        <p:spPr>
          <a:xfrm>
            <a:off x="458263" y="702892"/>
            <a:ext cx="10570099"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5" name="Text Placeholder 43">
            <a:extLst>
              <a:ext uri="{FF2B5EF4-FFF2-40B4-BE49-F238E27FC236}">
                <a16:creationId xmlns:a16="http://schemas.microsoft.com/office/drawing/2014/main" id="{2CDF7357-3E70-6BC7-D18D-5D78860CA685}"/>
              </a:ext>
            </a:extLst>
          </p:cNvPr>
          <p:cNvSpPr>
            <a:spLocks noGrp="1"/>
          </p:cNvSpPr>
          <p:nvPr>
            <p:ph type="body" sz="quarter" idx="12"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6" name="Picture Placeholder 45">
            <a:extLst>
              <a:ext uri="{FF2B5EF4-FFF2-40B4-BE49-F238E27FC236}">
                <a16:creationId xmlns:a16="http://schemas.microsoft.com/office/drawing/2014/main" id="{8ABA2CB5-DFA7-0639-0243-823038A87955}"/>
              </a:ext>
            </a:extLst>
          </p:cNvPr>
          <p:cNvSpPr>
            <a:spLocks noGrp="1"/>
          </p:cNvSpPr>
          <p:nvPr>
            <p:ph type="pic" sz="quarter" idx="13"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420900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ndard Slide_03_Columns">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1B4C5881-F313-404A-B81E-872A6AE52212}"/>
              </a:ext>
            </a:extLst>
          </p:cNvPr>
          <p:cNvSpPr>
            <a:spLocks noGrp="1"/>
          </p:cNvSpPr>
          <p:nvPr>
            <p:ph type="body" sz="quarter" idx="10" hasCustomPrompt="1"/>
          </p:nvPr>
        </p:nvSpPr>
        <p:spPr>
          <a:xfrm>
            <a:off x="459566" y="372025"/>
            <a:ext cx="4859780"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17" name="Text Placeholder 16">
            <a:extLst>
              <a:ext uri="{FF2B5EF4-FFF2-40B4-BE49-F238E27FC236}">
                <a16:creationId xmlns:a16="http://schemas.microsoft.com/office/drawing/2014/main" id="{23AAE743-806A-414F-BAE3-67DBAFD24617}"/>
              </a:ext>
            </a:extLst>
          </p:cNvPr>
          <p:cNvSpPr>
            <a:spLocks noGrp="1"/>
          </p:cNvSpPr>
          <p:nvPr>
            <p:ph type="body" sz="quarter" idx="11" hasCustomPrompt="1"/>
          </p:nvPr>
        </p:nvSpPr>
        <p:spPr>
          <a:xfrm>
            <a:off x="459570" y="2089323"/>
            <a:ext cx="3136484" cy="3391062"/>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14" name="Text Placeholder 16">
            <a:extLst>
              <a:ext uri="{FF2B5EF4-FFF2-40B4-BE49-F238E27FC236}">
                <a16:creationId xmlns:a16="http://schemas.microsoft.com/office/drawing/2014/main" id="{F6FB00AD-8D1C-4440-8E2E-5DEFEF7A982A}"/>
              </a:ext>
            </a:extLst>
          </p:cNvPr>
          <p:cNvSpPr>
            <a:spLocks noGrp="1"/>
          </p:cNvSpPr>
          <p:nvPr>
            <p:ph type="body" sz="quarter" idx="12" hasCustomPrompt="1"/>
          </p:nvPr>
        </p:nvSpPr>
        <p:spPr>
          <a:xfrm>
            <a:off x="459568" y="1377615"/>
            <a:ext cx="10568795" cy="503939"/>
          </a:xfrm>
        </p:spPr>
        <p:txBody>
          <a:bodyPr>
            <a:noAutofit/>
          </a:bodyPr>
          <a:lstStyle>
            <a:lvl1pPr marL="0" indent="0">
              <a:lnSpc>
                <a:spcPct val="100000"/>
              </a:lnSpc>
              <a:spcBef>
                <a:spcPts val="0"/>
              </a:spcBef>
              <a:buNone/>
              <a:defRPr sz="1400" b="0">
                <a:solidFill>
                  <a:srgbClr val="F79581"/>
                </a:solidFill>
                <a:latin typeface="Outfit Medium" pitchFamily="2" charset="0"/>
              </a:defRPr>
            </a:lvl1pPr>
          </a:lstStyle>
          <a:p>
            <a:pPr lvl="0"/>
            <a:r>
              <a:rPr lang="en-US"/>
              <a:t>Subtitle (Outfit Medium 14pt)</a:t>
            </a:r>
          </a:p>
        </p:txBody>
      </p:sp>
      <p:sp>
        <p:nvSpPr>
          <p:cNvPr id="76" name="Title 1">
            <a:extLst>
              <a:ext uri="{FF2B5EF4-FFF2-40B4-BE49-F238E27FC236}">
                <a16:creationId xmlns:a16="http://schemas.microsoft.com/office/drawing/2014/main" id="{BF59B4EA-6559-30AD-1FD8-D18A30F5DA9D}"/>
              </a:ext>
            </a:extLst>
          </p:cNvPr>
          <p:cNvSpPr>
            <a:spLocks noGrp="1"/>
          </p:cNvSpPr>
          <p:nvPr>
            <p:ph type="ctrTitle" hasCustomPrompt="1"/>
          </p:nvPr>
        </p:nvSpPr>
        <p:spPr>
          <a:xfrm>
            <a:off x="458263" y="702892"/>
            <a:ext cx="10570099"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75" name="Text Placeholder 16">
            <a:extLst>
              <a:ext uri="{FF2B5EF4-FFF2-40B4-BE49-F238E27FC236}">
                <a16:creationId xmlns:a16="http://schemas.microsoft.com/office/drawing/2014/main" id="{4C45843B-3EB2-93D9-35EE-4349CEDA1275}"/>
              </a:ext>
            </a:extLst>
          </p:cNvPr>
          <p:cNvSpPr>
            <a:spLocks noGrp="1"/>
          </p:cNvSpPr>
          <p:nvPr>
            <p:ph type="body" sz="quarter" idx="13" hasCustomPrompt="1"/>
          </p:nvPr>
        </p:nvSpPr>
        <p:spPr>
          <a:xfrm>
            <a:off x="4175070" y="2089323"/>
            <a:ext cx="3136484" cy="3391062"/>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77" name="Text Placeholder 16">
            <a:extLst>
              <a:ext uri="{FF2B5EF4-FFF2-40B4-BE49-F238E27FC236}">
                <a16:creationId xmlns:a16="http://schemas.microsoft.com/office/drawing/2014/main" id="{F4F511EE-5C64-FAA6-5145-66AA18C67E0F}"/>
              </a:ext>
            </a:extLst>
          </p:cNvPr>
          <p:cNvSpPr>
            <a:spLocks noGrp="1"/>
          </p:cNvSpPr>
          <p:nvPr>
            <p:ph type="body" sz="quarter" idx="14" hasCustomPrompt="1"/>
          </p:nvPr>
        </p:nvSpPr>
        <p:spPr>
          <a:xfrm>
            <a:off x="7891879" y="2089323"/>
            <a:ext cx="3136484" cy="3391062"/>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2" name="TextBox 1">
            <a:extLst>
              <a:ext uri="{FF2B5EF4-FFF2-40B4-BE49-F238E27FC236}">
                <a16:creationId xmlns:a16="http://schemas.microsoft.com/office/drawing/2014/main" id="{A2D14CD7-751B-DE5E-97E0-93F21AE116EF}"/>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BF6188B7-94F4-2178-F3CF-C9553E70B19E}"/>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790CB4DF-E617-B6E3-AE50-66FC13EEE862}"/>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E92FA6CA-2DC4-7863-67EC-009139832376}"/>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9D3AD07D-50A4-8543-F92F-A896E12D1A77}"/>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F1F7FE24-6F9F-9730-84C1-ED2B0798A884}"/>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3E608A27-8D9C-627C-BEEE-EE37C074AC9A}"/>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CD503322-C809-D4DE-86FC-867B0330D8F9}"/>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7D9767B7-ABD8-CAE5-239C-F75A69F99B92}"/>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FE8ED201-0EB9-A921-DB0B-C42C16EB00D9}"/>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0CED57D5-F14F-67A3-2B8E-58D25B657406}"/>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C7A62985-384B-1934-2E49-173B0881A0FF}"/>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EE7773C6-C7F5-2C77-4B8E-C38D473619A2}"/>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CD01F17B-5EDD-89D9-80F9-3B14E5E12235}"/>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1D5988E3-F2D2-A998-DECE-D276F2109C96}"/>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DE916329-5514-75C2-1340-836C299D2B1B}"/>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09946468-0BBD-76F5-2CBF-D65B7D892280}"/>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AC537917-3041-102F-8016-33B2EA494A95}"/>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A3F09800-0F09-1C03-4121-79FFDDBFD9D4}"/>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7B6F4C97-61D6-E9B0-4A84-CD381FAF74A0}"/>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8FE8AB56-3F56-6440-174B-D8EB6EFA1180}"/>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2F9AECC0-8394-C2A0-B679-974F3121339F}"/>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8F48DDA6-C96F-6B22-2BD2-6EC6AAAA9C48}"/>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A0276D3B-48CD-A8E4-7378-55D0E796AEE7}"/>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90C0F3E9-1F51-D4CD-F0E3-8D199C0E5A37}"/>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073747FA-30D3-A368-85FB-B91F1A7A0DA7}"/>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27F17AEA-A142-CDB3-9F97-3B9B29F321E1}"/>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12CE4693-1A38-70A5-42C8-A92892513924}"/>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F6DBC4B0-4EC3-2FD7-4A5B-DD92A9A551F9}"/>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55ED11E3-3BE7-48EF-4A1B-38B6106FB2C0}"/>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7416DF3D-0749-28D3-1D4C-D891F75E2983}"/>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C8630084-DBE0-3314-D9BA-6416C6051269}"/>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4C627816-7636-7E68-E2DF-5F68FB151A5D}"/>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A6D514AD-6F9B-BDB9-4791-492EA7CE3F26}"/>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C26577A0-66F0-726B-CB2B-DC54724D12CE}"/>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B1A4FDF2-27FB-AE99-FC50-C69B6CC3F964}"/>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1" name="TextBox 40">
            <a:extLst>
              <a:ext uri="{FF2B5EF4-FFF2-40B4-BE49-F238E27FC236}">
                <a16:creationId xmlns:a16="http://schemas.microsoft.com/office/drawing/2014/main" id="{53527007-D0E1-DC96-0BDE-91AFA63C529D}"/>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5" name="Text Placeholder 43">
            <a:extLst>
              <a:ext uri="{FF2B5EF4-FFF2-40B4-BE49-F238E27FC236}">
                <a16:creationId xmlns:a16="http://schemas.microsoft.com/office/drawing/2014/main" id="{D8C2BD7A-8AD6-969B-54F2-6A12032ABE73}"/>
              </a:ext>
            </a:extLst>
          </p:cNvPr>
          <p:cNvSpPr>
            <a:spLocks noGrp="1"/>
          </p:cNvSpPr>
          <p:nvPr>
            <p:ph type="body" sz="quarter" idx="15"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6" name="Picture Placeholder 45">
            <a:extLst>
              <a:ext uri="{FF2B5EF4-FFF2-40B4-BE49-F238E27FC236}">
                <a16:creationId xmlns:a16="http://schemas.microsoft.com/office/drawing/2014/main" id="{24A6D26D-548E-70B0-8371-BB543A7F3A2F}"/>
              </a:ext>
            </a:extLst>
          </p:cNvPr>
          <p:cNvSpPr>
            <a:spLocks noGrp="1"/>
          </p:cNvSpPr>
          <p:nvPr>
            <p:ph type="pic" sz="quarter" idx="16"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1330006535"/>
      </p:ext>
    </p:extLst>
  </p:cSld>
  <p:clrMapOvr>
    <a:masterClrMapping/>
  </p:clrMapOvr>
  <p:extLst>
    <p:ext uri="{DCECCB84-F9BA-43D5-87BE-67443E8EF086}">
      <p15:sldGuideLst xmlns:p15="http://schemas.microsoft.com/office/powerpoint/2012/main">
        <p15:guide id="1" orient="horz" pos="59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F9FFBA36-BFDB-AF4D-A372-454E4FEB1287}" type="datetimeFigureOut">
              <a:rPr lang="en-US" smtClean="0"/>
              <a:t>9/19/23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FC1F5E-47A5-BE42-A7BA-9A37CE845769}" type="slidenum">
              <a:rPr lang="en-US" smtClean="0"/>
              <a:t>‹#›</a:t>
            </a:fld>
            <a:endParaRPr lang="en-US"/>
          </a:p>
        </p:txBody>
      </p:sp>
    </p:spTree>
    <p:extLst>
      <p:ext uri="{BB962C8B-B14F-4D97-AF65-F5344CB8AC3E}">
        <p14:creationId xmlns:p14="http://schemas.microsoft.com/office/powerpoint/2010/main" val="17908583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ndard Slide_04_Columns Headers">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1B4C5881-F313-404A-B81E-872A6AE52212}"/>
              </a:ext>
            </a:extLst>
          </p:cNvPr>
          <p:cNvSpPr>
            <a:spLocks noGrp="1"/>
          </p:cNvSpPr>
          <p:nvPr>
            <p:ph type="body" sz="quarter" idx="10" hasCustomPrompt="1"/>
          </p:nvPr>
        </p:nvSpPr>
        <p:spPr>
          <a:xfrm>
            <a:off x="459566" y="372025"/>
            <a:ext cx="4859780"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17" name="Text Placeholder 16">
            <a:extLst>
              <a:ext uri="{FF2B5EF4-FFF2-40B4-BE49-F238E27FC236}">
                <a16:creationId xmlns:a16="http://schemas.microsoft.com/office/drawing/2014/main" id="{23AAE743-806A-414F-BAE3-67DBAFD24617}"/>
              </a:ext>
            </a:extLst>
          </p:cNvPr>
          <p:cNvSpPr>
            <a:spLocks noGrp="1"/>
          </p:cNvSpPr>
          <p:nvPr>
            <p:ph type="body" sz="quarter" idx="11" hasCustomPrompt="1"/>
          </p:nvPr>
        </p:nvSpPr>
        <p:spPr>
          <a:xfrm>
            <a:off x="458916" y="3297115"/>
            <a:ext cx="3136484" cy="2183270"/>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14" name="Text Placeholder 16">
            <a:extLst>
              <a:ext uri="{FF2B5EF4-FFF2-40B4-BE49-F238E27FC236}">
                <a16:creationId xmlns:a16="http://schemas.microsoft.com/office/drawing/2014/main" id="{F6FB00AD-8D1C-4440-8E2E-5DEFEF7A982A}"/>
              </a:ext>
            </a:extLst>
          </p:cNvPr>
          <p:cNvSpPr>
            <a:spLocks noGrp="1"/>
          </p:cNvSpPr>
          <p:nvPr>
            <p:ph type="body" sz="quarter" idx="12" hasCustomPrompt="1"/>
          </p:nvPr>
        </p:nvSpPr>
        <p:spPr>
          <a:xfrm>
            <a:off x="459568" y="1377615"/>
            <a:ext cx="10568795" cy="503939"/>
          </a:xfrm>
        </p:spPr>
        <p:txBody>
          <a:bodyPr>
            <a:noAutofit/>
          </a:bodyPr>
          <a:lstStyle>
            <a:lvl1pPr marL="0" indent="0">
              <a:lnSpc>
                <a:spcPct val="100000"/>
              </a:lnSpc>
              <a:spcBef>
                <a:spcPts val="0"/>
              </a:spcBef>
              <a:buNone/>
              <a:defRPr sz="1400" b="0">
                <a:solidFill>
                  <a:srgbClr val="F79581"/>
                </a:solidFill>
                <a:latin typeface="Outfit Medium" pitchFamily="2" charset="0"/>
              </a:defRPr>
            </a:lvl1pPr>
          </a:lstStyle>
          <a:p>
            <a:pPr lvl="0"/>
            <a:r>
              <a:rPr lang="en-US"/>
              <a:t>Subtitle (Outfit Medium 14pt)</a:t>
            </a:r>
          </a:p>
        </p:txBody>
      </p:sp>
      <p:sp>
        <p:nvSpPr>
          <p:cNvPr id="76" name="Title 1">
            <a:extLst>
              <a:ext uri="{FF2B5EF4-FFF2-40B4-BE49-F238E27FC236}">
                <a16:creationId xmlns:a16="http://schemas.microsoft.com/office/drawing/2014/main" id="{BF59B4EA-6559-30AD-1FD8-D18A30F5DA9D}"/>
              </a:ext>
            </a:extLst>
          </p:cNvPr>
          <p:cNvSpPr>
            <a:spLocks noGrp="1"/>
          </p:cNvSpPr>
          <p:nvPr>
            <p:ph type="ctrTitle" hasCustomPrompt="1"/>
          </p:nvPr>
        </p:nvSpPr>
        <p:spPr>
          <a:xfrm>
            <a:off x="458263" y="702892"/>
            <a:ext cx="10570099"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75" name="Text Placeholder 16">
            <a:extLst>
              <a:ext uri="{FF2B5EF4-FFF2-40B4-BE49-F238E27FC236}">
                <a16:creationId xmlns:a16="http://schemas.microsoft.com/office/drawing/2014/main" id="{4C45843B-3EB2-93D9-35EE-4349CEDA1275}"/>
              </a:ext>
            </a:extLst>
          </p:cNvPr>
          <p:cNvSpPr>
            <a:spLocks noGrp="1"/>
          </p:cNvSpPr>
          <p:nvPr>
            <p:ph type="body" sz="quarter" idx="13" hasCustomPrompt="1"/>
          </p:nvPr>
        </p:nvSpPr>
        <p:spPr>
          <a:xfrm>
            <a:off x="4175723" y="3297115"/>
            <a:ext cx="3136484" cy="2183270"/>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77" name="Text Placeholder 16">
            <a:extLst>
              <a:ext uri="{FF2B5EF4-FFF2-40B4-BE49-F238E27FC236}">
                <a16:creationId xmlns:a16="http://schemas.microsoft.com/office/drawing/2014/main" id="{F4F511EE-5C64-FAA6-5145-66AA18C67E0F}"/>
              </a:ext>
            </a:extLst>
          </p:cNvPr>
          <p:cNvSpPr>
            <a:spLocks noGrp="1"/>
          </p:cNvSpPr>
          <p:nvPr>
            <p:ph type="body" sz="quarter" idx="14" hasCustomPrompt="1"/>
          </p:nvPr>
        </p:nvSpPr>
        <p:spPr>
          <a:xfrm>
            <a:off x="7891225" y="3297115"/>
            <a:ext cx="3136484" cy="2183270"/>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cxnSp>
        <p:nvCxnSpPr>
          <p:cNvPr id="8" name="Straight Connector 7">
            <a:extLst>
              <a:ext uri="{FF2B5EF4-FFF2-40B4-BE49-F238E27FC236}">
                <a16:creationId xmlns:a16="http://schemas.microsoft.com/office/drawing/2014/main" id="{DBE316CD-FAF9-2945-B2EA-87FC87D074CB}"/>
              </a:ext>
            </a:extLst>
          </p:cNvPr>
          <p:cNvCxnSpPr>
            <a:cxnSpLocks/>
          </p:cNvCxnSpPr>
          <p:nvPr userDrawn="1"/>
        </p:nvCxnSpPr>
        <p:spPr>
          <a:xfrm>
            <a:off x="458263" y="3168161"/>
            <a:ext cx="3137791" cy="0"/>
          </a:xfrm>
          <a:prstGeom prst="line">
            <a:avLst/>
          </a:prstGeom>
          <a:ln>
            <a:solidFill>
              <a:srgbClr val="92929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FF91DA4-F956-782B-EFAA-A5033EC140DE}"/>
              </a:ext>
            </a:extLst>
          </p:cNvPr>
          <p:cNvCxnSpPr>
            <a:cxnSpLocks/>
          </p:cNvCxnSpPr>
          <p:nvPr userDrawn="1"/>
        </p:nvCxnSpPr>
        <p:spPr>
          <a:xfrm>
            <a:off x="4175070" y="3168161"/>
            <a:ext cx="3137791" cy="0"/>
          </a:xfrm>
          <a:prstGeom prst="line">
            <a:avLst/>
          </a:prstGeom>
          <a:ln>
            <a:solidFill>
              <a:srgbClr val="92929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2003BA6-E776-D9BA-5BF8-DF58C3FDE0AF}"/>
              </a:ext>
            </a:extLst>
          </p:cNvPr>
          <p:cNvCxnSpPr>
            <a:cxnSpLocks/>
          </p:cNvCxnSpPr>
          <p:nvPr userDrawn="1"/>
        </p:nvCxnSpPr>
        <p:spPr>
          <a:xfrm>
            <a:off x="7890572" y="3168161"/>
            <a:ext cx="3137791" cy="0"/>
          </a:xfrm>
          <a:prstGeom prst="line">
            <a:avLst/>
          </a:prstGeom>
          <a:ln>
            <a:solidFill>
              <a:srgbClr val="929292"/>
            </a:solidFill>
          </a:ln>
        </p:spPr>
        <p:style>
          <a:lnRef idx="1">
            <a:schemeClr val="accent1"/>
          </a:lnRef>
          <a:fillRef idx="0">
            <a:schemeClr val="accent1"/>
          </a:fillRef>
          <a:effectRef idx="0">
            <a:schemeClr val="accent1"/>
          </a:effectRef>
          <a:fontRef idx="minor">
            <a:schemeClr val="tx1"/>
          </a:fontRef>
        </p:style>
      </p:cxnSp>
      <p:sp>
        <p:nvSpPr>
          <p:cNvPr id="80" name="Text Placeholder 16">
            <a:extLst>
              <a:ext uri="{FF2B5EF4-FFF2-40B4-BE49-F238E27FC236}">
                <a16:creationId xmlns:a16="http://schemas.microsoft.com/office/drawing/2014/main" id="{BBB9ED9E-65A5-CCA4-99D2-CE03716AFAF2}"/>
              </a:ext>
            </a:extLst>
          </p:cNvPr>
          <p:cNvSpPr>
            <a:spLocks noGrp="1"/>
          </p:cNvSpPr>
          <p:nvPr>
            <p:ph type="body" sz="quarter" idx="15" hasCustomPrompt="1"/>
          </p:nvPr>
        </p:nvSpPr>
        <p:spPr>
          <a:xfrm>
            <a:off x="457609" y="2598205"/>
            <a:ext cx="3136484" cy="441003"/>
          </a:xfrm>
        </p:spPr>
        <p:txBody>
          <a:bodyPr anchor="b">
            <a:normAutofit/>
          </a:bodyPr>
          <a:lstStyle>
            <a:lvl1pPr marL="0" indent="0">
              <a:buNone/>
              <a:defRPr sz="1200" b="1">
                <a:solidFill>
                  <a:srgbClr val="CECECE"/>
                </a:solidFill>
                <a:latin typeface="Outfit" pitchFamily="2" charset="0"/>
              </a:defRPr>
            </a:lvl1pPr>
          </a:lstStyle>
          <a:p>
            <a:pPr lvl="0"/>
            <a:r>
              <a:rPr lang="en-US"/>
              <a:t>Subheading text (Outfit Bold 12pt)</a:t>
            </a:r>
          </a:p>
        </p:txBody>
      </p:sp>
      <p:sp>
        <p:nvSpPr>
          <p:cNvPr id="81" name="Text Placeholder 16">
            <a:extLst>
              <a:ext uri="{FF2B5EF4-FFF2-40B4-BE49-F238E27FC236}">
                <a16:creationId xmlns:a16="http://schemas.microsoft.com/office/drawing/2014/main" id="{1B97BA93-67AF-C18B-A066-FBDEF6E2371E}"/>
              </a:ext>
            </a:extLst>
          </p:cNvPr>
          <p:cNvSpPr>
            <a:spLocks noGrp="1"/>
          </p:cNvSpPr>
          <p:nvPr>
            <p:ph type="body" sz="quarter" idx="16" hasCustomPrompt="1"/>
          </p:nvPr>
        </p:nvSpPr>
        <p:spPr>
          <a:xfrm>
            <a:off x="4175723" y="2596817"/>
            <a:ext cx="3136484" cy="441003"/>
          </a:xfrm>
        </p:spPr>
        <p:txBody>
          <a:bodyPr anchor="b">
            <a:normAutofit/>
          </a:bodyPr>
          <a:lstStyle>
            <a:lvl1pPr marL="0" indent="0">
              <a:buNone/>
              <a:defRPr sz="1200" b="1">
                <a:solidFill>
                  <a:srgbClr val="CECECE"/>
                </a:solidFill>
                <a:latin typeface="Outfit" pitchFamily="2" charset="0"/>
              </a:defRPr>
            </a:lvl1pPr>
          </a:lstStyle>
          <a:p>
            <a:pPr lvl="0"/>
            <a:r>
              <a:rPr lang="en-US"/>
              <a:t>Subheading text (Outfit Bold 12pt)</a:t>
            </a:r>
          </a:p>
        </p:txBody>
      </p:sp>
      <p:sp>
        <p:nvSpPr>
          <p:cNvPr id="82" name="Text Placeholder 16">
            <a:extLst>
              <a:ext uri="{FF2B5EF4-FFF2-40B4-BE49-F238E27FC236}">
                <a16:creationId xmlns:a16="http://schemas.microsoft.com/office/drawing/2014/main" id="{DE38E1EA-EA79-E349-6B4D-92F4F9629337}"/>
              </a:ext>
            </a:extLst>
          </p:cNvPr>
          <p:cNvSpPr>
            <a:spLocks noGrp="1"/>
          </p:cNvSpPr>
          <p:nvPr>
            <p:ph type="body" sz="quarter" idx="17" hasCustomPrompt="1"/>
          </p:nvPr>
        </p:nvSpPr>
        <p:spPr>
          <a:xfrm>
            <a:off x="7891225" y="2596817"/>
            <a:ext cx="3136484" cy="441003"/>
          </a:xfrm>
        </p:spPr>
        <p:txBody>
          <a:bodyPr anchor="b">
            <a:normAutofit/>
          </a:bodyPr>
          <a:lstStyle>
            <a:lvl1pPr marL="0" indent="0">
              <a:buNone/>
              <a:defRPr sz="1200" b="1">
                <a:solidFill>
                  <a:srgbClr val="CECECE"/>
                </a:solidFill>
                <a:latin typeface="Outfit" pitchFamily="2" charset="0"/>
              </a:defRPr>
            </a:lvl1pPr>
          </a:lstStyle>
          <a:p>
            <a:pPr lvl="0"/>
            <a:r>
              <a:rPr lang="en-US"/>
              <a:t>Subheading text (Outfit Bold 12pt)</a:t>
            </a:r>
          </a:p>
        </p:txBody>
      </p:sp>
      <p:sp>
        <p:nvSpPr>
          <p:cNvPr id="2" name="TextBox 1">
            <a:extLst>
              <a:ext uri="{FF2B5EF4-FFF2-40B4-BE49-F238E27FC236}">
                <a16:creationId xmlns:a16="http://schemas.microsoft.com/office/drawing/2014/main" id="{10B6E855-AFE3-BE91-0BBD-2F2DE6E3AA93}"/>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CACA899F-4EB9-34F7-090B-523206AC1F19}"/>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8118A067-A5C3-8B4D-F434-0F4CACCEE30D}"/>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86C5912F-EA4F-CC0F-0A29-8FD1C39594AE}"/>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B22871D3-180A-9466-B419-8500676CE2DB}"/>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624DEFCA-4C46-DC56-2FFA-E7A85C1BB3F1}"/>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20" name="Text Placeholder 43">
            <a:extLst>
              <a:ext uri="{FF2B5EF4-FFF2-40B4-BE49-F238E27FC236}">
                <a16:creationId xmlns:a16="http://schemas.microsoft.com/office/drawing/2014/main" id="{1BB47960-CB1B-1944-2F19-A5C809594C7D}"/>
              </a:ext>
            </a:extLst>
          </p:cNvPr>
          <p:cNvSpPr>
            <a:spLocks noGrp="1"/>
          </p:cNvSpPr>
          <p:nvPr>
            <p:ph type="body" sz="quarter" idx="18"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21" name="Picture Placeholder 45">
            <a:extLst>
              <a:ext uri="{FF2B5EF4-FFF2-40B4-BE49-F238E27FC236}">
                <a16:creationId xmlns:a16="http://schemas.microsoft.com/office/drawing/2014/main" id="{E8ABB5BA-E82D-4048-C051-78371EDCD987}"/>
              </a:ext>
            </a:extLst>
          </p:cNvPr>
          <p:cNvSpPr>
            <a:spLocks noGrp="1"/>
          </p:cNvSpPr>
          <p:nvPr>
            <p:ph type="pic" sz="quarter" idx="19"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3546138846"/>
      </p:ext>
    </p:extLst>
  </p:cSld>
  <p:clrMapOvr>
    <a:masterClrMapping/>
  </p:clrMapOvr>
  <p:extLst>
    <p:ext uri="{DCECCB84-F9BA-43D5-87BE-67443E8EF086}">
      <p15:sldGuideLst xmlns:p15="http://schemas.microsoft.com/office/powerpoint/2012/main">
        <p15:guide id="1" orient="horz" pos="595">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ndard Slide_05_Image on Right">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3FE5487C-7DAA-9ECA-4CF2-A805A2B2F773}"/>
              </a:ext>
            </a:extLst>
          </p:cNvPr>
          <p:cNvSpPr>
            <a:spLocks noGrp="1"/>
          </p:cNvSpPr>
          <p:nvPr>
            <p:ph type="body" sz="quarter" idx="10" hasCustomPrompt="1"/>
          </p:nvPr>
        </p:nvSpPr>
        <p:spPr>
          <a:xfrm>
            <a:off x="459566" y="372025"/>
            <a:ext cx="5062604"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35" name="Text Placeholder 16">
            <a:extLst>
              <a:ext uri="{FF2B5EF4-FFF2-40B4-BE49-F238E27FC236}">
                <a16:creationId xmlns:a16="http://schemas.microsoft.com/office/drawing/2014/main" id="{CB01D908-0893-1E08-917E-96A30A5723C9}"/>
              </a:ext>
            </a:extLst>
          </p:cNvPr>
          <p:cNvSpPr>
            <a:spLocks noGrp="1"/>
          </p:cNvSpPr>
          <p:nvPr>
            <p:ph type="body" sz="quarter" idx="11" hasCustomPrompt="1"/>
          </p:nvPr>
        </p:nvSpPr>
        <p:spPr>
          <a:xfrm>
            <a:off x="459571" y="2214039"/>
            <a:ext cx="5062600" cy="3266346"/>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36" name="Title 1">
            <a:extLst>
              <a:ext uri="{FF2B5EF4-FFF2-40B4-BE49-F238E27FC236}">
                <a16:creationId xmlns:a16="http://schemas.microsoft.com/office/drawing/2014/main" id="{5443A970-63BE-84B3-CD7D-514D92B4B446}"/>
              </a:ext>
            </a:extLst>
          </p:cNvPr>
          <p:cNvSpPr>
            <a:spLocks noGrp="1"/>
          </p:cNvSpPr>
          <p:nvPr>
            <p:ph type="ctrTitle" hasCustomPrompt="1"/>
          </p:nvPr>
        </p:nvSpPr>
        <p:spPr>
          <a:xfrm>
            <a:off x="458264" y="702892"/>
            <a:ext cx="5063906"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8" name="Picture Placeholder 7">
            <a:extLst>
              <a:ext uri="{FF2B5EF4-FFF2-40B4-BE49-F238E27FC236}">
                <a16:creationId xmlns:a16="http://schemas.microsoft.com/office/drawing/2014/main" id="{EDC100E7-3357-4A3F-4254-CE065FFCC962}"/>
              </a:ext>
            </a:extLst>
          </p:cNvPr>
          <p:cNvSpPr>
            <a:spLocks noGrp="1"/>
          </p:cNvSpPr>
          <p:nvPr>
            <p:ph type="pic" sz="quarter" idx="12" hasCustomPrompt="1"/>
          </p:nvPr>
        </p:nvSpPr>
        <p:spPr>
          <a:xfrm>
            <a:off x="6096000" y="0"/>
            <a:ext cx="6096000" cy="6858000"/>
          </a:xfrm>
        </p:spPr>
        <p:txBody>
          <a:bodyPr/>
          <a:lstStyle>
            <a:lvl1pPr marL="0" indent="0">
              <a:buNone/>
              <a:defRPr/>
            </a:lvl1pPr>
          </a:lstStyle>
          <a:p>
            <a:r>
              <a:rPr lang="en-GB"/>
              <a:t>Click to add image</a:t>
            </a:r>
          </a:p>
        </p:txBody>
      </p:sp>
      <p:sp>
        <p:nvSpPr>
          <p:cNvPr id="6" name="Text Placeholder 16">
            <a:extLst>
              <a:ext uri="{FF2B5EF4-FFF2-40B4-BE49-F238E27FC236}">
                <a16:creationId xmlns:a16="http://schemas.microsoft.com/office/drawing/2014/main" id="{336011FC-6A8F-87A2-34DD-BF7450FAC8B1}"/>
              </a:ext>
            </a:extLst>
          </p:cNvPr>
          <p:cNvSpPr>
            <a:spLocks noGrp="1"/>
          </p:cNvSpPr>
          <p:nvPr>
            <p:ph type="body" sz="quarter" idx="14" hasCustomPrompt="1"/>
          </p:nvPr>
        </p:nvSpPr>
        <p:spPr>
          <a:xfrm>
            <a:off x="459569" y="1377615"/>
            <a:ext cx="5063906" cy="503939"/>
          </a:xfrm>
        </p:spPr>
        <p:txBody>
          <a:bodyPr>
            <a:noAutofit/>
          </a:bodyPr>
          <a:lstStyle>
            <a:lvl1pPr marL="0" indent="0">
              <a:lnSpc>
                <a:spcPct val="100000"/>
              </a:lnSpc>
              <a:spcBef>
                <a:spcPts val="0"/>
              </a:spcBef>
              <a:buNone/>
              <a:defRPr sz="1400" b="0">
                <a:solidFill>
                  <a:srgbClr val="F79581"/>
                </a:solidFill>
                <a:latin typeface="Outfit Medium" pitchFamily="2" charset="0"/>
              </a:defRPr>
            </a:lvl1pPr>
          </a:lstStyle>
          <a:p>
            <a:pPr lvl="0"/>
            <a:r>
              <a:rPr lang="en-US"/>
              <a:t>Subtitle (Outfit Medium 14pt)</a:t>
            </a:r>
          </a:p>
        </p:txBody>
      </p:sp>
      <p:sp>
        <p:nvSpPr>
          <p:cNvPr id="2" name="TextBox 1">
            <a:extLst>
              <a:ext uri="{FF2B5EF4-FFF2-40B4-BE49-F238E27FC236}">
                <a16:creationId xmlns:a16="http://schemas.microsoft.com/office/drawing/2014/main" id="{53454B10-0A06-B8DD-2E34-AC3BB8799AD5}"/>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3F5C53E4-6F37-7DC9-598C-DB587A9CABF9}"/>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D8FDB838-76CB-745D-C7B7-ADB3BB118F41}"/>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97461611-CD19-944F-E5B1-EA9B73A550DE}"/>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FF2A2B48-AE9D-A7FC-A302-5D8842887889}"/>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89867ECB-6EA2-6FF2-0114-5EFB19653C48}"/>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7B512776-0528-751B-576D-DC9CFBB61B95}"/>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2" name="TextBox 11">
            <a:extLst>
              <a:ext uri="{FF2B5EF4-FFF2-40B4-BE49-F238E27FC236}">
                <a16:creationId xmlns:a16="http://schemas.microsoft.com/office/drawing/2014/main" id="{4930AE64-B381-2622-5E9E-E8CAB636B74A}"/>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0B6C6DD5-C476-1297-C7E5-C96BBA57649A}"/>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77BB67C7-2214-964C-9FF5-AD6FE4054898}"/>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2ED83745-1F9B-B134-E0BA-64FFD6C695D1}"/>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C1F08C38-E8E1-8C90-6A83-59884E351EC6}"/>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CD95A215-00B5-B719-9998-3877C2148827}"/>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491DB2A3-5D69-00B9-5586-9FC8C65FE93B}"/>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1251B47A-B08C-B21A-CED3-C3353EF419E2}"/>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FC456930-A492-AEB7-F1A6-C44889BB337E}"/>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999F8783-5B51-8274-6F2C-54CA466F3874}"/>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1B243E3B-0CB4-8A28-9289-4232D9841074}"/>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82554FB3-84D5-6A4B-979D-0FC16A147018}"/>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9DF05D01-3575-EC3A-3542-551C02440F4D}"/>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656065ED-A64B-D6A5-EA9E-09C16D798FE1}"/>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5CBF4342-EA1E-C22B-4855-BA626A6731AD}"/>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EADBD8EE-B65F-18F4-8D1B-4A407958AA69}"/>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F75044E2-A8D8-095F-5816-CF6117DB127E}"/>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8C3C4F5E-2163-123E-8AA7-4308B9718AE7}"/>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31C4CB27-39B5-FE10-1450-CCEE957085A0}"/>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44B9B0E4-D678-6AD1-1048-A8949F04B597}"/>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CDBFC6F5-71FB-6746-C267-D2E1B91F52B9}"/>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7" name="Text Placeholder 43">
            <a:extLst>
              <a:ext uri="{FF2B5EF4-FFF2-40B4-BE49-F238E27FC236}">
                <a16:creationId xmlns:a16="http://schemas.microsoft.com/office/drawing/2014/main" id="{3DF3EB1B-3CAC-5C40-4255-E82411AB987A}"/>
              </a:ext>
            </a:extLst>
          </p:cNvPr>
          <p:cNvSpPr>
            <a:spLocks noGrp="1"/>
          </p:cNvSpPr>
          <p:nvPr>
            <p:ph type="body" sz="quarter" idx="15"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38" name="Picture Placeholder 45">
            <a:extLst>
              <a:ext uri="{FF2B5EF4-FFF2-40B4-BE49-F238E27FC236}">
                <a16:creationId xmlns:a16="http://schemas.microsoft.com/office/drawing/2014/main" id="{9574AA82-8E44-F9D4-EEA6-F1A72405F90B}"/>
              </a:ext>
            </a:extLst>
          </p:cNvPr>
          <p:cNvSpPr>
            <a:spLocks noGrp="1"/>
          </p:cNvSpPr>
          <p:nvPr>
            <p:ph type="pic" sz="quarter" idx="16"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18892265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ndard Slide_06_Image at Right Columns">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3FE5487C-7DAA-9ECA-4CF2-A805A2B2F773}"/>
              </a:ext>
            </a:extLst>
          </p:cNvPr>
          <p:cNvSpPr>
            <a:spLocks noGrp="1"/>
          </p:cNvSpPr>
          <p:nvPr>
            <p:ph type="body" sz="quarter" idx="10" hasCustomPrompt="1"/>
          </p:nvPr>
        </p:nvSpPr>
        <p:spPr>
          <a:xfrm>
            <a:off x="459565" y="372025"/>
            <a:ext cx="5063909"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35" name="Text Placeholder 16">
            <a:extLst>
              <a:ext uri="{FF2B5EF4-FFF2-40B4-BE49-F238E27FC236}">
                <a16:creationId xmlns:a16="http://schemas.microsoft.com/office/drawing/2014/main" id="{CB01D908-0893-1E08-917E-96A30A5723C9}"/>
              </a:ext>
            </a:extLst>
          </p:cNvPr>
          <p:cNvSpPr>
            <a:spLocks noGrp="1"/>
          </p:cNvSpPr>
          <p:nvPr>
            <p:ph type="body" sz="quarter" idx="11" hasCustomPrompt="1"/>
          </p:nvPr>
        </p:nvSpPr>
        <p:spPr>
          <a:xfrm>
            <a:off x="459570" y="2214038"/>
            <a:ext cx="2424307" cy="2429923"/>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36" name="Title 1">
            <a:extLst>
              <a:ext uri="{FF2B5EF4-FFF2-40B4-BE49-F238E27FC236}">
                <a16:creationId xmlns:a16="http://schemas.microsoft.com/office/drawing/2014/main" id="{5443A970-63BE-84B3-CD7D-514D92B4B446}"/>
              </a:ext>
            </a:extLst>
          </p:cNvPr>
          <p:cNvSpPr>
            <a:spLocks noGrp="1"/>
          </p:cNvSpPr>
          <p:nvPr>
            <p:ph type="ctrTitle" hasCustomPrompt="1"/>
          </p:nvPr>
        </p:nvSpPr>
        <p:spPr>
          <a:xfrm>
            <a:off x="458264" y="702892"/>
            <a:ext cx="5065211"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8" name="Picture Placeholder 7">
            <a:extLst>
              <a:ext uri="{FF2B5EF4-FFF2-40B4-BE49-F238E27FC236}">
                <a16:creationId xmlns:a16="http://schemas.microsoft.com/office/drawing/2014/main" id="{EDC100E7-3357-4A3F-4254-CE065FFCC962}"/>
              </a:ext>
            </a:extLst>
          </p:cNvPr>
          <p:cNvSpPr>
            <a:spLocks noGrp="1"/>
          </p:cNvSpPr>
          <p:nvPr>
            <p:ph type="pic" sz="quarter" idx="12" hasCustomPrompt="1"/>
          </p:nvPr>
        </p:nvSpPr>
        <p:spPr>
          <a:xfrm>
            <a:off x="6096000" y="0"/>
            <a:ext cx="6096000" cy="6858000"/>
          </a:xfrm>
        </p:spPr>
        <p:txBody>
          <a:bodyPr/>
          <a:lstStyle>
            <a:lvl1pPr marL="0" indent="0">
              <a:buNone/>
              <a:defRPr/>
            </a:lvl1pPr>
          </a:lstStyle>
          <a:p>
            <a:r>
              <a:rPr lang="en-GB"/>
              <a:t>Click to add image</a:t>
            </a:r>
          </a:p>
        </p:txBody>
      </p:sp>
      <p:sp>
        <p:nvSpPr>
          <p:cNvPr id="27" name="Text Placeholder 16">
            <a:extLst>
              <a:ext uri="{FF2B5EF4-FFF2-40B4-BE49-F238E27FC236}">
                <a16:creationId xmlns:a16="http://schemas.microsoft.com/office/drawing/2014/main" id="{2157DB1D-78E3-78C7-A07D-4EF9C0B43413}"/>
              </a:ext>
            </a:extLst>
          </p:cNvPr>
          <p:cNvSpPr>
            <a:spLocks noGrp="1"/>
          </p:cNvSpPr>
          <p:nvPr>
            <p:ph type="body" sz="quarter" idx="13" hasCustomPrompt="1"/>
          </p:nvPr>
        </p:nvSpPr>
        <p:spPr>
          <a:xfrm>
            <a:off x="3099168" y="2214038"/>
            <a:ext cx="2424307" cy="2429923"/>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2" name="TextBox 1">
            <a:extLst>
              <a:ext uri="{FF2B5EF4-FFF2-40B4-BE49-F238E27FC236}">
                <a16:creationId xmlns:a16="http://schemas.microsoft.com/office/drawing/2014/main" id="{9EDD6B65-C1E2-DCCC-AD3F-8F80D07DEB12}"/>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156F6CF4-BB0F-CEBE-0892-34473390A1C7}"/>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12E829FA-CADD-2207-7B14-519270A4DAFE}"/>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EE5B8A8C-244F-FA57-0875-C36179472EE9}"/>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8405697B-2E15-A349-6ABD-6807120C364F}"/>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D7FE6CEF-7DB1-9BEE-7F54-CC566786422F}"/>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99989EBD-5A22-8466-5215-BB7F28DE455F}"/>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ED25FB83-2C50-D25B-5810-66B1F0B2C903}"/>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69B61F53-8193-6CC7-9DD1-7FF70EBE0C0C}"/>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6" name="Text Placeholder 16">
            <a:extLst>
              <a:ext uri="{FF2B5EF4-FFF2-40B4-BE49-F238E27FC236}">
                <a16:creationId xmlns:a16="http://schemas.microsoft.com/office/drawing/2014/main" id="{2C7A850C-A82C-B5B1-C2AD-88D7E36E5DB8}"/>
              </a:ext>
            </a:extLst>
          </p:cNvPr>
          <p:cNvSpPr>
            <a:spLocks noGrp="1"/>
          </p:cNvSpPr>
          <p:nvPr>
            <p:ph type="body" sz="quarter" idx="14" hasCustomPrompt="1"/>
          </p:nvPr>
        </p:nvSpPr>
        <p:spPr>
          <a:xfrm>
            <a:off x="459569" y="1377615"/>
            <a:ext cx="5063906" cy="503939"/>
          </a:xfrm>
        </p:spPr>
        <p:txBody>
          <a:bodyPr>
            <a:noAutofit/>
          </a:bodyPr>
          <a:lstStyle>
            <a:lvl1pPr marL="0" indent="0">
              <a:lnSpc>
                <a:spcPct val="100000"/>
              </a:lnSpc>
              <a:spcBef>
                <a:spcPts val="0"/>
              </a:spcBef>
              <a:buNone/>
              <a:defRPr sz="1400" b="0">
                <a:solidFill>
                  <a:srgbClr val="F79581"/>
                </a:solidFill>
                <a:latin typeface="Outfit Medium" pitchFamily="2" charset="0"/>
              </a:defRPr>
            </a:lvl1pPr>
          </a:lstStyle>
          <a:p>
            <a:pPr lvl="0"/>
            <a:r>
              <a:rPr lang="en-US"/>
              <a:t>Subtitle (Outfit Medium 14pt)</a:t>
            </a:r>
          </a:p>
        </p:txBody>
      </p:sp>
      <p:sp>
        <p:nvSpPr>
          <p:cNvPr id="17" name="Text Placeholder 43">
            <a:extLst>
              <a:ext uri="{FF2B5EF4-FFF2-40B4-BE49-F238E27FC236}">
                <a16:creationId xmlns:a16="http://schemas.microsoft.com/office/drawing/2014/main" id="{451145B7-155F-B797-587D-B5D5143CF423}"/>
              </a:ext>
            </a:extLst>
          </p:cNvPr>
          <p:cNvSpPr>
            <a:spLocks noGrp="1"/>
          </p:cNvSpPr>
          <p:nvPr>
            <p:ph type="body" sz="quarter" idx="15"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18" name="Picture Placeholder 45">
            <a:extLst>
              <a:ext uri="{FF2B5EF4-FFF2-40B4-BE49-F238E27FC236}">
                <a16:creationId xmlns:a16="http://schemas.microsoft.com/office/drawing/2014/main" id="{45AEE57A-7F36-1DD9-E677-65CDE86DAA62}"/>
              </a:ext>
            </a:extLst>
          </p:cNvPr>
          <p:cNvSpPr>
            <a:spLocks noGrp="1"/>
          </p:cNvSpPr>
          <p:nvPr>
            <p:ph type="pic" sz="quarter" idx="16"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21702008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ndard Slide_07_Image at Left">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3FE5487C-7DAA-9ECA-4CF2-A805A2B2F773}"/>
              </a:ext>
            </a:extLst>
          </p:cNvPr>
          <p:cNvSpPr>
            <a:spLocks noGrp="1"/>
          </p:cNvSpPr>
          <p:nvPr>
            <p:ph type="body" sz="quarter" idx="10" hasCustomPrompt="1"/>
          </p:nvPr>
        </p:nvSpPr>
        <p:spPr>
          <a:xfrm>
            <a:off x="5964453" y="372025"/>
            <a:ext cx="5063909"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36" name="Title 1">
            <a:extLst>
              <a:ext uri="{FF2B5EF4-FFF2-40B4-BE49-F238E27FC236}">
                <a16:creationId xmlns:a16="http://schemas.microsoft.com/office/drawing/2014/main" id="{5443A970-63BE-84B3-CD7D-514D92B4B446}"/>
              </a:ext>
            </a:extLst>
          </p:cNvPr>
          <p:cNvSpPr>
            <a:spLocks noGrp="1"/>
          </p:cNvSpPr>
          <p:nvPr>
            <p:ph type="ctrTitle" hasCustomPrompt="1"/>
          </p:nvPr>
        </p:nvSpPr>
        <p:spPr>
          <a:xfrm>
            <a:off x="5963152" y="702892"/>
            <a:ext cx="5065211"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8" name="Picture Placeholder 7">
            <a:extLst>
              <a:ext uri="{FF2B5EF4-FFF2-40B4-BE49-F238E27FC236}">
                <a16:creationId xmlns:a16="http://schemas.microsoft.com/office/drawing/2014/main" id="{EDC100E7-3357-4A3F-4254-CE065FFCC962}"/>
              </a:ext>
            </a:extLst>
          </p:cNvPr>
          <p:cNvSpPr>
            <a:spLocks noGrp="1"/>
          </p:cNvSpPr>
          <p:nvPr>
            <p:ph type="pic" sz="quarter" idx="12" hasCustomPrompt="1"/>
          </p:nvPr>
        </p:nvSpPr>
        <p:spPr>
          <a:xfrm>
            <a:off x="0" y="0"/>
            <a:ext cx="5618285" cy="6858000"/>
          </a:xfrm>
        </p:spPr>
        <p:txBody>
          <a:bodyPr/>
          <a:lstStyle>
            <a:lvl1pPr marL="0" indent="0">
              <a:buNone/>
              <a:defRPr/>
            </a:lvl1pPr>
          </a:lstStyle>
          <a:p>
            <a:r>
              <a:rPr lang="en-GB"/>
              <a:t>Click to add image</a:t>
            </a:r>
          </a:p>
        </p:txBody>
      </p:sp>
      <p:sp>
        <p:nvSpPr>
          <p:cNvPr id="10" name="Text Placeholder 16">
            <a:extLst>
              <a:ext uri="{FF2B5EF4-FFF2-40B4-BE49-F238E27FC236}">
                <a16:creationId xmlns:a16="http://schemas.microsoft.com/office/drawing/2014/main" id="{AC845206-CF0D-A5ED-6D55-6057F875E782}"/>
              </a:ext>
            </a:extLst>
          </p:cNvPr>
          <p:cNvSpPr>
            <a:spLocks noGrp="1"/>
          </p:cNvSpPr>
          <p:nvPr>
            <p:ph type="body" sz="quarter" idx="14" hasCustomPrompt="1"/>
          </p:nvPr>
        </p:nvSpPr>
        <p:spPr>
          <a:xfrm>
            <a:off x="5963151" y="1377615"/>
            <a:ext cx="5063906" cy="503939"/>
          </a:xfrm>
        </p:spPr>
        <p:txBody>
          <a:bodyPr>
            <a:noAutofit/>
          </a:bodyPr>
          <a:lstStyle>
            <a:lvl1pPr marL="0" indent="0">
              <a:lnSpc>
                <a:spcPct val="100000"/>
              </a:lnSpc>
              <a:spcBef>
                <a:spcPts val="0"/>
              </a:spcBef>
              <a:buNone/>
              <a:defRPr sz="1400" b="0">
                <a:solidFill>
                  <a:srgbClr val="F79581"/>
                </a:solidFill>
                <a:latin typeface="Outfit Medium" pitchFamily="2" charset="0"/>
              </a:defRPr>
            </a:lvl1pPr>
          </a:lstStyle>
          <a:p>
            <a:pPr lvl="0"/>
            <a:r>
              <a:rPr lang="en-US"/>
              <a:t>Subtitle (Outfit Medium 14pt)</a:t>
            </a:r>
          </a:p>
        </p:txBody>
      </p:sp>
      <p:sp>
        <p:nvSpPr>
          <p:cNvPr id="11" name="Text Placeholder 16">
            <a:extLst>
              <a:ext uri="{FF2B5EF4-FFF2-40B4-BE49-F238E27FC236}">
                <a16:creationId xmlns:a16="http://schemas.microsoft.com/office/drawing/2014/main" id="{BA9E72E5-11E2-A8A8-DD69-C222579C22AC}"/>
              </a:ext>
            </a:extLst>
          </p:cNvPr>
          <p:cNvSpPr>
            <a:spLocks noGrp="1"/>
          </p:cNvSpPr>
          <p:nvPr>
            <p:ph type="body" sz="quarter" idx="11" hasCustomPrompt="1"/>
          </p:nvPr>
        </p:nvSpPr>
        <p:spPr>
          <a:xfrm>
            <a:off x="5965763" y="2214039"/>
            <a:ext cx="5062600" cy="3266346"/>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7" name="Text Placeholder 43">
            <a:extLst>
              <a:ext uri="{FF2B5EF4-FFF2-40B4-BE49-F238E27FC236}">
                <a16:creationId xmlns:a16="http://schemas.microsoft.com/office/drawing/2014/main" id="{E63836B7-877C-F2D3-620D-74F2AC7BC6AD}"/>
              </a:ext>
            </a:extLst>
          </p:cNvPr>
          <p:cNvSpPr>
            <a:spLocks noGrp="1"/>
          </p:cNvSpPr>
          <p:nvPr>
            <p:ph type="body" sz="quarter" idx="15"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9" name="Picture Placeholder 45">
            <a:extLst>
              <a:ext uri="{FF2B5EF4-FFF2-40B4-BE49-F238E27FC236}">
                <a16:creationId xmlns:a16="http://schemas.microsoft.com/office/drawing/2014/main" id="{734D236B-D8E2-BD49-AC4A-CE3EF572C57F}"/>
              </a:ext>
            </a:extLst>
          </p:cNvPr>
          <p:cNvSpPr>
            <a:spLocks noGrp="1"/>
          </p:cNvSpPr>
          <p:nvPr>
            <p:ph type="pic" sz="quarter" idx="16"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3804404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ndard Slide_08_Image at Left Columns">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3FE5487C-7DAA-9ECA-4CF2-A805A2B2F773}"/>
              </a:ext>
            </a:extLst>
          </p:cNvPr>
          <p:cNvSpPr>
            <a:spLocks noGrp="1"/>
          </p:cNvSpPr>
          <p:nvPr>
            <p:ph type="body" sz="quarter" idx="10" hasCustomPrompt="1"/>
          </p:nvPr>
        </p:nvSpPr>
        <p:spPr>
          <a:xfrm>
            <a:off x="5964453" y="372025"/>
            <a:ext cx="5063909"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36" name="Title 1">
            <a:extLst>
              <a:ext uri="{FF2B5EF4-FFF2-40B4-BE49-F238E27FC236}">
                <a16:creationId xmlns:a16="http://schemas.microsoft.com/office/drawing/2014/main" id="{5443A970-63BE-84B3-CD7D-514D92B4B446}"/>
              </a:ext>
            </a:extLst>
          </p:cNvPr>
          <p:cNvSpPr>
            <a:spLocks noGrp="1"/>
          </p:cNvSpPr>
          <p:nvPr>
            <p:ph type="ctrTitle" hasCustomPrompt="1"/>
          </p:nvPr>
        </p:nvSpPr>
        <p:spPr>
          <a:xfrm>
            <a:off x="5963152" y="702892"/>
            <a:ext cx="5065211"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8" name="Picture Placeholder 7">
            <a:extLst>
              <a:ext uri="{FF2B5EF4-FFF2-40B4-BE49-F238E27FC236}">
                <a16:creationId xmlns:a16="http://schemas.microsoft.com/office/drawing/2014/main" id="{EDC100E7-3357-4A3F-4254-CE065FFCC962}"/>
              </a:ext>
            </a:extLst>
          </p:cNvPr>
          <p:cNvSpPr>
            <a:spLocks noGrp="1"/>
          </p:cNvSpPr>
          <p:nvPr>
            <p:ph type="pic" sz="quarter" idx="12" hasCustomPrompt="1"/>
          </p:nvPr>
        </p:nvSpPr>
        <p:spPr>
          <a:xfrm>
            <a:off x="0" y="0"/>
            <a:ext cx="5618285" cy="6858000"/>
          </a:xfrm>
        </p:spPr>
        <p:txBody>
          <a:bodyPr/>
          <a:lstStyle>
            <a:lvl1pPr marL="0" indent="0">
              <a:buNone/>
              <a:defRPr/>
            </a:lvl1pPr>
          </a:lstStyle>
          <a:p>
            <a:r>
              <a:rPr lang="en-GB"/>
              <a:t>Click to add image</a:t>
            </a:r>
          </a:p>
        </p:txBody>
      </p:sp>
      <p:sp>
        <p:nvSpPr>
          <p:cNvPr id="7" name="Text Placeholder 16">
            <a:extLst>
              <a:ext uri="{FF2B5EF4-FFF2-40B4-BE49-F238E27FC236}">
                <a16:creationId xmlns:a16="http://schemas.microsoft.com/office/drawing/2014/main" id="{D2ADDC77-F216-884C-4953-E49CEA44981C}"/>
              </a:ext>
            </a:extLst>
          </p:cNvPr>
          <p:cNvSpPr>
            <a:spLocks noGrp="1"/>
          </p:cNvSpPr>
          <p:nvPr>
            <p:ph type="body" sz="quarter" idx="11" hasCustomPrompt="1"/>
          </p:nvPr>
        </p:nvSpPr>
        <p:spPr>
          <a:xfrm>
            <a:off x="5963152" y="2214038"/>
            <a:ext cx="2424307" cy="2429923"/>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9" name="Text Placeholder 16">
            <a:extLst>
              <a:ext uri="{FF2B5EF4-FFF2-40B4-BE49-F238E27FC236}">
                <a16:creationId xmlns:a16="http://schemas.microsoft.com/office/drawing/2014/main" id="{BB9D6F66-56FD-7BD8-E0B9-2065A9AF1BF0}"/>
              </a:ext>
            </a:extLst>
          </p:cNvPr>
          <p:cNvSpPr>
            <a:spLocks noGrp="1"/>
          </p:cNvSpPr>
          <p:nvPr>
            <p:ph type="body" sz="quarter" idx="13" hasCustomPrompt="1"/>
          </p:nvPr>
        </p:nvSpPr>
        <p:spPr>
          <a:xfrm>
            <a:off x="8602750" y="2214038"/>
            <a:ext cx="2424307" cy="2429923"/>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10" name="Text Placeholder 16">
            <a:extLst>
              <a:ext uri="{FF2B5EF4-FFF2-40B4-BE49-F238E27FC236}">
                <a16:creationId xmlns:a16="http://schemas.microsoft.com/office/drawing/2014/main" id="{AC845206-CF0D-A5ED-6D55-6057F875E782}"/>
              </a:ext>
            </a:extLst>
          </p:cNvPr>
          <p:cNvSpPr>
            <a:spLocks noGrp="1"/>
          </p:cNvSpPr>
          <p:nvPr>
            <p:ph type="body" sz="quarter" idx="14" hasCustomPrompt="1"/>
          </p:nvPr>
        </p:nvSpPr>
        <p:spPr>
          <a:xfrm>
            <a:off x="5963151" y="1377615"/>
            <a:ext cx="5063906" cy="503939"/>
          </a:xfrm>
        </p:spPr>
        <p:txBody>
          <a:bodyPr>
            <a:noAutofit/>
          </a:bodyPr>
          <a:lstStyle>
            <a:lvl1pPr marL="0" indent="0">
              <a:lnSpc>
                <a:spcPct val="100000"/>
              </a:lnSpc>
              <a:spcBef>
                <a:spcPts val="0"/>
              </a:spcBef>
              <a:buNone/>
              <a:defRPr sz="1400" b="0">
                <a:solidFill>
                  <a:srgbClr val="F79581"/>
                </a:solidFill>
                <a:latin typeface="Outfit Medium" pitchFamily="2" charset="0"/>
              </a:defRPr>
            </a:lvl1pPr>
          </a:lstStyle>
          <a:p>
            <a:pPr lvl="0"/>
            <a:r>
              <a:rPr lang="en-US"/>
              <a:t>Subtitle (Outfit Medium 14pt)</a:t>
            </a:r>
          </a:p>
        </p:txBody>
      </p:sp>
      <p:sp>
        <p:nvSpPr>
          <p:cNvPr id="11" name="Text Placeholder 43">
            <a:extLst>
              <a:ext uri="{FF2B5EF4-FFF2-40B4-BE49-F238E27FC236}">
                <a16:creationId xmlns:a16="http://schemas.microsoft.com/office/drawing/2014/main" id="{101AC82C-73D0-7270-BE0E-87C83E7892D7}"/>
              </a:ext>
            </a:extLst>
          </p:cNvPr>
          <p:cNvSpPr>
            <a:spLocks noGrp="1"/>
          </p:cNvSpPr>
          <p:nvPr>
            <p:ph type="body" sz="quarter" idx="15"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12" name="Picture Placeholder 45">
            <a:extLst>
              <a:ext uri="{FF2B5EF4-FFF2-40B4-BE49-F238E27FC236}">
                <a16:creationId xmlns:a16="http://schemas.microsoft.com/office/drawing/2014/main" id="{6B464DC8-093C-C789-3672-7877BB5D19A0}"/>
              </a:ext>
            </a:extLst>
          </p:cNvPr>
          <p:cNvSpPr>
            <a:spLocks noGrp="1"/>
          </p:cNvSpPr>
          <p:nvPr>
            <p:ph type="pic" sz="quarter" idx="16"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2353219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ey Point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CA8897-2E3C-9865-A026-789398705086}"/>
              </a:ext>
            </a:extLst>
          </p:cNvPr>
          <p:cNvPicPr>
            <a:picLocks/>
          </p:cNvPicPr>
          <p:nvPr userDrawn="1"/>
        </p:nvPicPr>
        <p:blipFill rotWithShape="1">
          <a:blip r:embed="rId11" cstate="screen">
            <a:extLst>
              <a:ext uri="{BEBA8EAE-BF5A-486C-A8C5-ECC9F3942E4B}">
                <a14:imgProps xmlns:a14="http://schemas.microsoft.com/office/drawing/2010/main">
                  <a14:imgLayer r:embed="rId12">
                    <a14:imgEffect>
                      <a14:saturation sat="0"/>
                    </a14:imgEffect>
                    <a14:imgEffect>
                      <a14:brightnessContrast bright="-74000"/>
                    </a14:imgEffect>
                  </a14:imgLayer>
                </a14:imgProps>
              </a:ext>
              <a:ext uri="{28A0092B-C50C-407E-A947-70E740481C1C}">
                <a14:useLocalDpi xmlns:a14="http://schemas.microsoft.com/office/drawing/2010/main"/>
              </a:ext>
            </a:extLst>
          </a:blip>
          <a:srcRect/>
          <a:stretch/>
        </p:blipFill>
        <p:spPr>
          <a:xfrm>
            <a:off x="8108703" y="0"/>
            <a:ext cx="4064001" cy="6858000"/>
          </a:xfrm>
          <a:prstGeom prst="rect">
            <a:avLst/>
          </a:prstGeom>
        </p:spPr>
      </p:pic>
      <p:pic>
        <p:nvPicPr>
          <p:cNvPr id="6" name="Picture 5">
            <a:extLst>
              <a:ext uri="{FF2B5EF4-FFF2-40B4-BE49-F238E27FC236}">
                <a16:creationId xmlns:a16="http://schemas.microsoft.com/office/drawing/2014/main" id="{1C5DD538-7942-08EA-A0CA-98DAB3913290}"/>
              </a:ext>
            </a:extLst>
          </p:cNvPr>
          <p:cNvPicPr>
            <a:picLocks/>
          </p:cNvPicPr>
          <p:nvPr userDrawn="1"/>
        </p:nvPicPr>
        <p:blipFill rotWithShape="1">
          <a:blip r:embed="rId13" cstate="screen">
            <a:extLst>
              <a:ext uri="{BEBA8EAE-BF5A-486C-A8C5-ECC9F3942E4B}">
                <a14:imgProps xmlns:a14="http://schemas.microsoft.com/office/drawing/2010/main">
                  <a14:imgLayer r:embed="rId14">
                    <a14:imgEffect>
                      <a14:saturation sat="0"/>
                    </a14:imgEffect>
                    <a14:imgEffect>
                      <a14:brightnessContrast bright="-72000"/>
                    </a14:imgEffect>
                  </a14:imgLayer>
                </a14:imgProps>
              </a:ext>
              <a:ext uri="{28A0092B-C50C-407E-A947-70E740481C1C}">
                <a14:useLocalDpi xmlns:a14="http://schemas.microsoft.com/office/drawing/2010/main"/>
              </a:ext>
            </a:extLst>
          </a:blip>
          <a:srcRect/>
          <a:stretch/>
        </p:blipFill>
        <p:spPr>
          <a:xfrm>
            <a:off x="4054352" y="0"/>
            <a:ext cx="4064000" cy="6858000"/>
          </a:xfrm>
          <a:prstGeom prst="rect">
            <a:avLst/>
          </a:prstGeom>
        </p:spPr>
      </p:pic>
      <p:pic>
        <p:nvPicPr>
          <p:cNvPr id="7" name="Picture 6">
            <a:extLst>
              <a:ext uri="{FF2B5EF4-FFF2-40B4-BE49-F238E27FC236}">
                <a16:creationId xmlns:a16="http://schemas.microsoft.com/office/drawing/2014/main" id="{ED61A057-DF8E-CD42-7571-5BA23FF499DA}"/>
              </a:ext>
            </a:extLst>
          </p:cNvPr>
          <p:cNvPicPr>
            <a:picLocks/>
          </p:cNvPicPr>
          <p:nvPr userDrawn="1"/>
        </p:nvPicPr>
        <p:blipFill>
          <a:blip r:embed="rId15" cstate="screen">
            <a:extLst>
              <a:ext uri="{BEBA8EAE-BF5A-486C-A8C5-ECC9F3942E4B}">
                <a14:imgProps xmlns:a14="http://schemas.microsoft.com/office/drawing/2010/main">
                  <a14:imgLayer r:embed="rId16">
                    <a14:imgEffect>
                      <a14:brightnessContrast bright="-67000"/>
                    </a14:imgEffect>
                  </a14:imgLayer>
                </a14:imgProps>
              </a:ext>
              <a:ext uri="{28A0092B-C50C-407E-A947-70E740481C1C}">
                <a14:useLocalDpi xmlns:a14="http://schemas.microsoft.com/office/drawing/2010/main"/>
              </a:ext>
            </a:extLst>
          </a:blip>
          <a:srcRect/>
          <a:stretch/>
        </p:blipFill>
        <p:spPr>
          <a:xfrm>
            <a:off x="0" y="0"/>
            <a:ext cx="4064000" cy="6858000"/>
          </a:xfrm>
          <a:prstGeom prst="rect">
            <a:avLst/>
          </a:prstGeom>
        </p:spPr>
      </p:pic>
      <p:sp>
        <p:nvSpPr>
          <p:cNvPr id="10" name="Text Placeholder 9">
            <a:extLst>
              <a:ext uri="{FF2B5EF4-FFF2-40B4-BE49-F238E27FC236}">
                <a16:creationId xmlns:a16="http://schemas.microsoft.com/office/drawing/2014/main" id="{003CF62C-4278-60A2-CD7C-D0A60BA19441}"/>
              </a:ext>
            </a:extLst>
          </p:cNvPr>
          <p:cNvSpPr>
            <a:spLocks noGrp="1"/>
          </p:cNvSpPr>
          <p:nvPr>
            <p:ph type="body" sz="quarter" idx="10" hasCustomPrompt="1"/>
          </p:nvPr>
        </p:nvSpPr>
        <p:spPr>
          <a:xfrm>
            <a:off x="456956" y="1398586"/>
            <a:ext cx="2989628" cy="238125"/>
          </a:xfrm>
        </p:spPr>
        <p:txBody>
          <a:bodyPr>
            <a:noAutofit/>
          </a:bodyPr>
          <a:lstStyle>
            <a:lvl1pPr marL="0" indent="0">
              <a:buNone/>
              <a:defRPr sz="1200" spc="300" baseline="0">
                <a:solidFill>
                  <a:srgbClr val="FFFFFF"/>
                </a:solidFill>
                <a:latin typeface="Outfit" pitchFamily="2" charset="0"/>
              </a:defRPr>
            </a:lvl1pPr>
          </a:lstStyle>
          <a:p>
            <a:pPr lvl="0"/>
            <a:r>
              <a:rPr lang="en-GB"/>
              <a:t>SECTION TITLE (OUTFIT 12PT)</a:t>
            </a:r>
          </a:p>
        </p:txBody>
      </p:sp>
      <p:pic>
        <p:nvPicPr>
          <p:cNvPr id="11" name="Picture 3">
            <a:extLst>
              <a:ext uri="{FF2B5EF4-FFF2-40B4-BE49-F238E27FC236}">
                <a16:creationId xmlns:a16="http://schemas.microsoft.com/office/drawing/2014/main" id="{13A75972-20CB-917F-9CFB-7B8E885905B3}"/>
              </a:ext>
            </a:extLst>
          </p:cNvPr>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9">
            <a:extLst>
              <a:ext uri="{FF2B5EF4-FFF2-40B4-BE49-F238E27FC236}">
                <a16:creationId xmlns:a16="http://schemas.microsoft.com/office/drawing/2014/main" id="{5E97DC6A-A680-590D-C81A-9B3356D87622}"/>
              </a:ext>
            </a:extLst>
          </p:cNvPr>
          <p:cNvSpPr>
            <a:spLocks noGrp="1"/>
          </p:cNvSpPr>
          <p:nvPr>
            <p:ph type="body" sz="quarter" idx="11" hasCustomPrompt="1"/>
          </p:nvPr>
        </p:nvSpPr>
        <p:spPr>
          <a:xfrm>
            <a:off x="456955" y="1818418"/>
            <a:ext cx="2989629" cy="749668"/>
          </a:xfrm>
        </p:spPr>
        <p:txBody>
          <a:bodyPr>
            <a:noAutofit/>
          </a:bodyPr>
          <a:lstStyle>
            <a:lvl1pPr marL="0" indent="0">
              <a:lnSpc>
                <a:spcPct val="120000"/>
              </a:lnSpc>
              <a:spcBef>
                <a:spcPts val="0"/>
              </a:spcBef>
              <a:buNone/>
              <a:defRPr sz="2000" b="1" spc="0">
                <a:solidFill>
                  <a:srgbClr val="FFFFFF"/>
                </a:solidFill>
                <a:latin typeface="Outfit" pitchFamily="2" charset="0"/>
              </a:defRPr>
            </a:lvl1pPr>
          </a:lstStyle>
          <a:p>
            <a:pPr lvl="0"/>
            <a:r>
              <a:rPr lang="en-GB"/>
              <a:t>Header text (Outfit Bold 20pt)</a:t>
            </a:r>
          </a:p>
        </p:txBody>
      </p:sp>
      <p:sp>
        <p:nvSpPr>
          <p:cNvPr id="13" name="Text Placeholder 9">
            <a:extLst>
              <a:ext uri="{FF2B5EF4-FFF2-40B4-BE49-F238E27FC236}">
                <a16:creationId xmlns:a16="http://schemas.microsoft.com/office/drawing/2014/main" id="{106BF5B5-10FA-22BE-9966-BBB79826FBDB}"/>
              </a:ext>
            </a:extLst>
          </p:cNvPr>
          <p:cNvSpPr>
            <a:spLocks noGrp="1"/>
          </p:cNvSpPr>
          <p:nvPr>
            <p:ph type="body" sz="quarter" idx="12" hasCustomPrompt="1"/>
          </p:nvPr>
        </p:nvSpPr>
        <p:spPr>
          <a:xfrm>
            <a:off x="456954" y="3168646"/>
            <a:ext cx="2989629" cy="1728793"/>
          </a:xfrm>
        </p:spPr>
        <p:txBody>
          <a:bodyPr>
            <a:noAutofit/>
          </a:bodyPr>
          <a:lstStyle>
            <a:lvl1pPr marL="0" indent="0">
              <a:lnSpc>
                <a:spcPct val="120000"/>
              </a:lnSpc>
              <a:spcBef>
                <a:spcPts val="1000"/>
              </a:spcBef>
              <a:buNone/>
              <a:defRPr sz="1200" b="0" spc="0">
                <a:solidFill>
                  <a:srgbClr val="CECECE"/>
                </a:solidFill>
                <a:latin typeface="Outfit Light" pitchFamily="2" charset="0"/>
              </a:defRPr>
            </a:lvl1pPr>
          </a:lstStyle>
          <a:p>
            <a:pPr lvl="0"/>
            <a:r>
              <a:rPr lang="en-GB"/>
              <a:t>Body text (Outfit Bold 12pt)</a:t>
            </a:r>
          </a:p>
        </p:txBody>
      </p:sp>
      <p:pic>
        <p:nvPicPr>
          <p:cNvPr id="15" name="Picture 14" descr="A black and white sign&#10;&#10;Description automatically generated with low confidence">
            <a:extLst>
              <a:ext uri="{FF2B5EF4-FFF2-40B4-BE49-F238E27FC236}">
                <a16:creationId xmlns:a16="http://schemas.microsoft.com/office/drawing/2014/main" id="{90EBB93F-68C0-3C9B-32B8-3AFC68BC9218}"/>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16" name="Text Placeholder 4">
            <a:extLst>
              <a:ext uri="{FF2B5EF4-FFF2-40B4-BE49-F238E27FC236}">
                <a16:creationId xmlns:a16="http://schemas.microsoft.com/office/drawing/2014/main" id="{BC6D41D2-D192-75F9-B3B6-692B19ADBF7B}"/>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7" name="Rectangle 16">
            <a:extLst>
              <a:ext uri="{FF2B5EF4-FFF2-40B4-BE49-F238E27FC236}">
                <a16:creationId xmlns:a16="http://schemas.microsoft.com/office/drawing/2014/main" id="{7D66481C-01A1-B815-20E4-96FFAC2AE36D}"/>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sp>
        <p:nvSpPr>
          <p:cNvPr id="18" name="Text Placeholder 9">
            <a:extLst>
              <a:ext uri="{FF2B5EF4-FFF2-40B4-BE49-F238E27FC236}">
                <a16:creationId xmlns:a16="http://schemas.microsoft.com/office/drawing/2014/main" id="{02173A57-0B98-F4A1-01F0-57F50F8725B0}"/>
              </a:ext>
            </a:extLst>
          </p:cNvPr>
          <p:cNvSpPr>
            <a:spLocks noGrp="1"/>
          </p:cNvSpPr>
          <p:nvPr>
            <p:ph type="body" sz="quarter" idx="13" hasCustomPrompt="1"/>
          </p:nvPr>
        </p:nvSpPr>
        <p:spPr>
          <a:xfrm>
            <a:off x="4591538" y="1404932"/>
            <a:ext cx="2989628" cy="238125"/>
          </a:xfrm>
        </p:spPr>
        <p:txBody>
          <a:bodyPr>
            <a:noAutofit/>
          </a:bodyPr>
          <a:lstStyle>
            <a:lvl1pPr marL="0" indent="0">
              <a:buNone/>
              <a:defRPr sz="1200" spc="300" baseline="0">
                <a:solidFill>
                  <a:srgbClr val="FFFFFF"/>
                </a:solidFill>
                <a:latin typeface="Outfit" pitchFamily="2" charset="0"/>
              </a:defRPr>
            </a:lvl1pPr>
          </a:lstStyle>
          <a:p>
            <a:pPr lvl="0"/>
            <a:r>
              <a:rPr lang="en-GB"/>
              <a:t>SECTION TITLE (OUTFIT 12PT)</a:t>
            </a:r>
          </a:p>
        </p:txBody>
      </p:sp>
      <p:sp>
        <p:nvSpPr>
          <p:cNvPr id="19" name="Text Placeholder 9">
            <a:extLst>
              <a:ext uri="{FF2B5EF4-FFF2-40B4-BE49-F238E27FC236}">
                <a16:creationId xmlns:a16="http://schemas.microsoft.com/office/drawing/2014/main" id="{0D340C02-BC40-78C8-2A29-451C260577D0}"/>
              </a:ext>
            </a:extLst>
          </p:cNvPr>
          <p:cNvSpPr>
            <a:spLocks noGrp="1"/>
          </p:cNvSpPr>
          <p:nvPr>
            <p:ph type="body" sz="quarter" idx="14" hasCustomPrompt="1"/>
          </p:nvPr>
        </p:nvSpPr>
        <p:spPr>
          <a:xfrm>
            <a:off x="4591538" y="1824764"/>
            <a:ext cx="2989629" cy="749668"/>
          </a:xfrm>
        </p:spPr>
        <p:txBody>
          <a:bodyPr>
            <a:noAutofit/>
          </a:bodyPr>
          <a:lstStyle>
            <a:lvl1pPr marL="0" indent="0">
              <a:lnSpc>
                <a:spcPct val="120000"/>
              </a:lnSpc>
              <a:spcBef>
                <a:spcPts val="0"/>
              </a:spcBef>
              <a:buNone/>
              <a:defRPr sz="2000" b="1" spc="0">
                <a:solidFill>
                  <a:srgbClr val="FFFFFF"/>
                </a:solidFill>
                <a:latin typeface="Outfit" pitchFamily="2" charset="0"/>
              </a:defRPr>
            </a:lvl1pPr>
          </a:lstStyle>
          <a:p>
            <a:pPr lvl="0"/>
            <a:r>
              <a:rPr lang="en-GB"/>
              <a:t>Header text (Outfit Bold 20pt)</a:t>
            </a:r>
          </a:p>
        </p:txBody>
      </p:sp>
      <p:sp>
        <p:nvSpPr>
          <p:cNvPr id="20" name="Text Placeholder 9">
            <a:extLst>
              <a:ext uri="{FF2B5EF4-FFF2-40B4-BE49-F238E27FC236}">
                <a16:creationId xmlns:a16="http://schemas.microsoft.com/office/drawing/2014/main" id="{7CD21231-183C-FE24-24DE-69FC86181D1B}"/>
              </a:ext>
            </a:extLst>
          </p:cNvPr>
          <p:cNvSpPr>
            <a:spLocks noGrp="1"/>
          </p:cNvSpPr>
          <p:nvPr>
            <p:ph type="body" sz="quarter" idx="15" hasCustomPrompt="1"/>
          </p:nvPr>
        </p:nvSpPr>
        <p:spPr>
          <a:xfrm>
            <a:off x="4591538" y="3174992"/>
            <a:ext cx="2989629" cy="1728793"/>
          </a:xfrm>
        </p:spPr>
        <p:txBody>
          <a:bodyPr>
            <a:noAutofit/>
          </a:bodyPr>
          <a:lstStyle>
            <a:lvl1pPr marL="0" indent="0">
              <a:lnSpc>
                <a:spcPct val="120000"/>
              </a:lnSpc>
              <a:spcBef>
                <a:spcPts val="1000"/>
              </a:spcBef>
              <a:buNone/>
              <a:defRPr sz="1200" b="0" spc="0">
                <a:solidFill>
                  <a:srgbClr val="CECECE"/>
                </a:solidFill>
                <a:latin typeface="Outfit Light" pitchFamily="2" charset="0"/>
              </a:defRPr>
            </a:lvl1pPr>
          </a:lstStyle>
          <a:p>
            <a:pPr lvl="0"/>
            <a:r>
              <a:rPr lang="en-GB"/>
              <a:t>Body text (Outfit Bold 12pt)</a:t>
            </a:r>
          </a:p>
        </p:txBody>
      </p:sp>
      <p:sp>
        <p:nvSpPr>
          <p:cNvPr id="21" name="Text Placeholder 9">
            <a:extLst>
              <a:ext uri="{FF2B5EF4-FFF2-40B4-BE49-F238E27FC236}">
                <a16:creationId xmlns:a16="http://schemas.microsoft.com/office/drawing/2014/main" id="{86268405-D31A-C49F-7F6C-166858BAADC8}"/>
              </a:ext>
            </a:extLst>
          </p:cNvPr>
          <p:cNvSpPr>
            <a:spLocks noGrp="1"/>
          </p:cNvSpPr>
          <p:nvPr>
            <p:ph type="body" sz="quarter" idx="16" hasCustomPrompt="1"/>
          </p:nvPr>
        </p:nvSpPr>
        <p:spPr>
          <a:xfrm>
            <a:off x="8651508" y="1398586"/>
            <a:ext cx="2989628" cy="238125"/>
          </a:xfrm>
        </p:spPr>
        <p:txBody>
          <a:bodyPr>
            <a:noAutofit/>
          </a:bodyPr>
          <a:lstStyle>
            <a:lvl1pPr marL="0" indent="0">
              <a:buNone/>
              <a:defRPr sz="1200" spc="300" baseline="0">
                <a:solidFill>
                  <a:srgbClr val="FFFFFF"/>
                </a:solidFill>
                <a:latin typeface="Outfit" pitchFamily="2" charset="0"/>
              </a:defRPr>
            </a:lvl1pPr>
          </a:lstStyle>
          <a:p>
            <a:pPr lvl="0"/>
            <a:r>
              <a:rPr lang="en-GB"/>
              <a:t>SECTION TITLE (OUTFIT 12PT)</a:t>
            </a:r>
          </a:p>
        </p:txBody>
      </p:sp>
      <p:sp>
        <p:nvSpPr>
          <p:cNvPr id="22" name="Text Placeholder 9">
            <a:extLst>
              <a:ext uri="{FF2B5EF4-FFF2-40B4-BE49-F238E27FC236}">
                <a16:creationId xmlns:a16="http://schemas.microsoft.com/office/drawing/2014/main" id="{9F83569E-ED4A-9683-5A5D-E76810FFA274}"/>
              </a:ext>
            </a:extLst>
          </p:cNvPr>
          <p:cNvSpPr>
            <a:spLocks noGrp="1"/>
          </p:cNvSpPr>
          <p:nvPr>
            <p:ph type="body" sz="quarter" idx="17" hasCustomPrompt="1"/>
          </p:nvPr>
        </p:nvSpPr>
        <p:spPr>
          <a:xfrm>
            <a:off x="8651508" y="1818418"/>
            <a:ext cx="2989629" cy="749668"/>
          </a:xfrm>
        </p:spPr>
        <p:txBody>
          <a:bodyPr>
            <a:noAutofit/>
          </a:bodyPr>
          <a:lstStyle>
            <a:lvl1pPr marL="0" indent="0">
              <a:lnSpc>
                <a:spcPct val="120000"/>
              </a:lnSpc>
              <a:spcBef>
                <a:spcPts val="0"/>
              </a:spcBef>
              <a:buNone/>
              <a:defRPr sz="2000" b="1" spc="0">
                <a:solidFill>
                  <a:srgbClr val="FFFFFF"/>
                </a:solidFill>
                <a:latin typeface="Outfit" pitchFamily="2" charset="0"/>
              </a:defRPr>
            </a:lvl1pPr>
          </a:lstStyle>
          <a:p>
            <a:pPr lvl="0"/>
            <a:r>
              <a:rPr lang="en-GB"/>
              <a:t>Header text (Outfit Bold 20pt)</a:t>
            </a:r>
          </a:p>
        </p:txBody>
      </p:sp>
      <p:sp>
        <p:nvSpPr>
          <p:cNvPr id="23" name="Text Placeholder 9">
            <a:extLst>
              <a:ext uri="{FF2B5EF4-FFF2-40B4-BE49-F238E27FC236}">
                <a16:creationId xmlns:a16="http://schemas.microsoft.com/office/drawing/2014/main" id="{040FFF1D-C664-C44C-6BDE-5218282E0EB6}"/>
              </a:ext>
            </a:extLst>
          </p:cNvPr>
          <p:cNvSpPr>
            <a:spLocks noGrp="1"/>
          </p:cNvSpPr>
          <p:nvPr>
            <p:ph type="body" sz="quarter" idx="18" hasCustomPrompt="1"/>
          </p:nvPr>
        </p:nvSpPr>
        <p:spPr>
          <a:xfrm>
            <a:off x="8651508" y="3168646"/>
            <a:ext cx="2989629" cy="1728793"/>
          </a:xfrm>
        </p:spPr>
        <p:txBody>
          <a:bodyPr>
            <a:noAutofit/>
          </a:bodyPr>
          <a:lstStyle>
            <a:lvl1pPr marL="0" indent="0">
              <a:lnSpc>
                <a:spcPct val="120000"/>
              </a:lnSpc>
              <a:spcBef>
                <a:spcPts val="1000"/>
              </a:spcBef>
              <a:buNone/>
              <a:defRPr sz="1200" b="0" spc="0">
                <a:solidFill>
                  <a:srgbClr val="CECECE"/>
                </a:solidFill>
                <a:latin typeface="Outfit Light" pitchFamily="2" charset="0"/>
              </a:defRPr>
            </a:lvl1pPr>
          </a:lstStyle>
          <a:p>
            <a:pPr lvl="0"/>
            <a:r>
              <a:rPr lang="en-GB"/>
              <a:t>Body text (Outfit Bold 12pt)</a:t>
            </a:r>
          </a:p>
        </p:txBody>
      </p:sp>
      <p:sp>
        <p:nvSpPr>
          <p:cNvPr id="2" name="TextBox 1">
            <a:extLst>
              <a:ext uri="{FF2B5EF4-FFF2-40B4-BE49-F238E27FC236}">
                <a16:creationId xmlns:a16="http://schemas.microsoft.com/office/drawing/2014/main" id="{035A5D55-24E9-8C52-883B-1D8066C11FD6}"/>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6C11E54F-EC74-E9B7-D9C1-836FE5B05B85}"/>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BC82206B-3B52-6FA9-5334-64A48F04CB42}"/>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E1735CC1-2D08-D8C8-EA92-9E8D5ED11B65}"/>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197F5542-4D98-ECC4-5D95-3B80C9EFA5F9}"/>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A13FF1E9-594A-D945-4523-881F07A850E7}"/>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B0510F27-4D8E-809A-7FD9-D66ECE04D80A}"/>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D3E6283F-AC25-1B5D-B7BC-BB36E4381BA1}"/>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24B40009-9D4A-0939-BB58-4480E4821E91}"/>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27" name="Text Placeholder 43">
            <a:extLst>
              <a:ext uri="{FF2B5EF4-FFF2-40B4-BE49-F238E27FC236}">
                <a16:creationId xmlns:a16="http://schemas.microsoft.com/office/drawing/2014/main" id="{B955E8FB-DD84-6E66-EB82-300218D1A2BE}"/>
              </a:ext>
            </a:extLst>
          </p:cNvPr>
          <p:cNvSpPr>
            <a:spLocks noGrp="1"/>
          </p:cNvSpPr>
          <p:nvPr>
            <p:ph type="body" sz="quarter" idx="19"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28" name="Picture Placeholder 45">
            <a:extLst>
              <a:ext uri="{FF2B5EF4-FFF2-40B4-BE49-F238E27FC236}">
                <a16:creationId xmlns:a16="http://schemas.microsoft.com/office/drawing/2014/main" id="{0781229F-E171-B98F-7F23-C9D8D9807A7F}"/>
              </a:ext>
            </a:extLst>
          </p:cNvPr>
          <p:cNvSpPr>
            <a:spLocks noGrp="1"/>
          </p:cNvSpPr>
          <p:nvPr>
            <p:ph type="pic" sz="quarter" idx="20"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3967113842"/>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 Slide_3 members">
    <p:spTree>
      <p:nvGrpSpPr>
        <p:cNvPr id="1" name=""/>
        <p:cNvGrpSpPr/>
        <p:nvPr/>
      </p:nvGrpSpPr>
      <p:grpSpPr>
        <a:xfrm>
          <a:off x="0" y="0"/>
          <a:ext cx="0" cy="0"/>
          <a:chOff x="0" y="0"/>
          <a:chExt cx="0" cy="0"/>
        </a:xfrm>
      </p:grpSpPr>
      <p:sp>
        <p:nvSpPr>
          <p:cNvPr id="6" name="Text Placeholder 21">
            <a:extLst>
              <a:ext uri="{FF2B5EF4-FFF2-40B4-BE49-F238E27FC236}">
                <a16:creationId xmlns:a16="http://schemas.microsoft.com/office/drawing/2014/main" id="{3574AB0D-AC29-143B-0B9D-5A584ED09D49}"/>
              </a:ext>
            </a:extLst>
          </p:cNvPr>
          <p:cNvSpPr>
            <a:spLocks noGrp="1"/>
          </p:cNvSpPr>
          <p:nvPr>
            <p:ph type="body" sz="quarter" idx="10" hasCustomPrompt="1"/>
          </p:nvPr>
        </p:nvSpPr>
        <p:spPr>
          <a:xfrm>
            <a:off x="459565" y="372025"/>
            <a:ext cx="5063909"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7" name="Title 1">
            <a:extLst>
              <a:ext uri="{FF2B5EF4-FFF2-40B4-BE49-F238E27FC236}">
                <a16:creationId xmlns:a16="http://schemas.microsoft.com/office/drawing/2014/main" id="{D8879755-90B2-8889-A322-64ED16C98349}"/>
              </a:ext>
            </a:extLst>
          </p:cNvPr>
          <p:cNvSpPr>
            <a:spLocks noGrp="1"/>
          </p:cNvSpPr>
          <p:nvPr>
            <p:ph type="ctrTitle" hasCustomPrompt="1"/>
          </p:nvPr>
        </p:nvSpPr>
        <p:spPr>
          <a:xfrm>
            <a:off x="458264" y="702892"/>
            <a:ext cx="5065211"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8" name="Picture Placeholder 32">
            <a:extLst>
              <a:ext uri="{FF2B5EF4-FFF2-40B4-BE49-F238E27FC236}">
                <a16:creationId xmlns:a16="http://schemas.microsoft.com/office/drawing/2014/main" id="{F3C0C7F2-7A68-D6A4-CCCB-4453D6EC3526}"/>
              </a:ext>
            </a:extLst>
          </p:cNvPr>
          <p:cNvSpPr>
            <a:spLocks noGrp="1"/>
          </p:cNvSpPr>
          <p:nvPr>
            <p:ph type="pic" sz="quarter" idx="12"/>
          </p:nvPr>
        </p:nvSpPr>
        <p:spPr>
          <a:xfrm>
            <a:off x="1986874" y="2286000"/>
            <a:ext cx="1790168" cy="1777816"/>
          </a:xfrm>
          <a:custGeom>
            <a:avLst/>
            <a:gdLst>
              <a:gd name="connsiteX0" fmla="*/ 891415 w 1790168"/>
              <a:gd name="connsiteY0" fmla="*/ 0 h 1777816"/>
              <a:gd name="connsiteX1" fmla="*/ 898753 w 1790168"/>
              <a:gd name="connsiteY1" fmla="*/ 0 h 1777816"/>
              <a:gd name="connsiteX2" fmla="*/ 986601 w 1790168"/>
              <a:gd name="connsiteY2" fmla="*/ 4406 h 1777816"/>
              <a:gd name="connsiteX3" fmla="*/ 1790168 w 1790168"/>
              <a:gd name="connsiteY3" fmla="*/ 888816 h 1777816"/>
              <a:gd name="connsiteX4" fmla="*/ 895084 w 1790168"/>
              <a:gd name="connsiteY4" fmla="*/ 1777816 h 1777816"/>
              <a:gd name="connsiteX5" fmla="*/ 0 w 1790168"/>
              <a:gd name="connsiteY5" fmla="*/ 888816 h 1777816"/>
              <a:gd name="connsiteX6" fmla="*/ 803567 w 1790168"/>
              <a:gd name="connsiteY6" fmla="*/ 4406 h 17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68" h="1777816">
                <a:moveTo>
                  <a:pt x="891415" y="0"/>
                </a:moveTo>
                <a:lnTo>
                  <a:pt x="898753" y="0"/>
                </a:lnTo>
                <a:lnTo>
                  <a:pt x="986601" y="4406"/>
                </a:lnTo>
                <a:cubicBezTo>
                  <a:pt x="1437953" y="49932"/>
                  <a:pt x="1790168" y="428521"/>
                  <a:pt x="1790168" y="888816"/>
                </a:cubicBezTo>
                <a:cubicBezTo>
                  <a:pt x="1790168" y="1379797"/>
                  <a:pt x="1389425" y="1777816"/>
                  <a:pt x="895084" y="1777816"/>
                </a:cubicBezTo>
                <a:cubicBezTo>
                  <a:pt x="400743" y="1777816"/>
                  <a:pt x="0" y="1379797"/>
                  <a:pt x="0" y="888816"/>
                </a:cubicBezTo>
                <a:cubicBezTo>
                  <a:pt x="0" y="428521"/>
                  <a:pt x="352216" y="49932"/>
                  <a:pt x="803567" y="4406"/>
                </a:cubicBezTo>
                <a:close/>
              </a:path>
            </a:pathLst>
          </a:custGeom>
        </p:spPr>
        <p:txBody>
          <a:bodyPr wrap="square">
            <a:noAutofit/>
          </a:bodyPr>
          <a:lstStyle/>
          <a:p>
            <a:endParaRPr lang="en-PH"/>
          </a:p>
        </p:txBody>
      </p:sp>
      <p:sp>
        <p:nvSpPr>
          <p:cNvPr id="9" name="Picture Placeholder 33">
            <a:extLst>
              <a:ext uri="{FF2B5EF4-FFF2-40B4-BE49-F238E27FC236}">
                <a16:creationId xmlns:a16="http://schemas.microsoft.com/office/drawing/2014/main" id="{585769EF-C470-ABD6-0252-660848B093BA}"/>
              </a:ext>
            </a:extLst>
          </p:cNvPr>
          <p:cNvSpPr>
            <a:spLocks noGrp="1"/>
          </p:cNvSpPr>
          <p:nvPr>
            <p:ph type="pic" sz="quarter" idx="13"/>
          </p:nvPr>
        </p:nvSpPr>
        <p:spPr>
          <a:xfrm>
            <a:off x="5200916" y="2285999"/>
            <a:ext cx="1790168" cy="1777816"/>
          </a:xfrm>
          <a:custGeom>
            <a:avLst/>
            <a:gdLst>
              <a:gd name="connsiteX0" fmla="*/ 891415 w 1790168"/>
              <a:gd name="connsiteY0" fmla="*/ 0 h 1777816"/>
              <a:gd name="connsiteX1" fmla="*/ 898753 w 1790168"/>
              <a:gd name="connsiteY1" fmla="*/ 0 h 1777816"/>
              <a:gd name="connsiteX2" fmla="*/ 986601 w 1790168"/>
              <a:gd name="connsiteY2" fmla="*/ 4406 h 1777816"/>
              <a:gd name="connsiteX3" fmla="*/ 1790168 w 1790168"/>
              <a:gd name="connsiteY3" fmla="*/ 888816 h 1777816"/>
              <a:gd name="connsiteX4" fmla="*/ 895084 w 1790168"/>
              <a:gd name="connsiteY4" fmla="*/ 1777816 h 1777816"/>
              <a:gd name="connsiteX5" fmla="*/ 0 w 1790168"/>
              <a:gd name="connsiteY5" fmla="*/ 888816 h 1777816"/>
              <a:gd name="connsiteX6" fmla="*/ 803567 w 1790168"/>
              <a:gd name="connsiteY6" fmla="*/ 4406 h 17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68" h="1777816">
                <a:moveTo>
                  <a:pt x="891415" y="0"/>
                </a:moveTo>
                <a:lnTo>
                  <a:pt x="898753" y="0"/>
                </a:lnTo>
                <a:lnTo>
                  <a:pt x="986601" y="4406"/>
                </a:lnTo>
                <a:cubicBezTo>
                  <a:pt x="1437953" y="49932"/>
                  <a:pt x="1790168" y="428521"/>
                  <a:pt x="1790168" y="888816"/>
                </a:cubicBezTo>
                <a:cubicBezTo>
                  <a:pt x="1790168" y="1379797"/>
                  <a:pt x="1389425" y="1777816"/>
                  <a:pt x="895084" y="1777816"/>
                </a:cubicBezTo>
                <a:cubicBezTo>
                  <a:pt x="400743" y="1777816"/>
                  <a:pt x="0" y="1379797"/>
                  <a:pt x="0" y="888816"/>
                </a:cubicBezTo>
                <a:cubicBezTo>
                  <a:pt x="0" y="428521"/>
                  <a:pt x="352216" y="49932"/>
                  <a:pt x="803567" y="4406"/>
                </a:cubicBezTo>
                <a:close/>
              </a:path>
            </a:pathLst>
          </a:custGeom>
        </p:spPr>
        <p:txBody>
          <a:bodyPr wrap="square">
            <a:noAutofit/>
          </a:bodyPr>
          <a:lstStyle/>
          <a:p>
            <a:endParaRPr lang="en-PH"/>
          </a:p>
        </p:txBody>
      </p:sp>
      <p:sp>
        <p:nvSpPr>
          <p:cNvPr id="10" name="Picture Placeholder 34">
            <a:extLst>
              <a:ext uri="{FF2B5EF4-FFF2-40B4-BE49-F238E27FC236}">
                <a16:creationId xmlns:a16="http://schemas.microsoft.com/office/drawing/2014/main" id="{D824C3E2-443C-10EB-FD75-8C4CB461BD08}"/>
              </a:ext>
            </a:extLst>
          </p:cNvPr>
          <p:cNvSpPr>
            <a:spLocks noGrp="1"/>
          </p:cNvSpPr>
          <p:nvPr>
            <p:ph type="pic" sz="quarter" idx="14"/>
          </p:nvPr>
        </p:nvSpPr>
        <p:spPr>
          <a:xfrm>
            <a:off x="8414957" y="2285999"/>
            <a:ext cx="1790168" cy="1777816"/>
          </a:xfrm>
          <a:custGeom>
            <a:avLst/>
            <a:gdLst>
              <a:gd name="connsiteX0" fmla="*/ 891415 w 1790168"/>
              <a:gd name="connsiteY0" fmla="*/ 0 h 1777816"/>
              <a:gd name="connsiteX1" fmla="*/ 898753 w 1790168"/>
              <a:gd name="connsiteY1" fmla="*/ 0 h 1777816"/>
              <a:gd name="connsiteX2" fmla="*/ 986601 w 1790168"/>
              <a:gd name="connsiteY2" fmla="*/ 4406 h 1777816"/>
              <a:gd name="connsiteX3" fmla="*/ 1790168 w 1790168"/>
              <a:gd name="connsiteY3" fmla="*/ 888816 h 1777816"/>
              <a:gd name="connsiteX4" fmla="*/ 895084 w 1790168"/>
              <a:gd name="connsiteY4" fmla="*/ 1777816 h 1777816"/>
              <a:gd name="connsiteX5" fmla="*/ 0 w 1790168"/>
              <a:gd name="connsiteY5" fmla="*/ 888816 h 1777816"/>
              <a:gd name="connsiteX6" fmla="*/ 803567 w 1790168"/>
              <a:gd name="connsiteY6" fmla="*/ 4406 h 17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68" h="1777816">
                <a:moveTo>
                  <a:pt x="891415" y="0"/>
                </a:moveTo>
                <a:lnTo>
                  <a:pt x="898753" y="0"/>
                </a:lnTo>
                <a:lnTo>
                  <a:pt x="986601" y="4406"/>
                </a:lnTo>
                <a:cubicBezTo>
                  <a:pt x="1437953" y="49932"/>
                  <a:pt x="1790168" y="428521"/>
                  <a:pt x="1790168" y="888816"/>
                </a:cubicBezTo>
                <a:cubicBezTo>
                  <a:pt x="1790168" y="1379797"/>
                  <a:pt x="1389425" y="1777816"/>
                  <a:pt x="895084" y="1777816"/>
                </a:cubicBezTo>
                <a:cubicBezTo>
                  <a:pt x="400743" y="1777816"/>
                  <a:pt x="0" y="1379797"/>
                  <a:pt x="0" y="888816"/>
                </a:cubicBezTo>
                <a:cubicBezTo>
                  <a:pt x="0" y="428521"/>
                  <a:pt x="352216" y="49932"/>
                  <a:pt x="803567" y="4406"/>
                </a:cubicBezTo>
                <a:close/>
              </a:path>
            </a:pathLst>
          </a:custGeom>
        </p:spPr>
        <p:txBody>
          <a:bodyPr wrap="square">
            <a:noAutofit/>
          </a:bodyPr>
          <a:lstStyle/>
          <a:p>
            <a:endParaRPr lang="en-PH"/>
          </a:p>
        </p:txBody>
      </p:sp>
      <p:sp>
        <p:nvSpPr>
          <p:cNvPr id="11" name="Text Placeholder 16">
            <a:extLst>
              <a:ext uri="{FF2B5EF4-FFF2-40B4-BE49-F238E27FC236}">
                <a16:creationId xmlns:a16="http://schemas.microsoft.com/office/drawing/2014/main" id="{BD4702BD-80B9-19CC-4DF1-8E93927FC61F}"/>
              </a:ext>
            </a:extLst>
          </p:cNvPr>
          <p:cNvSpPr>
            <a:spLocks noGrp="1"/>
          </p:cNvSpPr>
          <p:nvPr>
            <p:ph type="body" sz="quarter" idx="15" hasCustomPrompt="1"/>
          </p:nvPr>
        </p:nvSpPr>
        <p:spPr>
          <a:xfrm>
            <a:off x="1677693" y="4378144"/>
            <a:ext cx="2408532" cy="243826"/>
          </a:xfrm>
        </p:spPr>
        <p:txBody>
          <a:bodyPr>
            <a:normAutofit/>
          </a:bodyPr>
          <a:lstStyle>
            <a:lvl1pPr marL="0" indent="0" algn="ctr">
              <a:buNone/>
              <a:defRPr sz="1200" b="1">
                <a:solidFill>
                  <a:srgbClr val="CECECE"/>
                </a:solidFill>
                <a:latin typeface="Outfit" pitchFamily="2" charset="0"/>
              </a:defRPr>
            </a:lvl1pPr>
          </a:lstStyle>
          <a:p>
            <a:pPr lvl="0"/>
            <a:r>
              <a:rPr lang="en-US"/>
              <a:t>NAME (OUTFIT BOLD 12PT)</a:t>
            </a:r>
          </a:p>
        </p:txBody>
      </p:sp>
      <p:sp>
        <p:nvSpPr>
          <p:cNvPr id="12" name="Text Placeholder 16">
            <a:extLst>
              <a:ext uri="{FF2B5EF4-FFF2-40B4-BE49-F238E27FC236}">
                <a16:creationId xmlns:a16="http://schemas.microsoft.com/office/drawing/2014/main" id="{AA76A82D-24D0-9BEB-E985-C67C525F6FFE}"/>
              </a:ext>
            </a:extLst>
          </p:cNvPr>
          <p:cNvSpPr>
            <a:spLocks noGrp="1"/>
          </p:cNvSpPr>
          <p:nvPr>
            <p:ph type="body" sz="quarter" idx="20" hasCustomPrompt="1"/>
          </p:nvPr>
        </p:nvSpPr>
        <p:spPr>
          <a:xfrm>
            <a:off x="4922699" y="4378144"/>
            <a:ext cx="2408532" cy="243826"/>
          </a:xfrm>
        </p:spPr>
        <p:txBody>
          <a:bodyPr>
            <a:noAutofit/>
          </a:bodyPr>
          <a:lstStyle>
            <a:lvl1pPr marL="0" indent="0" algn="ctr">
              <a:buNone/>
              <a:defRPr sz="1200" b="1">
                <a:solidFill>
                  <a:srgbClr val="CECECE"/>
                </a:solidFill>
                <a:latin typeface="Outfit" pitchFamily="2" charset="0"/>
              </a:defRPr>
            </a:lvl1pPr>
          </a:lstStyle>
          <a:p>
            <a:pPr lvl="0"/>
            <a:r>
              <a:rPr lang="en-US"/>
              <a:t>NAME (OUTFIT BOLD 12PT)</a:t>
            </a:r>
          </a:p>
        </p:txBody>
      </p:sp>
      <p:sp>
        <p:nvSpPr>
          <p:cNvPr id="13" name="Text Placeholder 16">
            <a:extLst>
              <a:ext uri="{FF2B5EF4-FFF2-40B4-BE49-F238E27FC236}">
                <a16:creationId xmlns:a16="http://schemas.microsoft.com/office/drawing/2014/main" id="{0B47D4DF-163A-96C8-B7BC-02A3ABFA0E17}"/>
              </a:ext>
            </a:extLst>
          </p:cNvPr>
          <p:cNvSpPr>
            <a:spLocks noGrp="1"/>
          </p:cNvSpPr>
          <p:nvPr>
            <p:ph type="body" sz="quarter" idx="21" hasCustomPrompt="1"/>
          </p:nvPr>
        </p:nvSpPr>
        <p:spPr>
          <a:xfrm>
            <a:off x="8105775" y="4378144"/>
            <a:ext cx="2408532" cy="243826"/>
          </a:xfrm>
        </p:spPr>
        <p:txBody>
          <a:bodyPr>
            <a:noAutofit/>
          </a:bodyPr>
          <a:lstStyle>
            <a:lvl1pPr marL="0" indent="0" algn="ctr">
              <a:buNone/>
              <a:defRPr sz="1200" b="1">
                <a:solidFill>
                  <a:srgbClr val="CECECE"/>
                </a:solidFill>
                <a:latin typeface="Outfit" pitchFamily="2" charset="0"/>
              </a:defRPr>
            </a:lvl1pPr>
          </a:lstStyle>
          <a:p>
            <a:pPr lvl="0"/>
            <a:r>
              <a:rPr lang="en-US"/>
              <a:t>NAME (OUTFIT BOLD 12PT)</a:t>
            </a:r>
          </a:p>
        </p:txBody>
      </p:sp>
      <p:sp>
        <p:nvSpPr>
          <p:cNvPr id="14" name="Text Placeholder 16">
            <a:extLst>
              <a:ext uri="{FF2B5EF4-FFF2-40B4-BE49-F238E27FC236}">
                <a16:creationId xmlns:a16="http://schemas.microsoft.com/office/drawing/2014/main" id="{7090D953-3D8E-26ED-3B52-490E197C57E2}"/>
              </a:ext>
            </a:extLst>
          </p:cNvPr>
          <p:cNvSpPr>
            <a:spLocks noGrp="1"/>
          </p:cNvSpPr>
          <p:nvPr>
            <p:ph type="body" sz="quarter" idx="22" hasCustomPrompt="1"/>
          </p:nvPr>
        </p:nvSpPr>
        <p:spPr>
          <a:xfrm>
            <a:off x="1677693" y="4814385"/>
            <a:ext cx="2408532" cy="491040"/>
          </a:xfrm>
        </p:spPr>
        <p:txBody>
          <a:bodyPr>
            <a:noAutofit/>
          </a:bodyPr>
          <a:lstStyle>
            <a:lvl1pPr marL="0" indent="0" algn="ctr">
              <a:lnSpc>
                <a:spcPct val="100000"/>
              </a:lnSpc>
              <a:spcBef>
                <a:spcPts val="0"/>
              </a:spcBef>
              <a:buNone/>
              <a:defRPr sz="1000" b="0">
                <a:solidFill>
                  <a:srgbClr val="CECECE"/>
                </a:solidFill>
                <a:latin typeface="Outfit Light" pitchFamily="2" charset="0"/>
              </a:defRPr>
            </a:lvl1pPr>
          </a:lstStyle>
          <a:p>
            <a:pPr lvl="0"/>
            <a:r>
              <a:rPr lang="en-US"/>
              <a:t>Title (Outfit Light 10pt)</a:t>
            </a:r>
          </a:p>
        </p:txBody>
      </p:sp>
      <p:sp>
        <p:nvSpPr>
          <p:cNvPr id="15" name="Text Placeholder 16">
            <a:extLst>
              <a:ext uri="{FF2B5EF4-FFF2-40B4-BE49-F238E27FC236}">
                <a16:creationId xmlns:a16="http://schemas.microsoft.com/office/drawing/2014/main" id="{6C4DDA80-A42B-1EA9-4012-080B6143D8E3}"/>
              </a:ext>
            </a:extLst>
          </p:cNvPr>
          <p:cNvSpPr>
            <a:spLocks noGrp="1"/>
          </p:cNvSpPr>
          <p:nvPr>
            <p:ph type="body" sz="quarter" idx="23" hasCustomPrompt="1"/>
          </p:nvPr>
        </p:nvSpPr>
        <p:spPr>
          <a:xfrm>
            <a:off x="4922699" y="4814385"/>
            <a:ext cx="2408532" cy="491040"/>
          </a:xfrm>
        </p:spPr>
        <p:txBody>
          <a:bodyPr>
            <a:noAutofit/>
          </a:bodyPr>
          <a:lstStyle>
            <a:lvl1pPr marL="0" indent="0" algn="ctr">
              <a:lnSpc>
                <a:spcPct val="100000"/>
              </a:lnSpc>
              <a:spcBef>
                <a:spcPts val="0"/>
              </a:spcBef>
              <a:buNone/>
              <a:defRPr sz="1000" b="0">
                <a:solidFill>
                  <a:srgbClr val="CECECE"/>
                </a:solidFill>
                <a:latin typeface="Outfit Light" pitchFamily="2" charset="0"/>
              </a:defRPr>
            </a:lvl1pPr>
          </a:lstStyle>
          <a:p>
            <a:pPr lvl="0"/>
            <a:r>
              <a:rPr lang="en-US"/>
              <a:t>Title (Outfit Light 10pt)</a:t>
            </a:r>
          </a:p>
        </p:txBody>
      </p:sp>
      <p:sp>
        <p:nvSpPr>
          <p:cNvPr id="16" name="Text Placeholder 16">
            <a:extLst>
              <a:ext uri="{FF2B5EF4-FFF2-40B4-BE49-F238E27FC236}">
                <a16:creationId xmlns:a16="http://schemas.microsoft.com/office/drawing/2014/main" id="{7436D4E9-5FE5-0104-31D2-97CCF5584E1E}"/>
              </a:ext>
            </a:extLst>
          </p:cNvPr>
          <p:cNvSpPr>
            <a:spLocks noGrp="1"/>
          </p:cNvSpPr>
          <p:nvPr>
            <p:ph type="body" sz="quarter" idx="24" hasCustomPrompt="1"/>
          </p:nvPr>
        </p:nvSpPr>
        <p:spPr>
          <a:xfrm>
            <a:off x="8105775" y="4814385"/>
            <a:ext cx="2408532" cy="491040"/>
          </a:xfrm>
        </p:spPr>
        <p:txBody>
          <a:bodyPr>
            <a:noAutofit/>
          </a:bodyPr>
          <a:lstStyle>
            <a:lvl1pPr marL="0" indent="0" algn="ctr">
              <a:lnSpc>
                <a:spcPct val="100000"/>
              </a:lnSpc>
              <a:spcBef>
                <a:spcPts val="0"/>
              </a:spcBef>
              <a:buNone/>
              <a:defRPr sz="1000" b="0">
                <a:solidFill>
                  <a:srgbClr val="CECECE"/>
                </a:solidFill>
                <a:latin typeface="Outfit Light" pitchFamily="2" charset="0"/>
              </a:defRPr>
            </a:lvl1pPr>
          </a:lstStyle>
          <a:p>
            <a:pPr lvl="0"/>
            <a:r>
              <a:rPr lang="en-US"/>
              <a:t>Title (Outfit Light 10pt)</a:t>
            </a:r>
          </a:p>
        </p:txBody>
      </p:sp>
      <p:sp>
        <p:nvSpPr>
          <p:cNvPr id="2" name="TextBox 1">
            <a:extLst>
              <a:ext uri="{FF2B5EF4-FFF2-40B4-BE49-F238E27FC236}">
                <a16:creationId xmlns:a16="http://schemas.microsoft.com/office/drawing/2014/main" id="{CCCEA429-DCA7-A94F-7548-E0FE70A7EE2F}"/>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3C4BC4BF-E8DE-04BC-0130-A981C84C63A9}"/>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2BC1C50D-5DF4-39D9-F09B-EC9F0E1121F7}"/>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7595A745-A65C-C05C-22FA-B0E852AE7C69}"/>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48173147-FB45-22D4-FC5B-E9A1EAF3AA3C}"/>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27A1E4A4-F5D3-7FD6-6663-E8AEAB5CF5E0}"/>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583B4154-21BB-F60F-B120-609552F216F1}"/>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5A39E703-AAB5-7D55-421C-668EA7257D3B}"/>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78083E44-B56C-192B-5117-5D1476C266C2}"/>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501FA4F5-D5B4-02D2-E7F5-5A2721EE39CB}"/>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61F1A7E0-DE3D-A7E1-B349-A317DB9A3326}"/>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ECE0DF55-98EE-BD87-D5B1-1ACBCC3887C9}"/>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51A50DBC-36A3-20C2-E9D9-20806243DB4E}"/>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A26B18E1-692D-0350-7D23-6C9A5AAF95F2}"/>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7774BAD2-43F3-2101-6256-AE4C9D99100C}"/>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494F4A2D-463A-5F9A-2707-6EF22D2050EF}"/>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B4C3E121-4E27-972F-4E03-F6EE14A99E83}"/>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FEBA0FF2-7E03-61D4-F600-A5ABA02A5A76}"/>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AFF5A973-1748-C8C2-B6C6-A59C072EE78A}"/>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2E7A5A26-7473-9FE5-6BCD-C5721547D960}"/>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E5134E1C-5AFD-6E0C-BC6F-D978A8207500}"/>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86BB47C3-FBEE-5582-D620-415CAB282CC5}"/>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206E247A-B449-8E9B-3B49-0FCFAFE25FFE}"/>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3A0CD395-0BE2-FB4D-E68A-5948F2AC8020}"/>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EC5797B4-D290-717B-332B-43378770B08C}"/>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EB3EF003-533D-C18C-949F-3A36C65B047D}"/>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0DBE2F5F-5C21-DF3F-5158-250D68046E65}"/>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8E81E746-5DBE-D10E-0DEA-E7FE89240155}"/>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41" name="TextBox 40">
            <a:extLst>
              <a:ext uri="{FF2B5EF4-FFF2-40B4-BE49-F238E27FC236}">
                <a16:creationId xmlns:a16="http://schemas.microsoft.com/office/drawing/2014/main" id="{AFD57B8D-EE32-C5C8-654A-D06024495211}"/>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42" name="TextBox 41">
            <a:extLst>
              <a:ext uri="{FF2B5EF4-FFF2-40B4-BE49-F238E27FC236}">
                <a16:creationId xmlns:a16="http://schemas.microsoft.com/office/drawing/2014/main" id="{5A6CACB2-86FC-3EDC-F468-F46DF7BEB6A7}"/>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43" name="TextBox 42">
            <a:extLst>
              <a:ext uri="{FF2B5EF4-FFF2-40B4-BE49-F238E27FC236}">
                <a16:creationId xmlns:a16="http://schemas.microsoft.com/office/drawing/2014/main" id="{B0076006-C7AB-B21A-E12D-6BCB3B0D9ECB}"/>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44" name="TextBox 43">
            <a:extLst>
              <a:ext uri="{FF2B5EF4-FFF2-40B4-BE49-F238E27FC236}">
                <a16:creationId xmlns:a16="http://schemas.microsoft.com/office/drawing/2014/main" id="{287C0A47-FEB4-7E43-BBE6-CBAE21207B2C}"/>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45" name="TextBox 44">
            <a:extLst>
              <a:ext uri="{FF2B5EF4-FFF2-40B4-BE49-F238E27FC236}">
                <a16:creationId xmlns:a16="http://schemas.microsoft.com/office/drawing/2014/main" id="{962CDA5E-508B-62A9-FEFC-ED5D48A52380}"/>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46" name="TextBox 45">
            <a:extLst>
              <a:ext uri="{FF2B5EF4-FFF2-40B4-BE49-F238E27FC236}">
                <a16:creationId xmlns:a16="http://schemas.microsoft.com/office/drawing/2014/main" id="{930F1328-336C-9A50-6926-E9F12B3DF76E}"/>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47" name="Text Placeholder 43">
            <a:extLst>
              <a:ext uri="{FF2B5EF4-FFF2-40B4-BE49-F238E27FC236}">
                <a16:creationId xmlns:a16="http://schemas.microsoft.com/office/drawing/2014/main" id="{17B4967C-CD09-7E73-2C3E-A2C6A270CA2A}"/>
              </a:ext>
            </a:extLst>
          </p:cNvPr>
          <p:cNvSpPr>
            <a:spLocks noGrp="1"/>
          </p:cNvSpPr>
          <p:nvPr>
            <p:ph type="body" sz="quarter" idx="25"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8" name="Picture Placeholder 45">
            <a:extLst>
              <a:ext uri="{FF2B5EF4-FFF2-40B4-BE49-F238E27FC236}">
                <a16:creationId xmlns:a16="http://schemas.microsoft.com/office/drawing/2014/main" id="{636AA24F-017F-B47D-424E-9AD4104D5AB4}"/>
              </a:ext>
            </a:extLst>
          </p:cNvPr>
          <p:cNvSpPr>
            <a:spLocks noGrp="1"/>
          </p:cNvSpPr>
          <p:nvPr>
            <p:ph type="pic" sz="quarter" idx="11"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35709358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 Slide_4 members">
    <p:spTree>
      <p:nvGrpSpPr>
        <p:cNvPr id="1" name=""/>
        <p:cNvGrpSpPr/>
        <p:nvPr/>
      </p:nvGrpSpPr>
      <p:grpSpPr>
        <a:xfrm>
          <a:off x="0" y="0"/>
          <a:ext cx="0" cy="0"/>
          <a:chOff x="0" y="0"/>
          <a:chExt cx="0" cy="0"/>
        </a:xfrm>
      </p:grpSpPr>
      <p:sp>
        <p:nvSpPr>
          <p:cNvPr id="6" name="Text Placeholder 21">
            <a:extLst>
              <a:ext uri="{FF2B5EF4-FFF2-40B4-BE49-F238E27FC236}">
                <a16:creationId xmlns:a16="http://schemas.microsoft.com/office/drawing/2014/main" id="{3574AB0D-AC29-143B-0B9D-5A584ED09D49}"/>
              </a:ext>
            </a:extLst>
          </p:cNvPr>
          <p:cNvSpPr>
            <a:spLocks noGrp="1"/>
          </p:cNvSpPr>
          <p:nvPr>
            <p:ph type="body" sz="quarter" idx="10" hasCustomPrompt="1"/>
          </p:nvPr>
        </p:nvSpPr>
        <p:spPr>
          <a:xfrm>
            <a:off x="459565" y="372025"/>
            <a:ext cx="5063909"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7" name="Title 1">
            <a:extLst>
              <a:ext uri="{FF2B5EF4-FFF2-40B4-BE49-F238E27FC236}">
                <a16:creationId xmlns:a16="http://schemas.microsoft.com/office/drawing/2014/main" id="{D8879755-90B2-8889-A322-64ED16C98349}"/>
              </a:ext>
            </a:extLst>
          </p:cNvPr>
          <p:cNvSpPr>
            <a:spLocks noGrp="1"/>
          </p:cNvSpPr>
          <p:nvPr>
            <p:ph type="ctrTitle" hasCustomPrompt="1"/>
          </p:nvPr>
        </p:nvSpPr>
        <p:spPr>
          <a:xfrm>
            <a:off x="458264" y="702892"/>
            <a:ext cx="5065211"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8" name="Picture Placeholder 32">
            <a:extLst>
              <a:ext uri="{FF2B5EF4-FFF2-40B4-BE49-F238E27FC236}">
                <a16:creationId xmlns:a16="http://schemas.microsoft.com/office/drawing/2014/main" id="{F3C0C7F2-7A68-D6A4-CCCB-4453D6EC3526}"/>
              </a:ext>
            </a:extLst>
          </p:cNvPr>
          <p:cNvSpPr>
            <a:spLocks noGrp="1"/>
          </p:cNvSpPr>
          <p:nvPr>
            <p:ph type="pic" sz="quarter" idx="12"/>
          </p:nvPr>
        </p:nvSpPr>
        <p:spPr>
          <a:xfrm>
            <a:off x="860045" y="2286000"/>
            <a:ext cx="1790168" cy="1777816"/>
          </a:xfrm>
          <a:custGeom>
            <a:avLst/>
            <a:gdLst>
              <a:gd name="connsiteX0" fmla="*/ 891415 w 1790168"/>
              <a:gd name="connsiteY0" fmla="*/ 0 h 1777816"/>
              <a:gd name="connsiteX1" fmla="*/ 898753 w 1790168"/>
              <a:gd name="connsiteY1" fmla="*/ 0 h 1777816"/>
              <a:gd name="connsiteX2" fmla="*/ 986601 w 1790168"/>
              <a:gd name="connsiteY2" fmla="*/ 4406 h 1777816"/>
              <a:gd name="connsiteX3" fmla="*/ 1790168 w 1790168"/>
              <a:gd name="connsiteY3" fmla="*/ 888816 h 1777816"/>
              <a:gd name="connsiteX4" fmla="*/ 895084 w 1790168"/>
              <a:gd name="connsiteY4" fmla="*/ 1777816 h 1777816"/>
              <a:gd name="connsiteX5" fmla="*/ 0 w 1790168"/>
              <a:gd name="connsiteY5" fmla="*/ 888816 h 1777816"/>
              <a:gd name="connsiteX6" fmla="*/ 803567 w 1790168"/>
              <a:gd name="connsiteY6" fmla="*/ 4406 h 17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68" h="1777816">
                <a:moveTo>
                  <a:pt x="891415" y="0"/>
                </a:moveTo>
                <a:lnTo>
                  <a:pt x="898753" y="0"/>
                </a:lnTo>
                <a:lnTo>
                  <a:pt x="986601" y="4406"/>
                </a:lnTo>
                <a:cubicBezTo>
                  <a:pt x="1437953" y="49932"/>
                  <a:pt x="1790168" y="428521"/>
                  <a:pt x="1790168" y="888816"/>
                </a:cubicBezTo>
                <a:cubicBezTo>
                  <a:pt x="1790168" y="1379797"/>
                  <a:pt x="1389425" y="1777816"/>
                  <a:pt x="895084" y="1777816"/>
                </a:cubicBezTo>
                <a:cubicBezTo>
                  <a:pt x="400743" y="1777816"/>
                  <a:pt x="0" y="1379797"/>
                  <a:pt x="0" y="888816"/>
                </a:cubicBezTo>
                <a:cubicBezTo>
                  <a:pt x="0" y="428521"/>
                  <a:pt x="352216" y="49932"/>
                  <a:pt x="803567" y="4406"/>
                </a:cubicBezTo>
                <a:close/>
              </a:path>
            </a:pathLst>
          </a:custGeom>
        </p:spPr>
        <p:txBody>
          <a:bodyPr wrap="square">
            <a:noAutofit/>
          </a:bodyPr>
          <a:lstStyle/>
          <a:p>
            <a:endParaRPr lang="en-PH"/>
          </a:p>
        </p:txBody>
      </p:sp>
      <p:sp>
        <p:nvSpPr>
          <p:cNvPr id="9" name="Picture Placeholder 33">
            <a:extLst>
              <a:ext uri="{FF2B5EF4-FFF2-40B4-BE49-F238E27FC236}">
                <a16:creationId xmlns:a16="http://schemas.microsoft.com/office/drawing/2014/main" id="{585769EF-C470-ABD6-0252-660848B093BA}"/>
              </a:ext>
            </a:extLst>
          </p:cNvPr>
          <p:cNvSpPr>
            <a:spLocks noGrp="1"/>
          </p:cNvSpPr>
          <p:nvPr>
            <p:ph type="pic" sz="quarter" idx="13"/>
          </p:nvPr>
        </p:nvSpPr>
        <p:spPr>
          <a:xfrm>
            <a:off x="3730380" y="2285999"/>
            <a:ext cx="1790168" cy="1777816"/>
          </a:xfrm>
          <a:custGeom>
            <a:avLst/>
            <a:gdLst>
              <a:gd name="connsiteX0" fmla="*/ 891415 w 1790168"/>
              <a:gd name="connsiteY0" fmla="*/ 0 h 1777816"/>
              <a:gd name="connsiteX1" fmla="*/ 898753 w 1790168"/>
              <a:gd name="connsiteY1" fmla="*/ 0 h 1777816"/>
              <a:gd name="connsiteX2" fmla="*/ 986601 w 1790168"/>
              <a:gd name="connsiteY2" fmla="*/ 4406 h 1777816"/>
              <a:gd name="connsiteX3" fmla="*/ 1790168 w 1790168"/>
              <a:gd name="connsiteY3" fmla="*/ 888816 h 1777816"/>
              <a:gd name="connsiteX4" fmla="*/ 895084 w 1790168"/>
              <a:gd name="connsiteY4" fmla="*/ 1777816 h 1777816"/>
              <a:gd name="connsiteX5" fmla="*/ 0 w 1790168"/>
              <a:gd name="connsiteY5" fmla="*/ 888816 h 1777816"/>
              <a:gd name="connsiteX6" fmla="*/ 803567 w 1790168"/>
              <a:gd name="connsiteY6" fmla="*/ 4406 h 17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68" h="1777816">
                <a:moveTo>
                  <a:pt x="891415" y="0"/>
                </a:moveTo>
                <a:lnTo>
                  <a:pt x="898753" y="0"/>
                </a:lnTo>
                <a:lnTo>
                  <a:pt x="986601" y="4406"/>
                </a:lnTo>
                <a:cubicBezTo>
                  <a:pt x="1437953" y="49932"/>
                  <a:pt x="1790168" y="428521"/>
                  <a:pt x="1790168" y="888816"/>
                </a:cubicBezTo>
                <a:cubicBezTo>
                  <a:pt x="1790168" y="1379797"/>
                  <a:pt x="1389425" y="1777816"/>
                  <a:pt x="895084" y="1777816"/>
                </a:cubicBezTo>
                <a:cubicBezTo>
                  <a:pt x="400743" y="1777816"/>
                  <a:pt x="0" y="1379797"/>
                  <a:pt x="0" y="888816"/>
                </a:cubicBezTo>
                <a:cubicBezTo>
                  <a:pt x="0" y="428521"/>
                  <a:pt x="352216" y="49932"/>
                  <a:pt x="803567" y="4406"/>
                </a:cubicBezTo>
                <a:close/>
              </a:path>
            </a:pathLst>
          </a:custGeom>
        </p:spPr>
        <p:txBody>
          <a:bodyPr wrap="square">
            <a:noAutofit/>
          </a:bodyPr>
          <a:lstStyle/>
          <a:p>
            <a:endParaRPr lang="en-PH"/>
          </a:p>
        </p:txBody>
      </p:sp>
      <p:sp>
        <p:nvSpPr>
          <p:cNvPr id="10" name="Picture Placeholder 34">
            <a:extLst>
              <a:ext uri="{FF2B5EF4-FFF2-40B4-BE49-F238E27FC236}">
                <a16:creationId xmlns:a16="http://schemas.microsoft.com/office/drawing/2014/main" id="{D824C3E2-443C-10EB-FD75-8C4CB461BD08}"/>
              </a:ext>
            </a:extLst>
          </p:cNvPr>
          <p:cNvSpPr>
            <a:spLocks noGrp="1"/>
          </p:cNvSpPr>
          <p:nvPr>
            <p:ph type="pic" sz="quarter" idx="14"/>
          </p:nvPr>
        </p:nvSpPr>
        <p:spPr>
          <a:xfrm>
            <a:off x="6600715" y="2285999"/>
            <a:ext cx="1790168" cy="1777816"/>
          </a:xfrm>
          <a:custGeom>
            <a:avLst/>
            <a:gdLst>
              <a:gd name="connsiteX0" fmla="*/ 891415 w 1790168"/>
              <a:gd name="connsiteY0" fmla="*/ 0 h 1777816"/>
              <a:gd name="connsiteX1" fmla="*/ 898753 w 1790168"/>
              <a:gd name="connsiteY1" fmla="*/ 0 h 1777816"/>
              <a:gd name="connsiteX2" fmla="*/ 986601 w 1790168"/>
              <a:gd name="connsiteY2" fmla="*/ 4406 h 1777816"/>
              <a:gd name="connsiteX3" fmla="*/ 1790168 w 1790168"/>
              <a:gd name="connsiteY3" fmla="*/ 888816 h 1777816"/>
              <a:gd name="connsiteX4" fmla="*/ 895084 w 1790168"/>
              <a:gd name="connsiteY4" fmla="*/ 1777816 h 1777816"/>
              <a:gd name="connsiteX5" fmla="*/ 0 w 1790168"/>
              <a:gd name="connsiteY5" fmla="*/ 888816 h 1777816"/>
              <a:gd name="connsiteX6" fmla="*/ 803567 w 1790168"/>
              <a:gd name="connsiteY6" fmla="*/ 4406 h 17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68" h="1777816">
                <a:moveTo>
                  <a:pt x="891415" y="0"/>
                </a:moveTo>
                <a:lnTo>
                  <a:pt x="898753" y="0"/>
                </a:lnTo>
                <a:lnTo>
                  <a:pt x="986601" y="4406"/>
                </a:lnTo>
                <a:cubicBezTo>
                  <a:pt x="1437953" y="49932"/>
                  <a:pt x="1790168" y="428521"/>
                  <a:pt x="1790168" y="888816"/>
                </a:cubicBezTo>
                <a:cubicBezTo>
                  <a:pt x="1790168" y="1379797"/>
                  <a:pt x="1389425" y="1777816"/>
                  <a:pt x="895084" y="1777816"/>
                </a:cubicBezTo>
                <a:cubicBezTo>
                  <a:pt x="400743" y="1777816"/>
                  <a:pt x="0" y="1379797"/>
                  <a:pt x="0" y="888816"/>
                </a:cubicBezTo>
                <a:cubicBezTo>
                  <a:pt x="0" y="428521"/>
                  <a:pt x="352216" y="49932"/>
                  <a:pt x="803567" y="4406"/>
                </a:cubicBezTo>
                <a:close/>
              </a:path>
            </a:pathLst>
          </a:custGeom>
        </p:spPr>
        <p:txBody>
          <a:bodyPr wrap="square">
            <a:noAutofit/>
          </a:bodyPr>
          <a:lstStyle/>
          <a:p>
            <a:endParaRPr lang="en-PH"/>
          </a:p>
        </p:txBody>
      </p:sp>
      <p:sp>
        <p:nvSpPr>
          <p:cNvPr id="11" name="Text Placeholder 16">
            <a:extLst>
              <a:ext uri="{FF2B5EF4-FFF2-40B4-BE49-F238E27FC236}">
                <a16:creationId xmlns:a16="http://schemas.microsoft.com/office/drawing/2014/main" id="{BD4702BD-80B9-19CC-4DF1-8E93927FC61F}"/>
              </a:ext>
            </a:extLst>
          </p:cNvPr>
          <p:cNvSpPr>
            <a:spLocks noGrp="1"/>
          </p:cNvSpPr>
          <p:nvPr>
            <p:ph type="body" sz="quarter" idx="15" hasCustomPrompt="1"/>
          </p:nvPr>
        </p:nvSpPr>
        <p:spPr>
          <a:xfrm>
            <a:off x="550863" y="4378144"/>
            <a:ext cx="2408532" cy="243826"/>
          </a:xfrm>
        </p:spPr>
        <p:txBody>
          <a:bodyPr>
            <a:normAutofit/>
          </a:bodyPr>
          <a:lstStyle>
            <a:lvl1pPr marL="0" indent="0" algn="ctr">
              <a:buNone/>
              <a:defRPr sz="1200" b="1">
                <a:solidFill>
                  <a:srgbClr val="CECECE"/>
                </a:solidFill>
                <a:latin typeface="Outfit" pitchFamily="2" charset="0"/>
              </a:defRPr>
            </a:lvl1pPr>
          </a:lstStyle>
          <a:p>
            <a:pPr lvl="0"/>
            <a:r>
              <a:rPr lang="en-US"/>
              <a:t>NAME (OUTFIT BOLD 12PT)</a:t>
            </a:r>
          </a:p>
        </p:txBody>
      </p:sp>
      <p:sp>
        <p:nvSpPr>
          <p:cNvPr id="12" name="Text Placeholder 16">
            <a:extLst>
              <a:ext uri="{FF2B5EF4-FFF2-40B4-BE49-F238E27FC236}">
                <a16:creationId xmlns:a16="http://schemas.microsoft.com/office/drawing/2014/main" id="{AA76A82D-24D0-9BEB-E985-C67C525F6FFE}"/>
              </a:ext>
            </a:extLst>
          </p:cNvPr>
          <p:cNvSpPr>
            <a:spLocks noGrp="1"/>
          </p:cNvSpPr>
          <p:nvPr>
            <p:ph type="body" sz="quarter" idx="20" hasCustomPrompt="1"/>
          </p:nvPr>
        </p:nvSpPr>
        <p:spPr>
          <a:xfrm>
            <a:off x="3421198" y="4378144"/>
            <a:ext cx="2408532" cy="243826"/>
          </a:xfrm>
        </p:spPr>
        <p:txBody>
          <a:bodyPr>
            <a:noAutofit/>
          </a:bodyPr>
          <a:lstStyle>
            <a:lvl1pPr marL="0" indent="0" algn="ctr">
              <a:buNone/>
              <a:defRPr sz="1200" b="1">
                <a:solidFill>
                  <a:srgbClr val="CECECE"/>
                </a:solidFill>
                <a:latin typeface="Outfit" pitchFamily="2" charset="0"/>
              </a:defRPr>
            </a:lvl1pPr>
          </a:lstStyle>
          <a:p>
            <a:pPr lvl="0"/>
            <a:r>
              <a:rPr lang="en-US"/>
              <a:t>NAME (OUTFIT BOLD 12PT)</a:t>
            </a:r>
          </a:p>
        </p:txBody>
      </p:sp>
      <p:sp>
        <p:nvSpPr>
          <p:cNvPr id="13" name="Text Placeholder 16">
            <a:extLst>
              <a:ext uri="{FF2B5EF4-FFF2-40B4-BE49-F238E27FC236}">
                <a16:creationId xmlns:a16="http://schemas.microsoft.com/office/drawing/2014/main" id="{0B47D4DF-163A-96C8-B7BC-02A3ABFA0E17}"/>
              </a:ext>
            </a:extLst>
          </p:cNvPr>
          <p:cNvSpPr>
            <a:spLocks noGrp="1"/>
          </p:cNvSpPr>
          <p:nvPr>
            <p:ph type="body" sz="quarter" idx="21" hasCustomPrompt="1"/>
          </p:nvPr>
        </p:nvSpPr>
        <p:spPr>
          <a:xfrm>
            <a:off x="6291533" y="4378144"/>
            <a:ext cx="2408532" cy="243826"/>
          </a:xfrm>
        </p:spPr>
        <p:txBody>
          <a:bodyPr>
            <a:noAutofit/>
          </a:bodyPr>
          <a:lstStyle>
            <a:lvl1pPr marL="0" indent="0" algn="ctr">
              <a:buNone/>
              <a:defRPr sz="1200" b="1">
                <a:solidFill>
                  <a:srgbClr val="CECECE"/>
                </a:solidFill>
                <a:latin typeface="Outfit" pitchFamily="2" charset="0"/>
              </a:defRPr>
            </a:lvl1pPr>
          </a:lstStyle>
          <a:p>
            <a:pPr lvl="0"/>
            <a:r>
              <a:rPr lang="en-US"/>
              <a:t>NAME (OUTFIT BOLD 12PT)</a:t>
            </a:r>
          </a:p>
        </p:txBody>
      </p:sp>
      <p:sp>
        <p:nvSpPr>
          <p:cNvPr id="14" name="Text Placeholder 16">
            <a:extLst>
              <a:ext uri="{FF2B5EF4-FFF2-40B4-BE49-F238E27FC236}">
                <a16:creationId xmlns:a16="http://schemas.microsoft.com/office/drawing/2014/main" id="{7090D953-3D8E-26ED-3B52-490E197C57E2}"/>
              </a:ext>
            </a:extLst>
          </p:cNvPr>
          <p:cNvSpPr>
            <a:spLocks noGrp="1"/>
          </p:cNvSpPr>
          <p:nvPr>
            <p:ph type="body" sz="quarter" idx="22" hasCustomPrompt="1"/>
          </p:nvPr>
        </p:nvSpPr>
        <p:spPr>
          <a:xfrm>
            <a:off x="550863" y="4814385"/>
            <a:ext cx="2408532" cy="491040"/>
          </a:xfrm>
        </p:spPr>
        <p:txBody>
          <a:bodyPr>
            <a:noAutofit/>
          </a:bodyPr>
          <a:lstStyle>
            <a:lvl1pPr marL="0" indent="0" algn="ctr">
              <a:lnSpc>
                <a:spcPct val="100000"/>
              </a:lnSpc>
              <a:spcBef>
                <a:spcPts val="0"/>
              </a:spcBef>
              <a:buNone/>
              <a:defRPr sz="1000" b="0">
                <a:solidFill>
                  <a:srgbClr val="CECECE"/>
                </a:solidFill>
                <a:latin typeface="Outfit Light" pitchFamily="2" charset="0"/>
              </a:defRPr>
            </a:lvl1pPr>
          </a:lstStyle>
          <a:p>
            <a:pPr lvl="0"/>
            <a:r>
              <a:rPr lang="en-US"/>
              <a:t>Title (Outfit Light 10pt)</a:t>
            </a:r>
          </a:p>
        </p:txBody>
      </p:sp>
      <p:sp>
        <p:nvSpPr>
          <p:cNvPr id="15" name="Text Placeholder 16">
            <a:extLst>
              <a:ext uri="{FF2B5EF4-FFF2-40B4-BE49-F238E27FC236}">
                <a16:creationId xmlns:a16="http://schemas.microsoft.com/office/drawing/2014/main" id="{6C4DDA80-A42B-1EA9-4012-080B6143D8E3}"/>
              </a:ext>
            </a:extLst>
          </p:cNvPr>
          <p:cNvSpPr>
            <a:spLocks noGrp="1"/>
          </p:cNvSpPr>
          <p:nvPr>
            <p:ph type="body" sz="quarter" idx="23" hasCustomPrompt="1"/>
          </p:nvPr>
        </p:nvSpPr>
        <p:spPr>
          <a:xfrm>
            <a:off x="3421198" y="4814385"/>
            <a:ext cx="2408532" cy="491040"/>
          </a:xfrm>
        </p:spPr>
        <p:txBody>
          <a:bodyPr>
            <a:noAutofit/>
          </a:bodyPr>
          <a:lstStyle>
            <a:lvl1pPr marL="0" indent="0" algn="ctr">
              <a:lnSpc>
                <a:spcPct val="100000"/>
              </a:lnSpc>
              <a:spcBef>
                <a:spcPts val="0"/>
              </a:spcBef>
              <a:buNone/>
              <a:defRPr sz="1000" b="0">
                <a:solidFill>
                  <a:srgbClr val="CECECE"/>
                </a:solidFill>
                <a:latin typeface="Outfit Light" pitchFamily="2" charset="0"/>
              </a:defRPr>
            </a:lvl1pPr>
          </a:lstStyle>
          <a:p>
            <a:pPr lvl="0"/>
            <a:r>
              <a:rPr lang="en-US"/>
              <a:t>Title (Outfit Light 10pt)</a:t>
            </a:r>
          </a:p>
        </p:txBody>
      </p:sp>
      <p:sp>
        <p:nvSpPr>
          <p:cNvPr id="16" name="Text Placeholder 16">
            <a:extLst>
              <a:ext uri="{FF2B5EF4-FFF2-40B4-BE49-F238E27FC236}">
                <a16:creationId xmlns:a16="http://schemas.microsoft.com/office/drawing/2014/main" id="{7436D4E9-5FE5-0104-31D2-97CCF5584E1E}"/>
              </a:ext>
            </a:extLst>
          </p:cNvPr>
          <p:cNvSpPr>
            <a:spLocks noGrp="1"/>
          </p:cNvSpPr>
          <p:nvPr>
            <p:ph type="body" sz="quarter" idx="24" hasCustomPrompt="1"/>
          </p:nvPr>
        </p:nvSpPr>
        <p:spPr>
          <a:xfrm>
            <a:off x="6291533" y="4814385"/>
            <a:ext cx="2408532" cy="491040"/>
          </a:xfrm>
        </p:spPr>
        <p:txBody>
          <a:bodyPr>
            <a:noAutofit/>
          </a:bodyPr>
          <a:lstStyle>
            <a:lvl1pPr marL="0" indent="0" algn="ctr">
              <a:lnSpc>
                <a:spcPct val="100000"/>
              </a:lnSpc>
              <a:spcBef>
                <a:spcPts val="0"/>
              </a:spcBef>
              <a:buNone/>
              <a:defRPr sz="1000" b="0">
                <a:solidFill>
                  <a:srgbClr val="CECECE"/>
                </a:solidFill>
                <a:latin typeface="Outfit Light" pitchFamily="2" charset="0"/>
              </a:defRPr>
            </a:lvl1pPr>
          </a:lstStyle>
          <a:p>
            <a:pPr lvl="0"/>
            <a:r>
              <a:rPr lang="en-US"/>
              <a:t>Title (Outfit Light 10pt)</a:t>
            </a:r>
          </a:p>
        </p:txBody>
      </p:sp>
      <p:sp>
        <p:nvSpPr>
          <p:cNvPr id="18" name="Picture Placeholder 34">
            <a:extLst>
              <a:ext uri="{FF2B5EF4-FFF2-40B4-BE49-F238E27FC236}">
                <a16:creationId xmlns:a16="http://schemas.microsoft.com/office/drawing/2014/main" id="{6B3B92E3-9DEC-A2F3-07E2-78DBD284792B}"/>
              </a:ext>
            </a:extLst>
          </p:cNvPr>
          <p:cNvSpPr>
            <a:spLocks noGrp="1"/>
          </p:cNvSpPr>
          <p:nvPr>
            <p:ph type="pic" sz="quarter" idx="25"/>
          </p:nvPr>
        </p:nvSpPr>
        <p:spPr>
          <a:xfrm>
            <a:off x="9471050" y="2285999"/>
            <a:ext cx="1790168" cy="1777816"/>
          </a:xfrm>
          <a:custGeom>
            <a:avLst/>
            <a:gdLst>
              <a:gd name="connsiteX0" fmla="*/ 891415 w 1790168"/>
              <a:gd name="connsiteY0" fmla="*/ 0 h 1777816"/>
              <a:gd name="connsiteX1" fmla="*/ 898753 w 1790168"/>
              <a:gd name="connsiteY1" fmla="*/ 0 h 1777816"/>
              <a:gd name="connsiteX2" fmla="*/ 986601 w 1790168"/>
              <a:gd name="connsiteY2" fmla="*/ 4406 h 1777816"/>
              <a:gd name="connsiteX3" fmla="*/ 1790168 w 1790168"/>
              <a:gd name="connsiteY3" fmla="*/ 888816 h 1777816"/>
              <a:gd name="connsiteX4" fmla="*/ 895084 w 1790168"/>
              <a:gd name="connsiteY4" fmla="*/ 1777816 h 1777816"/>
              <a:gd name="connsiteX5" fmla="*/ 0 w 1790168"/>
              <a:gd name="connsiteY5" fmla="*/ 888816 h 1777816"/>
              <a:gd name="connsiteX6" fmla="*/ 803567 w 1790168"/>
              <a:gd name="connsiteY6" fmla="*/ 4406 h 17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68" h="1777816">
                <a:moveTo>
                  <a:pt x="891415" y="0"/>
                </a:moveTo>
                <a:lnTo>
                  <a:pt x="898753" y="0"/>
                </a:lnTo>
                <a:lnTo>
                  <a:pt x="986601" y="4406"/>
                </a:lnTo>
                <a:cubicBezTo>
                  <a:pt x="1437953" y="49932"/>
                  <a:pt x="1790168" y="428521"/>
                  <a:pt x="1790168" y="888816"/>
                </a:cubicBezTo>
                <a:cubicBezTo>
                  <a:pt x="1790168" y="1379797"/>
                  <a:pt x="1389425" y="1777816"/>
                  <a:pt x="895084" y="1777816"/>
                </a:cubicBezTo>
                <a:cubicBezTo>
                  <a:pt x="400743" y="1777816"/>
                  <a:pt x="0" y="1379797"/>
                  <a:pt x="0" y="888816"/>
                </a:cubicBezTo>
                <a:cubicBezTo>
                  <a:pt x="0" y="428521"/>
                  <a:pt x="352216" y="49932"/>
                  <a:pt x="803567" y="4406"/>
                </a:cubicBezTo>
                <a:close/>
              </a:path>
            </a:pathLst>
          </a:custGeom>
        </p:spPr>
        <p:txBody>
          <a:bodyPr wrap="square">
            <a:noAutofit/>
          </a:bodyPr>
          <a:lstStyle/>
          <a:p>
            <a:endParaRPr lang="en-PH"/>
          </a:p>
        </p:txBody>
      </p:sp>
      <p:sp>
        <p:nvSpPr>
          <p:cNvPr id="19" name="Text Placeholder 16">
            <a:extLst>
              <a:ext uri="{FF2B5EF4-FFF2-40B4-BE49-F238E27FC236}">
                <a16:creationId xmlns:a16="http://schemas.microsoft.com/office/drawing/2014/main" id="{0F8B8C45-35E7-818D-7CCC-4D11914BDF4B}"/>
              </a:ext>
            </a:extLst>
          </p:cNvPr>
          <p:cNvSpPr>
            <a:spLocks noGrp="1"/>
          </p:cNvSpPr>
          <p:nvPr>
            <p:ph type="body" sz="quarter" idx="26" hasCustomPrompt="1"/>
          </p:nvPr>
        </p:nvSpPr>
        <p:spPr>
          <a:xfrm>
            <a:off x="9161868" y="4378144"/>
            <a:ext cx="2408532" cy="243826"/>
          </a:xfrm>
        </p:spPr>
        <p:txBody>
          <a:bodyPr>
            <a:noAutofit/>
          </a:bodyPr>
          <a:lstStyle>
            <a:lvl1pPr marL="0" indent="0" algn="ctr">
              <a:buNone/>
              <a:defRPr sz="1200" b="1">
                <a:solidFill>
                  <a:srgbClr val="CECECE"/>
                </a:solidFill>
                <a:latin typeface="Outfit" pitchFamily="2" charset="0"/>
              </a:defRPr>
            </a:lvl1pPr>
          </a:lstStyle>
          <a:p>
            <a:pPr lvl="0"/>
            <a:r>
              <a:rPr lang="en-US"/>
              <a:t>NAME (OUTFIT BOLD 12PT)</a:t>
            </a:r>
          </a:p>
        </p:txBody>
      </p:sp>
      <p:sp>
        <p:nvSpPr>
          <p:cNvPr id="20" name="Text Placeholder 16">
            <a:extLst>
              <a:ext uri="{FF2B5EF4-FFF2-40B4-BE49-F238E27FC236}">
                <a16:creationId xmlns:a16="http://schemas.microsoft.com/office/drawing/2014/main" id="{0E52316A-9C2D-1A98-D0CA-E32586896620}"/>
              </a:ext>
            </a:extLst>
          </p:cNvPr>
          <p:cNvSpPr>
            <a:spLocks noGrp="1"/>
          </p:cNvSpPr>
          <p:nvPr>
            <p:ph type="body" sz="quarter" idx="27" hasCustomPrompt="1"/>
          </p:nvPr>
        </p:nvSpPr>
        <p:spPr>
          <a:xfrm>
            <a:off x="9161868" y="4814385"/>
            <a:ext cx="2408532" cy="491040"/>
          </a:xfrm>
        </p:spPr>
        <p:txBody>
          <a:bodyPr>
            <a:noAutofit/>
          </a:bodyPr>
          <a:lstStyle>
            <a:lvl1pPr marL="0" indent="0" algn="ctr">
              <a:lnSpc>
                <a:spcPct val="100000"/>
              </a:lnSpc>
              <a:spcBef>
                <a:spcPts val="0"/>
              </a:spcBef>
              <a:buNone/>
              <a:defRPr sz="1000" b="0">
                <a:solidFill>
                  <a:srgbClr val="CECECE"/>
                </a:solidFill>
                <a:latin typeface="Outfit Light" pitchFamily="2" charset="0"/>
              </a:defRPr>
            </a:lvl1pPr>
          </a:lstStyle>
          <a:p>
            <a:pPr lvl="0"/>
            <a:r>
              <a:rPr lang="en-US"/>
              <a:t>Title (Outfit Light 10pt)</a:t>
            </a:r>
          </a:p>
        </p:txBody>
      </p:sp>
      <p:sp>
        <p:nvSpPr>
          <p:cNvPr id="17" name="Text Placeholder 43">
            <a:extLst>
              <a:ext uri="{FF2B5EF4-FFF2-40B4-BE49-F238E27FC236}">
                <a16:creationId xmlns:a16="http://schemas.microsoft.com/office/drawing/2014/main" id="{C2614481-4AE2-96B1-277F-BEF88DE3EB58}"/>
              </a:ext>
            </a:extLst>
          </p:cNvPr>
          <p:cNvSpPr>
            <a:spLocks noGrp="1"/>
          </p:cNvSpPr>
          <p:nvPr>
            <p:ph type="body" sz="quarter" idx="28"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21" name="Picture Placeholder 45">
            <a:extLst>
              <a:ext uri="{FF2B5EF4-FFF2-40B4-BE49-F238E27FC236}">
                <a16:creationId xmlns:a16="http://schemas.microsoft.com/office/drawing/2014/main" id="{925E5DDF-AFE1-8427-2F3D-8A2AEF54F655}"/>
              </a:ext>
            </a:extLst>
          </p:cNvPr>
          <p:cNvSpPr>
            <a:spLocks noGrp="1"/>
          </p:cNvSpPr>
          <p:nvPr>
            <p:ph type="pic" sz="quarter" idx="11"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28080734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am Slide_CV">
    <p:spTree>
      <p:nvGrpSpPr>
        <p:cNvPr id="1" name=""/>
        <p:cNvGrpSpPr/>
        <p:nvPr/>
      </p:nvGrpSpPr>
      <p:grpSpPr>
        <a:xfrm>
          <a:off x="0" y="0"/>
          <a:ext cx="0" cy="0"/>
          <a:chOff x="0" y="0"/>
          <a:chExt cx="0" cy="0"/>
        </a:xfrm>
      </p:grpSpPr>
      <p:sp>
        <p:nvSpPr>
          <p:cNvPr id="11" name="Picture Placeholder 32">
            <a:extLst>
              <a:ext uri="{FF2B5EF4-FFF2-40B4-BE49-F238E27FC236}">
                <a16:creationId xmlns:a16="http://schemas.microsoft.com/office/drawing/2014/main" id="{ED5A0420-13C0-9913-C09E-D98F16715D6A}"/>
              </a:ext>
            </a:extLst>
          </p:cNvPr>
          <p:cNvSpPr>
            <a:spLocks noGrp="1"/>
          </p:cNvSpPr>
          <p:nvPr>
            <p:ph type="pic" sz="quarter" idx="12"/>
          </p:nvPr>
        </p:nvSpPr>
        <p:spPr>
          <a:xfrm>
            <a:off x="1341438" y="2569503"/>
            <a:ext cx="2520000" cy="2502612"/>
          </a:xfrm>
          <a:custGeom>
            <a:avLst/>
            <a:gdLst>
              <a:gd name="connsiteX0" fmla="*/ 891415 w 1790168"/>
              <a:gd name="connsiteY0" fmla="*/ 0 h 1777816"/>
              <a:gd name="connsiteX1" fmla="*/ 898753 w 1790168"/>
              <a:gd name="connsiteY1" fmla="*/ 0 h 1777816"/>
              <a:gd name="connsiteX2" fmla="*/ 986601 w 1790168"/>
              <a:gd name="connsiteY2" fmla="*/ 4406 h 1777816"/>
              <a:gd name="connsiteX3" fmla="*/ 1790168 w 1790168"/>
              <a:gd name="connsiteY3" fmla="*/ 888816 h 1777816"/>
              <a:gd name="connsiteX4" fmla="*/ 895084 w 1790168"/>
              <a:gd name="connsiteY4" fmla="*/ 1777816 h 1777816"/>
              <a:gd name="connsiteX5" fmla="*/ 0 w 1790168"/>
              <a:gd name="connsiteY5" fmla="*/ 888816 h 1777816"/>
              <a:gd name="connsiteX6" fmla="*/ 803567 w 1790168"/>
              <a:gd name="connsiteY6" fmla="*/ 4406 h 17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68" h="1777816">
                <a:moveTo>
                  <a:pt x="891415" y="0"/>
                </a:moveTo>
                <a:lnTo>
                  <a:pt x="898753" y="0"/>
                </a:lnTo>
                <a:lnTo>
                  <a:pt x="986601" y="4406"/>
                </a:lnTo>
                <a:cubicBezTo>
                  <a:pt x="1437953" y="49932"/>
                  <a:pt x="1790168" y="428521"/>
                  <a:pt x="1790168" y="888816"/>
                </a:cubicBezTo>
                <a:cubicBezTo>
                  <a:pt x="1790168" y="1379797"/>
                  <a:pt x="1389425" y="1777816"/>
                  <a:pt x="895084" y="1777816"/>
                </a:cubicBezTo>
                <a:cubicBezTo>
                  <a:pt x="400743" y="1777816"/>
                  <a:pt x="0" y="1379797"/>
                  <a:pt x="0" y="888816"/>
                </a:cubicBezTo>
                <a:cubicBezTo>
                  <a:pt x="0" y="428521"/>
                  <a:pt x="352216" y="49932"/>
                  <a:pt x="803567" y="4406"/>
                </a:cubicBezTo>
                <a:close/>
              </a:path>
            </a:pathLst>
          </a:custGeom>
        </p:spPr>
        <p:txBody>
          <a:bodyPr wrap="square">
            <a:noAutofit/>
          </a:bodyPr>
          <a:lstStyle/>
          <a:p>
            <a:endParaRPr lang="en-PH"/>
          </a:p>
        </p:txBody>
      </p:sp>
      <p:sp>
        <p:nvSpPr>
          <p:cNvPr id="6" name="Text Placeholder 21">
            <a:extLst>
              <a:ext uri="{FF2B5EF4-FFF2-40B4-BE49-F238E27FC236}">
                <a16:creationId xmlns:a16="http://schemas.microsoft.com/office/drawing/2014/main" id="{575FAC1F-BB8E-0A42-0032-19550ACE8C76}"/>
              </a:ext>
            </a:extLst>
          </p:cNvPr>
          <p:cNvSpPr>
            <a:spLocks noGrp="1"/>
          </p:cNvSpPr>
          <p:nvPr>
            <p:ph type="body" sz="quarter" idx="10" hasCustomPrompt="1"/>
          </p:nvPr>
        </p:nvSpPr>
        <p:spPr>
          <a:xfrm>
            <a:off x="459565" y="372025"/>
            <a:ext cx="5063909"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7" name="Title 1">
            <a:extLst>
              <a:ext uri="{FF2B5EF4-FFF2-40B4-BE49-F238E27FC236}">
                <a16:creationId xmlns:a16="http://schemas.microsoft.com/office/drawing/2014/main" id="{941D5DEA-E13A-EC17-0409-F0D64D902EDE}"/>
              </a:ext>
            </a:extLst>
          </p:cNvPr>
          <p:cNvSpPr>
            <a:spLocks noGrp="1"/>
          </p:cNvSpPr>
          <p:nvPr>
            <p:ph type="ctrTitle" hasCustomPrompt="1"/>
          </p:nvPr>
        </p:nvSpPr>
        <p:spPr>
          <a:xfrm>
            <a:off x="1248839" y="1198192"/>
            <a:ext cx="4361387"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Name (Outfit </a:t>
            </a:r>
            <a:r>
              <a:rPr lang="en-US" err="1"/>
              <a:t>ExtraLight</a:t>
            </a:r>
            <a:r>
              <a:rPr lang="en-US"/>
              <a:t> 24pt)</a:t>
            </a:r>
          </a:p>
        </p:txBody>
      </p:sp>
      <p:sp>
        <p:nvSpPr>
          <p:cNvPr id="10" name="Text Placeholder 9">
            <a:extLst>
              <a:ext uri="{FF2B5EF4-FFF2-40B4-BE49-F238E27FC236}">
                <a16:creationId xmlns:a16="http://schemas.microsoft.com/office/drawing/2014/main" id="{E4DCCF1D-5138-A4FB-3C4A-451AF533B679}"/>
              </a:ext>
            </a:extLst>
          </p:cNvPr>
          <p:cNvSpPr>
            <a:spLocks noGrp="1"/>
          </p:cNvSpPr>
          <p:nvPr>
            <p:ph type="body" sz="quarter" idx="11" hasCustomPrompt="1"/>
          </p:nvPr>
        </p:nvSpPr>
        <p:spPr>
          <a:xfrm>
            <a:off x="1248277" y="1872915"/>
            <a:ext cx="4361387" cy="419100"/>
          </a:xfrm>
        </p:spPr>
        <p:txBody>
          <a:bodyPr>
            <a:normAutofit/>
          </a:bodyPr>
          <a:lstStyle>
            <a:lvl1pPr marL="0" indent="0">
              <a:lnSpc>
                <a:spcPct val="120000"/>
              </a:lnSpc>
              <a:buNone/>
              <a:defRPr sz="1600">
                <a:solidFill>
                  <a:srgbClr val="F79581"/>
                </a:solidFill>
              </a:defRPr>
            </a:lvl1pPr>
          </a:lstStyle>
          <a:p>
            <a:pPr lvl="0"/>
            <a:r>
              <a:rPr lang="en-US"/>
              <a:t>Title (Outfit 16pt)</a:t>
            </a:r>
            <a:endParaRPr lang="en-GB"/>
          </a:p>
        </p:txBody>
      </p:sp>
      <p:sp>
        <p:nvSpPr>
          <p:cNvPr id="13" name="Text Placeholder 12">
            <a:extLst>
              <a:ext uri="{FF2B5EF4-FFF2-40B4-BE49-F238E27FC236}">
                <a16:creationId xmlns:a16="http://schemas.microsoft.com/office/drawing/2014/main" id="{F60856E6-98CF-482B-BB39-CB035B1E5869}"/>
              </a:ext>
            </a:extLst>
          </p:cNvPr>
          <p:cNvSpPr>
            <a:spLocks noGrp="1"/>
          </p:cNvSpPr>
          <p:nvPr>
            <p:ph type="body" sz="quarter" idx="13" hasCustomPrompt="1"/>
          </p:nvPr>
        </p:nvSpPr>
        <p:spPr>
          <a:xfrm>
            <a:off x="6096000" y="1442058"/>
            <a:ext cx="3962400" cy="3973883"/>
          </a:xfrm>
        </p:spPr>
        <p:txBody>
          <a:bodyPr>
            <a:normAutofit/>
          </a:bodyPr>
          <a:lstStyle>
            <a:lvl1pPr marL="0" indent="0">
              <a:lnSpc>
                <a:spcPct val="120000"/>
              </a:lnSpc>
              <a:spcBef>
                <a:spcPts val="1000"/>
              </a:spcBef>
              <a:buNone/>
              <a:defRPr sz="1200">
                <a:solidFill>
                  <a:srgbClr val="CECECE"/>
                </a:solidFill>
                <a:latin typeface="Outfit Light" pitchFamily="2" charset="0"/>
              </a:defRPr>
            </a:lvl1pPr>
          </a:lstStyle>
          <a:p>
            <a:pPr lvl="0"/>
            <a:r>
              <a:rPr lang="en-GB"/>
              <a:t>Text (Outfit Light 12pt)</a:t>
            </a:r>
          </a:p>
        </p:txBody>
      </p:sp>
      <p:sp>
        <p:nvSpPr>
          <p:cNvPr id="2" name="TextBox 1">
            <a:extLst>
              <a:ext uri="{FF2B5EF4-FFF2-40B4-BE49-F238E27FC236}">
                <a16:creationId xmlns:a16="http://schemas.microsoft.com/office/drawing/2014/main" id="{53D8F51A-C983-B21F-F998-F8849083F862}"/>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A68BB768-9E1C-C547-A2DD-3E821CA6F68B}"/>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A2467013-23F8-3CEA-2F42-1FF61A38EB64}"/>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3FD234AB-C5FA-C68E-B8E2-DA1BEFAB7FDB}"/>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1D101ECE-C35B-FE45-835C-7B870DB25179}"/>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0E36D26B-6D28-4FB6-017F-63095DF85A0B}"/>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12" name="TextBox 11">
            <a:extLst>
              <a:ext uri="{FF2B5EF4-FFF2-40B4-BE49-F238E27FC236}">
                <a16:creationId xmlns:a16="http://schemas.microsoft.com/office/drawing/2014/main" id="{DC0164DA-D6F5-71F8-990E-5EAB8D2E202E}"/>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8BDADA08-F586-8E5E-5883-170E8B4A25FA}"/>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399903C3-5109-E4F4-33A2-25C4B5C4DC08}"/>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F4339508-F6AA-AFF1-513B-4325AA890E44}"/>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ECCF4061-92EE-A8F0-DB06-62484AC9E219}"/>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1AB3192C-FBA0-DA1B-3FDD-BFF462A7224B}"/>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463DF4F7-D4A0-0055-C0B6-EE70062F5C2F}"/>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77A98C83-573C-2E0F-150B-C711B87FE17E}"/>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8B6FE937-D9CF-17B0-FA64-8DE734447FA7}"/>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1DCCCDAE-7FD0-8491-6B13-FC73CD7B3A9A}"/>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06CEDF5D-CD70-6C42-C90B-958D7FAF6B07}"/>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8F822DD9-E1B2-C312-5A49-AEBD067DB0D8}"/>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34E72FB7-0286-E8D2-8E52-069FCCEEB3ED}"/>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79ADCDA2-1BB1-3801-0C2C-BF4150F5D773}"/>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77A65BD7-D0AB-B806-ADE6-3A5634F99B51}"/>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B62349D9-1A46-B89C-0514-2FC83211A217}"/>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89A59762-B7F9-F730-4778-57EE12CD369E}"/>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6A195365-9499-5A50-7579-2916EB49E04B}"/>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3B035AE6-752F-D256-F428-1673AA3536A8}"/>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37B47938-C6A2-3DEF-117A-53AE9A1AD767}"/>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43A017CF-F0FB-05F9-16F6-E675B904A8E1}"/>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8A2B459E-6E9D-1159-9BB4-0E7A8FD47761}"/>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4CEAAA95-A8E5-C63A-69B2-4F135E2E3EE7}"/>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9B20199E-55D2-B227-2944-6520B1151177}"/>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9F21084E-4F2B-28A2-906A-67F1F57677B0}"/>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3C020BEC-CBF3-D19D-9E89-B0AA6961D34B}"/>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D419A92C-7B59-6A82-3B63-27E92633A8DE}"/>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40" name="Text Placeholder 43">
            <a:extLst>
              <a:ext uri="{FF2B5EF4-FFF2-40B4-BE49-F238E27FC236}">
                <a16:creationId xmlns:a16="http://schemas.microsoft.com/office/drawing/2014/main" id="{E1EBD107-B5D7-A023-D066-CF9FABA57301}"/>
              </a:ext>
            </a:extLst>
          </p:cNvPr>
          <p:cNvSpPr>
            <a:spLocks noGrp="1"/>
          </p:cNvSpPr>
          <p:nvPr>
            <p:ph type="body" sz="quarter" idx="14"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1" name="Picture Placeholder 45">
            <a:extLst>
              <a:ext uri="{FF2B5EF4-FFF2-40B4-BE49-F238E27FC236}">
                <a16:creationId xmlns:a16="http://schemas.microsoft.com/office/drawing/2014/main" id="{56F0A6D5-798B-9653-FD80-A63A6B39124D}"/>
              </a:ext>
            </a:extLst>
          </p:cNvPr>
          <p:cNvSpPr>
            <a:spLocks noGrp="1"/>
          </p:cNvSpPr>
          <p:nvPr>
            <p:ph type="pic" sz="quarter" idx="15"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19345079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ase Study Slide_01">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3FE5487C-7DAA-9ECA-4CF2-A805A2B2F773}"/>
              </a:ext>
            </a:extLst>
          </p:cNvPr>
          <p:cNvSpPr>
            <a:spLocks noGrp="1"/>
          </p:cNvSpPr>
          <p:nvPr>
            <p:ph type="body" sz="quarter" idx="10" hasCustomPrompt="1"/>
          </p:nvPr>
        </p:nvSpPr>
        <p:spPr>
          <a:xfrm>
            <a:off x="459566" y="372025"/>
            <a:ext cx="5280506"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35" name="Text Placeholder 16">
            <a:extLst>
              <a:ext uri="{FF2B5EF4-FFF2-40B4-BE49-F238E27FC236}">
                <a16:creationId xmlns:a16="http://schemas.microsoft.com/office/drawing/2014/main" id="{CB01D908-0893-1E08-917E-96A30A5723C9}"/>
              </a:ext>
            </a:extLst>
          </p:cNvPr>
          <p:cNvSpPr>
            <a:spLocks noGrp="1"/>
          </p:cNvSpPr>
          <p:nvPr>
            <p:ph type="body" sz="quarter" idx="11" hasCustomPrompt="1"/>
          </p:nvPr>
        </p:nvSpPr>
        <p:spPr>
          <a:xfrm>
            <a:off x="459570" y="3429000"/>
            <a:ext cx="5281807" cy="2232360"/>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36" name="Title 1">
            <a:extLst>
              <a:ext uri="{FF2B5EF4-FFF2-40B4-BE49-F238E27FC236}">
                <a16:creationId xmlns:a16="http://schemas.microsoft.com/office/drawing/2014/main" id="{5443A970-63BE-84B3-CD7D-514D92B4B446}"/>
              </a:ext>
            </a:extLst>
          </p:cNvPr>
          <p:cNvSpPr>
            <a:spLocks noGrp="1"/>
          </p:cNvSpPr>
          <p:nvPr>
            <p:ph type="ctrTitle" hasCustomPrompt="1"/>
          </p:nvPr>
        </p:nvSpPr>
        <p:spPr>
          <a:xfrm>
            <a:off x="458264" y="702892"/>
            <a:ext cx="5281808"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8" name="Picture Placeholder 7">
            <a:extLst>
              <a:ext uri="{FF2B5EF4-FFF2-40B4-BE49-F238E27FC236}">
                <a16:creationId xmlns:a16="http://schemas.microsoft.com/office/drawing/2014/main" id="{EDC100E7-3357-4A3F-4254-CE065FFCC962}"/>
              </a:ext>
            </a:extLst>
          </p:cNvPr>
          <p:cNvSpPr>
            <a:spLocks noGrp="1"/>
          </p:cNvSpPr>
          <p:nvPr>
            <p:ph type="pic" sz="quarter" idx="12" hasCustomPrompt="1"/>
          </p:nvPr>
        </p:nvSpPr>
        <p:spPr>
          <a:xfrm>
            <a:off x="6096000" y="0"/>
            <a:ext cx="6096000" cy="6858000"/>
          </a:xfrm>
        </p:spPr>
        <p:txBody>
          <a:bodyPr/>
          <a:lstStyle>
            <a:lvl1pPr marL="0" indent="0">
              <a:buNone/>
              <a:defRPr/>
            </a:lvl1pPr>
          </a:lstStyle>
          <a:p>
            <a:r>
              <a:rPr lang="en-GB"/>
              <a:t>Click to add image</a:t>
            </a:r>
          </a:p>
        </p:txBody>
      </p:sp>
      <p:sp>
        <p:nvSpPr>
          <p:cNvPr id="11" name="Text Placeholder 10">
            <a:extLst>
              <a:ext uri="{FF2B5EF4-FFF2-40B4-BE49-F238E27FC236}">
                <a16:creationId xmlns:a16="http://schemas.microsoft.com/office/drawing/2014/main" id="{6FF2C9E9-7703-6115-767F-F35393952BB5}"/>
              </a:ext>
            </a:extLst>
          </p:cNvPr>
          <p:cNvSpPr>
            <a:spLocks noGrp="1"/>
          </p:cNvSpPr>
          <p:nvPr>
            <p:ph type="body" sz="quarter" idx="13" hasCustomPrompt="1"/>
          </p:nvPr>
        </p:nvSpPr>
        <p:spPr>
          <a:xfrm>
            <a:off x="458788" y="1485039"/>
            <a:ext cx="1741487" cy="219075"/>
          </a:xfrm>
        </p:spPr>
        <p:txBody>
          <a:bodyPr anchor="t">
            <a:noAutofit/>
          </a:bodyPr>
          <a:lstStyle>
            <a:lvl1pPr marL="0" indent="0">
              <a:lnSpc>
                <a:spcPct val="100000"/>
              </a:lnSpc>
              <a:buNone/>
              <a:defRPr sz="1000" b="1">
                <a:solidFill>
                  <a:srgbClr val="F79581"/>
                </a:solidFill>
              </a:defRPr>
            </a:lvl1pPr>
          </a:lstStyle>
          <a:p>
            <a:pPr lvl="0"/>
            <a:r>
              <a:rPr lang="en-US"/>
              <a:t>CLIENT INDUSTRY (OUTFIT BOLD 10PT)</a:t>
            </a:r>
            <a:endParaRPr lang="en-GB"/>
          </a:p>
        </p:txBody>
      </p:sp>
      <p:sp>
        <p:nvSpPr>
          <p:cNvPr id="31" name="Text Placeholder 10">
            <a:extLst>
              <a:ext uri="{FF2B5EF4-FFF2-40B4-BE49-F238E27FC236}">
                <a16:creationId xmlns:a16="http://schemas.microsoft.com/office/drawing/2014/main" id="{3277FFD1-6DFB-2516-CC5E-80938BDCA4ED}"/>
              </a:ext>
            </a:extLst>
          </p:cNvPr>
          <p:cNvSpPr>
            <a:spLocks noGrp="1"/>
          </p:cNvSpPr>
          <p:nvPr>
            <p:ph type="body" sz="quarter" idx="14" hasCustomPrompt="1"/>
          </p:nvPr>
        </p:nvSpPr>
        <p:spPr>
          <a:xfrm>
            <a:off x="2697163" y="1485039"/>
            <a:ext cx="3042909" cy="219075"/>
          </a:xfrm>
        </p:spPr>
        <p:txBody>
          <a:bodyPr anchor="t">
            <a:noAutofit/>
          </a:bodyPr>
          <a:lstStyle>
            <a:lvl1pPr marL="0" indent="0">
              <a:lnSpc>
                <a:spcPct val="100000"/>
              </a:lnSpc>
              <a:buNone/>
              <a:defRPr sz="1000" b="1">
                <a:solidFill>
                  <a:srgbClr val="F79581"/>
                </a:solidFill>
              </a:defRPr>
            </a:lvl1pPr>
          </a:lstStyle>
          <a:p>
            <a:pPr lvl="0"/>
            <a:r>
              <a:rPr lang="en-US"/>
              <a:t>PROJECT GOAL (OUTFIT BOLD 10PT)</a:t>
            </a:r>
            <a:endParaRPr lang="en-GB"/>
          </a:p>
        </p:txBody>
      </p:sp>
      <p:sp>
        <p:nvSpPr>
          <p:cNvPr id="32" name="Text Placeholder 10">
            <a:extLst>
              <a:ext uri="{FF2B5EF4-FFF2-40B4-BE49-F238E27FC236}">
                <a16:creationId xmlns:a16="http://schemas.microsoft.com/office/drawing/2014/main" id="{5BFB2055-E823-C14F-4646-B475DF5266CB}"/>
              </a:ext>
            </a:extLst>
          </p:cNvPr>
          <p:cNvSpPr>
            <a:spLocks noGrp="1"/>
          </p:cNvSpPr>
          <p:nvPr>
            <p:ph type="body" sz="quarter" idx="15" hasCustomPrompt="1"/>
          </p:nvPr>
        </p:nvSpPr>
        <p:spPr>
          <a:xfrm>
            <a:off x="464810" y="1822401"/>
            <a:ext cx="1741487" cy="243827"/>
          </a:xfrm>
        </p:spPr>
        <p:txBody>
          <a:bodyPr anchor="t">
            <a:noAutofit/>
          </a:bodyPr>
          <a:lstStyle>
            <a:lvl1pPr marL="0" indent="0">
              <a:lnSpc>
                <a:spcPct val="120000"/>
              </a:lnSpc>
              <a:buNone/>
              <a:defRPr sz="1200" b="1">
                <a:solidFill>
                  <a:srgbClr val="FFFFFF"/>
                </a:solidFill>
              </a:defRPr>
            </a:lvl1pPr>
          </a:lstStyle>
          <a:p>
            <a:pPr lvl="0"/>
            <a:r>
              <a:rPr lang="en-US"/>
              <a:t>Client Industry (Outfit Bold 12pt)</a:t>
            </a:r>
            <a:endParaRPr lang="en-GB"/>
          </a:p>
        </p:txBody>
      </p:sp>
      <p:sp>
        <p:nvSpPr>
          <p:cNvPr id="33" name="Text Placeholder 10">
            <a:extLst>
              <a:ext uri="{FF2B5EF4-FFF2-40B4-BE49-F238E27FC236}">
                <a16:creationId xmlns:a16="http://schemas.microsoft.com/office/drawing/2014/main" id="{CCB138E9-3141-E609-99F1-24EA8E6C8F7C}"/>
              </a:ext>
            </a:extLst>
          </p:cNvPr>
          <p:cNvSpPr>
            <a:spLocks noGrp="1"/>
          </p:cNvSpPr>
          <p:nvPr>
            <p:ph type="body" sz="quarter" idx="16" hasCustomPrompt="1"/>
          </p:nvPr>
        </p:nvSpPr>
        <p:spPr>
          <a:xfrm>
            <a:off x="2703185" y="1822401"/>
            <a:ext cx="3042909" cy="1012085"/>
          </a:xfrm>
        </p:spPr>
        <p:txBody>
          <a:bodyPr anchor="t">
            <a:noAutofit/>
          </a:bodyPr>
          <a:lstStyle>
            <a:lvl1pPr marL="0" indent="0">
              <a:lnSpc>
                <a:spcPct val="120000"/>
              </a:lnSpc>
              <a:buNone/>
              <a:defRPr sz="1200" b="0">
                <a:solidFill>
                  <a:srgbClr val="CECECE"/>
                </a:solidFill>
                <a:latin typeface="Outfit Light" pitchFamily="2" charset="0"/>
              </a:defRPr>
            </a:lvl1pPr>
          </a:lstStyle>
          <a:p>
            <a:pPr lvl="0"/>
            <a:r>
              <a:rPr lang="en-US"/>
              <a:t>Project goals (Outfit Light 12pt)</a:t>
            </a:r>
            <a:endParaRPr lang="en-GB"/>
          </a:p>
        </p:txBody>
      </p:sp>
      <p:sp>
        <p:nvSpPr>
          <p:cNvPr id="37" name="Text Placeholder 10">
            <a:extLst>
              <a:ext uri="{FF2B5EF4-FFF2-40B4-BE49-F238E27FC236}">
                <a16:creationId xmlns:a16="http://schemas.microsoft.com/office/drawing/2014/main" id="{A98DCCE3-1601-945E-75D6-1165823EE8CC}"/>
              </a:ext>
            </a:extLst>
          </p:cNvPr>
          <p:cNvSpPr>
            <a:spLocks noGrp="1"/>
          </p:cNvSpPr>
          <p:nvPr>
            <p:ph type="body" sz="quarter" idx="17" hasCustomPrompt="1"/>
          </p:nvPr>
        </p:nvSpPr>
        <p:spPr>
          <a:xfrm>
            <a:off x="464810" y="3066886"/>
            <a:ext cx="5275262" cy="219075"/>
          </a:xfrm>
        </p:spPr>
        <p:txBody>
          <a:bodyPr anchor="t">
            <a:noAutofit/>
          </a:bodyPr>
          <a:lstStyle>
            <a:lvl1pPr marL="0" indent="0">
              <a:lnSpc>
                <a:spcPct val="100000"/>
              </a:lnSpc>
              <a:buNone/>
              <a:defRPr sz="1000" b="1">
                <a:solidFill>
                  <a:srgbClr val="F79581"/>
                </a:solidFill>
              </a:defRPr>
            </a:lvl1pPr>
          </a:lstStyle>
          <a:p>
            <a:pPr lvl="0"/>
            <a:r>
              <a:rPr lang="en-US"/>
              <a:t>OUR SOLUTION (OUTFIT BOLD 10PT)</a:t>
            </a:r>
            <a:endParaRPr lang="en-GB"/>
          </a:p>
        </p:txBody>
      </p:sp>
      <p:sp>
        <p:nvSpPr>
          <p:cNvPr id="2" name="TextBox 1">
            <a:extLst>
              <a:ext uri="{FF2B5EF4-FFF2-40B4-BE49-F238E27FC236}">
                <a16:creationId xmlns:a16="http://schemas.microsoft.com/office/drawing/2014/main" id="{E99F7255-8CE3-6AB4-B266-C003FCC82A53}"/>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0BAD1CAE-7444-6320-2D44-C31720C4B2A8}"/>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3F7C3D49-91D1-D477-3CB3-DCB2719EE95B}"/>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DC2092D6-D4CD-0D1B-CD04-95186224B304}"/>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53985AD8-2671-C018-7F46-1BF0CE525EFC}"/>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B0BD495A-5C52-EA98-EF90-4B96229F2035}"/>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ABE0C17C-BC61-686F-738C-5C3A86CA7F51}"/>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730C00F4-DF68-DC74-CFF9-14BEBB75D38D}"/>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2" name="TextBox 11">
            <a:extLst>
              <a:ext uri="{FF2B5EF4-FFF2-40B4-BE49-F238E27FC236}">
                <a16:creationId xmlns:a16="http://schemas.microsoft.com/office/drawing/2014/main" id="{B60B03F7-9480-E498-3CCB-ACA8EC1E641D}"/>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9D46C410-AE5C-D296-4613-7A7CE6C4DD7C}"/>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EC98051A-C485-DEAC-021F-1AB6AEB1E1C1}"/>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C44A4249-1618-5EB4-4F10-A8D0EE375F7C}"/>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18811337-E5F2-08CF-8222-F87D2C66F51A}"/>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5B7D59CA-28CF-819D-24CD-70A881C8B796}"/>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7D4C96C8-D178-4030-D926-8BC41017004C}"/>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3A3F0514-ED35-5BDD-CA50-0C83F591B6C1}"/>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17B0E055-6E66-627C-0C6B-A54245374607}"/>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7FCEF931-A85C-7DE9-F807-E60478BC4CED}"/>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E51E028C-3219-D714-350C-C2DE02F57689}"/>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4D3EB6D4-49CC-4DE6-444B-FB7FA7B411CC}"/>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CCD26D21-3381-A826-F6E2-8DCA2E9CB491}"/>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D0DF4523-2C46-E386-64CB-7B96DD63876D}"/>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E7BE7948-5D98-6619-D49C-F64D15B43B70}"/>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0AA5CF68-3CF1-8CDD-DBC8-434E6F72F335}"/>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68AA64E2-EF16-86E1-8893-576D92C4E552}"/>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F626F882-13B1-3D62-8BFB-E9545400C819}"/>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6B6CDC7F-7ED2-4656-9FBA-FFCA07F26FC8}"/>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7F4BE832-F050-C4CD-33E0-9C84FCD3605A}"/>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9" name="Text Placeholder 43">
            <a:extLst>
              <a:ext uri="{FF2B5EF4-FFF2-40B4-BE49-F238E27FC236}">
                <a16:creationId xmlns:a16="http://schemas.microsoft.com/office/drawing/2014/main" id="{89B04DC3-5A00-EA83-6EBA-A813E53C079B}"/>
              </a:ext>
            </a:extLst>
          </p:cNvPr>
          <p:cNvSpPr>
            <a:spLocks noGrp="1"/>
          </p:cNvSpPr>
          <p:nvPr>
            <p:ph type="body" sz="quarter" idx="18"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0" name="Picture Placeholder 45">
            <a:extLst>
              <a:ext uri="{FF2B5EF4-FFF2-40B4-BE49-F238E27FC236}">
                <a16:creationId xmlns:a16="http://schemas.microsoft.com/office/drawing/2014/main" id="{F6F33EFC-F4A9-6669-4A73-73C7525487C9}"/>
              </a:ext>
            </a:extLst>
          </p:cNvPr>
          <p:cNvSpPr>
            <a:spLocks noGrp="1"/>
          </p:cNvSpPr>
          <p:nvPr>
            <p:ph type="pic" sz="quarter" idx="19"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371157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FBA36-BFDB-AF4D-A372-454E4FEB1287}" type="datetimeFigureOut">
              <a:rPr lang="en-US" smtClean="0"/>
              <a:t>9/19/23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FC1F5E-47A5-BE42-A7BA-9A37CE845769}" type="slidenum">
              <a:rPr lang="en-US" smtClean="0"/>
              <a:t>‹#›</a:t>
            </a:fld>
            <a:endParaRPr lang="en-US"/>
          </a:p>
        </p:txBody>
      </p:sp>
    </p:spTree>
    <p:extLst>
      <p:ext uri="{BB962C8B-B14F-4D97-AF65-F5344CB8AC3E}">
        <p14:creationId xmlns:p14="http://schemas.microsoft.com/office/powerpoint/2010/main" val="25181160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ast work Slide">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3FE5487C-7DAA-9ECA-4CF2-A805A2B2F773}"/>
              </a:ext>
            </a:extLst>
          </p:cNvPr>
          <p:cNvSpPr>
            <a:spLocks noGrp="1"/>
          </p:cNvSpPr>
          <p:nvPr>
            <p:ph type="body" sz="quarter" idx="10" hasCustomPrompt="1"/>
          </p:nvPr>
        </p:nvSpPr>
        <p:spPr>
          <a:xfrm>
            <a:off x="459566" y="372025"/>
            <a:ext cx="4739912"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35" name="Text Placeholder 16">
            <a:extLst>
              <a:ext uri="{FF2B5EF4-FFF2-40B4-BE49-F238E27FC236}">
                <a16:creationId xmlns:a16="http://schemas.microsoft.com/office/drawing/2014/main" id="{CB01D908-0893-1E08-917E-96A30A5723C9}"/>
              </a:ext>
            </a:extLst>
          </p:cNvPr>
          <p:cNvSpPr>
            <a:spLocks noGrp="1"/>
          </p:cNvSpPr>
          <p:nvPr>
            <p:ph type="body" sz="quarter" idx="11" hasCustomPrompt="1"/>
          </p:nvPr>
        </p:nvSpPr>
        <p:spPr>
          <a:xfrm>
            <a:off x="459571" y="2085894"/>
            <a:ext cx="4741080" cy="2133681"/>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36" name="Title 1">
            <a:extLst>
              <a:ext uri="{FF2B5EF4-FFF2-40B4-BE49-F238E27FC236}">
                <a16:creationId xmlns:a16="http://schemas.microsoft.com/office/drawing/2014/main" id="{5443A970-63BE-84B3-CD7D-514D92B4B446}"/>
              </a:ext>
            </a:extLst>
          </p:cNvPr>
          <p:cNvSpPr>
            <a:spLocks noGrp="1"/>
          </p:cNvSpPr>
          <p:nvPr>
            <p:ph type="ctrTitle" hasCustomPrompt="1"/>
          </p:nvPr>
        </p:nvSpPr>
        <p:spPr>
          <a:xfrm>
            <a:off x="458264" y="979117"/>
            <a:ext cx="4741081" cy="587683"/>
          </a:xfrm>
          <a:prstGeom prst="rect">
            <a:avLst/>
          </a:prstGeom>
        </p:spPr>
        <p:txBody>
          <a:bodyPr anchor="b">
            <a:normAutofit/>
          </a:bodyPr>
          <a:lstStyle>
            <a:lvl1pPr marL="0" indent="0" algn="l">
              <a:lnSpc>
                <a:spcPct val="120000"/>
              </a:lnSpc>
              <a:defRPr sz="2400" b="1">
                <a:solidFill>
                  <a:schemeClr val="bg1"/>
                </a:solidFill>
                <a:latin typeface="Outfit" pitchFamily="2" charset="0"/>
                <a:ea typeface="Outfit" pitchFamily="2" charset="0"/>
              </a:defRPr>
            </a:lvl1pPr>
          </a:lstStyle>
          <a:p>
            <a:r>
              <a:rPr lang="en-US"/>
              <a:t>Title (Outfit Bold 24pt)</a:t>
            </a:r>
          </a:p>
        </p:txBody>
      </p:sp>
      <p:sp>
        <p:nvSpPr>
          <p:cNvPr id="8" name="Picture Placeholder 7">
            <a:extLst>
              <a:ext uri="{FF2B5EF4-FFF2-40B4-BE49-F238E27FC236}">
                <a16:creationId xmlns:a16="http://schemas.microsoft.com/office/drawing/2014/main" id="{EDC100E7-3357-4A3F-4254-CE065FFCC962}"/>
              </a:ext>
            </a:extLst>
          </p:cNvPr>
          <p:cNvSpPr>
            <a:spLocks noGrp="1"/>
          </p:cNvSpPr>
          <p:nvPr>
            <p:ph type="pic" sz="quarter" idx="12" hasCustomPrompt="1"/>
          </p:nvPr>
        </p:nvSpPr>
        <p:spPr>
          <a:xfrm>
            <a:off x="5419725" y="0"/>
            <a:ext cx="6772275" cy="6858000"/>
          </a:xfrm>
        </p:spPr>
        <p:txBody>
          <a:bodyPr/>
          <a:lstStyle>
            <a:lvl1pPr marL="0" indent="0">
              <a:buNone/>
              <a:defRPr/>
            </a:lvl1pPr>
          </a:lstStyle>
          <a:p>
            <a:r>
              <a:rPr lang="en-GB"/>
              <a:t>Click to add image</a:t>
            </a:r>
          </a:p>
        </p:txBody>
      </p:sp>
      <p:sp>
        <p:nvSpPr>
          <p:cNvPr id="11" name="Text Placeholder 10">
            <a:extLst>
              <a:ext uri="{FF2B5EF4-FFF2-40B4-BE49-F238E27FC236}">
                <a16:creationId xmlns:a16="http://schemas.microsoft.com/office/drawing/2014/main" id="{369DB22B-2EC6-99E7-A2E8-4FC2B69AD43B}"/>
              </a:ext>
            </a:extLst>
          </p:cNvPr>
          <p:cNvSpPr>
            <a:spLocks noGrp="1"/>
          </p:cNvSpPr>
          <p:nvPr>
            <p:ph type="body" sz="quarter" idx="13" hasCustomPrompt="1"/>
          </p:nvPr>
        </p:nvSpPr>
        <p:spPr>
          <a:xfrm>
            <a:off x="458788" y="1528615"/>
            <a:ext cx="2160587" cy="244475"/>
          </a:xfrm>
        </p:spPr>
        <p:txBody>
          <a:bodyPr>
            <a:normAutofit/>
          </a:bodyPr>
          <a:lstStyle>
            <a:lvl1pPr marL="0" indent="0">
              <a:lnSpc>
                <a:spcPct val="120000"/>
              </a:lnSpc>
              <a:buNone/>
              <a:defRPr sz="1000">
                <a:solidFill>
                  <a:srgbClr val="FFFFFF"/>
                </a:solidFill>
                <a:latin typeface="Outfit Light" pitchFamily="2" charset="0"/>
              </a:defRPr>
            </a:lvl1pPr>
          </a:lstStyle>
          <a:p>
            <a:pPr lvl="0"/>
            <a:r>
              <a:rPr lang="en-GB"/>
              <a:t>Category (Outfit Light 10pt)</a:t>
            </a:r>
          </a:p>
        </p:txBody>
      </p:sp>
      <p:sp>
        <p:nvSpPr>
          <p:cNvPr id="31" name="Text Placeholder 16">
            <a:extLst>
              <a:ext uri="{FF2B5EF4-FFF2-40B4-BE49-F238E27FC236}">
                <a16:creationId xmlns:a16="http://schemas.microsoft.com/office/drawing/2014/main" id="{64F1A2CE-3495-AF7B-8B62-9120B805032F}"/>
              </a:ext>
            </a:extLst>
          </p:cNvPr>
          <p:cNvSpPr>
            <a:spLocks noGrp="1"/>
          </p:cNvSpPr>
          <p:nvPr>
            <p:ph type="body" sz="quarter" idx="14" hasCustomPrompt="1"/>
          </p:nvPr>
        </p:nvSpPr>
        <p:spPr>
          <a:xfrm>
            <a:off x="458265" y="4492464"/>
            <a:ext cx="4741080" cy="320838"/>
          </a:xfrm>
        </p:spPr>
        <p:txBody>
          <a:bodyPr anchor="b">
            <a:normAutofit/>
          </a:bodyPr>
          <a:lstStyle>
            <a:lvl1pPr marL="0" indent="0">
              <a:lnSpc>
                <a:spcPct val="120000"/>
              </a:lnSpc>
              <a:buNone/>
              <a:defRPr sz="1000" b="1">
                <a:solidFill>
                  <a:srgbClr val="F79581"/>
                </a:solidFill>
                <a:latin typeface="Outfit" pitchFamily="2" charset="0"/>
              </a:defRPr>
            </a:lvl1pPr>
          </a:lstStyle>
          <a:p>
            <a:pPr lvl="0"/>
            <a:r>
              <a:rPr lang="en-US"/>
              <a:t>ROLES AND RESPONSIBILITIES (OUTFIT LIGHT 10PT)</a:t>
            </a:r>
          </a:p>
        </p:txBody>
      </p:sp>
      <p:sp>
        <p:nvSpPr>
          <p:cNvPr id="32" name="Text Placeholder 16">
            <a:extLst>
              <a:ext uri="{FF2B5EF4-FFF2-40B4-BE49-F238E27FC236}">
                <a16:creationId xmlns:a16="http://schemas.microsoft.com/office/drawing/2014/main" id="{D73B14AB-2B5D-5B4F-3FD5-23503EBDE1AB}"/>
              </a:ext>
            </a:extLst>
          </p:cNvPr>
          <p:cNvSpPr>
            <a:spLocks noGrp="1"/>
          </p:cNvSpPr>
          <p:nvPr>
            <p:ph type="body" sz="quarter" idx="15" hasCustomPrompt="1"/>
          </p:nvPr>
        </p:nvSpPr>
        <p:spPr>
          <a:xfrm>
            <a:off x="458264" y="4897355"/>
            <a:ext cx="4741080" cy="792261"/>
          </a:xfrm>
        </p:spPr>
        <p:txBody>
          <a:bodyPr numCol="2">
            <a:noAutofit/>
          </a:bodyPr>
          <a:lstStyle>
            <a:lvl1pPr marL="0" indent="0">
              <a:lnSpc>
                <a:spcPct val="120000"/>
              </a:lnSpc>
              <a:spcBef>
                <a:spcPts val="0"/>
              </a:spcBef>
              <a:buNone/>
              <a:defRPr sz="1200">
                <a:solidFill>
                  <a:srgbClr val="CECECE"/>
                </a:solidFill>
                <a:latin typeface="Outfit" pitchFamily="2" charset="0"/>
              </a:defRPr>
            </a:lvl1pPr>
          </a:lstStyle>
          <a:p>
            <a:pPr lvl="0"/>
            <a:r>
              <a:rPr lang="en-US"/>
              <a:t>Body text (Outfit Light 12pt)</a:t>
            </a:r>
          </a:p>
        </p:txBody>
      </p:sp>
      <p:sp>
        <p:nvSpPr>
          <p:cNvPr id="2" name="TextBox 1">
            <a:extLst>
              <a:ext uri="{FF2B5EF4-FFF2-40B4-BE49-F238E27FC236}">
                <a16:creationId xmlns:a16="http://schemas.microsoft.com/office/drawing/2014/main" id="{2052BE4F-69DB-3F09-F12B-7521492D0A7B}"/>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3E7EF657-60F4-E436-F0F0-257DDD1EC8A1}"/>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3A45B1AD-BD1E-325E-2CF0-BB7088E2706C}"/>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4AC2D1C0-C6F0-3130-ADB3-0D6F91541054}"/>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5732A70E-7BCE-F9E6-7159-A8E3D783EA6B}"/>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643288CB-56A4-E539-C59C-854665DBA3E7}"/>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4EEC6ACA-906D-42D6-2F24-9C36C783D460}"/>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284C877F-FEF0-7523-7938-FA0D6307389C}"/>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2" name="TextBox 11">
            <a:extLst>
              <a:ext uri="{FF2B5EF4-FFF2-40B4-BE49-F238E27FC236}">
                <a16:creationId xmlns:a16="http://schemas.microsoft.com/office/drawing/2014/main" id="{4A578910-BAAF-AD06-1872-16A31738C987}"/>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BAD1064B-90CD-1A85-5594-86EF510F21F0}"/>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3639C985-4DDB-CDD8-1163-547AA1E03757}"/>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865DAA5A-FA0E-CB5E-29DB-BD85AFA9AA67}"/>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CF8C5F1F-358D-EA5F-3013-43812B4672F0}"/>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54D9E681-0296-CF35-6B2D-D0DC025E01E6}"/>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F7BF1A4D-E418-8149-1E90-C7D35ABA379C}"/>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A7B9CD51-D4CE-A4D2-B1AA-AF7AFBB8DC97}"/>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14DFFE4D-D2C5-FAEF-1E69-D5CC1D4D8F18}"/>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01AA6A93-8619-B196-0D3C-37113F7FF8F9}"/>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E8A5C978-9E8A-C5FA-2135-36A57AD53BDD}"/>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C0087909-4296-AD1A-5FE5-CFF4F023A971}"/>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8612A077-8DE8-6C5C-0F9E-F24F6A392D1B}"/>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CC935A6F-6470-97A8-5164-01F4E13190F5}"/>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EC3400F2-33C7-AE9E-A5C7-709DB6626896}"/>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607D197F-A7B4-86C0-0101-3ABA293676D0}"/>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5BD165AB-D716-E55F-769B-FCDC9795BD64}"/>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7E20A445-2E58-A641-ABC3-3C7DA6FB9395}"/>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7" name="Text Placeholder 43">
            <a:extLst>
              <a:ext uri="{FF2B5EF4-FFF2-40B4-BE49-F238E27FC236}">
                <a16:creationId xmlns:a16="http://schemas.microsoft.com/office/drawing/2014/main" id="{1EB6E86F-C9F9-155C-DFD6-AC527302B32D}"/>
              </a:ext>
            </a:extLst>
          </p:cNvPr>
          <p:cNvSpPr>
            <a:spLocks noGrp="1"/>
          </p:cNvSpPr>
          <p:nvPr>
            <p:ph type="body" sz="quarter" idx="16"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38" name="Picture Placeholder 45">
            <a:extLst>
              <a:ext uri="{FF2B5EF4-FFF2-40B4-BE49-F238E27FC236}">
                <a16:creationId xmlns:a16="http://schemas.microsoft.com/office/drawing/2014/main" id="{A881C82D-D1A8-0A4C-882E-E03147C86C23}"/>
              </a:ext>
            </a:extLst>
          </p:cNvPr>
          <p:cNvSpPr>
            <a:spLocks noGrp="1"/>
          </p:cNvSpPr>
          <p:nvPr>
            <p:ph type="pic" sz="quarter" idx="17"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23694412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in background slide_Title only">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3EEAD816-0CCA-0733-8EFD-04C16F48638F}"/>
              </a:ext>
            </a:extLst>
          </p:cNvPr>
          <p:cNvSpPr/>
          <p:nvPr userDrawn="1"/>
        </p:nvSpPr>
        <p:spPr>
          <a:xfrm>
            <a:off x="0" y="0"/>
            <a:ext cx="12192000" cy="6858000"/>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Icon&#10;&#10;Description automatically generated with low confidence">
            <a:extLst>
              <a:ext uri="{FF2B5EF4-FFF2-40B4-BE49-F238E27FC236}">
                <a16:creationId xmlns:a16="http://schemas.microsoft.com/office/drawing/2014/main" id="{3B56BD6E-742C-4666-B75C-0885CF21F029}"/>
              </a:ext>
            </a:extLst>
          </p:cNvPr>
          <p:cNvPicPr>
            <a:picLocks noGrp="1" noRot="1" noChangeAspect="1" noMove="1" noResize="1" noEditPoints="1" noAdjustHandles="1" noChangeArrowheads="1" noChangeShapeType="1" noCrop="1"/>
          </p:cNvPicPr>
          <p:nvPr userDrawn="1"/>
        </p:nvPicPr>
        <p:blipFill>
          <a:blip r:embed="rId3">
            <a:alphaModFix amt="35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2550E097-AEC1-4DF9-BD26-532494FF2372}"/>
              </a:ext>
            </a:extLst>
          </p:cNvPr>
          <p:cNvSpPr>
            <a:spLocks noGrp="1"/>
          </p:cNvSpPr>
          <p:nvPr>
            <p:ph type="ctrTitle" hasCustomPrompt="1"/>
          </p:nvPr>
        </p:nvSpPr>
        <p:spPr>
          <a:xfrm>
            <a:off x="458263" y="702892"/>
            <a:ext cx="10570099"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67" name="Rectangle 66">
            <a:extLst>
              <a:ext uri="{FF2B5EF4-FFF2-40B4-BE49-F238E27FC236}">
                <a16:creationId xmlns:a16="http://schemas.microsoft.com/office/drawing/2014/main" id="{3C25F25B-0114-4390-9B3A-C39912326B03}"/>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68" name="Picture 67" descr="A black and white sign&#10;&#10;Description automatically generated with low confidence">
            <a:extLst>
              <a:ext uri="{FF2B5EF4-FFF2-40B4-BE49-F238E27FC236}">
                <a16:creationId xmlns:a16="http://schemas.microsoft.com/office/drawing/2014/main" id="{E93DFC7D-1E9A-4701-84FB-251142A04F1B}"/>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64" name="Text Placeholder 4">
            <a:extLst>
              <a:ext uri="{FF2B5EF4-FFF2-40B4-BE49-F238E27FC236}">
                <a16:creationId xmlns:a16="http://schemas.microsoft.com/office/drawing/2014/main" id="{91C1E1A8-D0F8-2336-1C18-E83BD77D9E0B}"/>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66" name="Text Placeholder 21">
            <a:extLst>
              <a:ext uri="{FF2B5EF4-FFF2-40B4-BE49-F238E27FC236}">
                <a16:creationId xmlns:a16="http://schemas.microsoft.com/office/drawing/2014/main" id="{C15E04D0-5993-CF44-C149-E9B7C5F8B438}"/>
              </a:ext>
            </a:extLst>
          </p:cNvPr>
          <p:cNvSpPr>
            <a:spLocks noGrp="1"/>
          </p:cNvSpPr>
          <p:nvPr>
            <p:ph type="body" sz="quarter" idx="10" hasCustomPrompt="1"/>
          </p:nvPr>
        </p:nvSpPr>
        <p:spPr>
          <a:xfrm>
            <a:off x="459566" y="372025"/>
            <a:ext cx="4859780"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pic>
        <p:nvPicPr>
          <p:cNvPr id="71" name="Picture 3">
            <a:extLst>
              <a:ext uri="{FF2B5EF4-FFF2-40B4-BE49-F238E27FC236}">
                <a16:creationId xmlns:a16="http://schemas.microsoft.com/office/drawing/2014/main" id="{4A171B45-641B-A89D-33AE-2C8437112376}"/>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1AC3A6-D0E2-24D8-4237-FEAEE07CD573}"/>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12" name="Text Placeholder 43">
            <a:extLst>
              <a:ext uri="{FF2B5EF4-FFF2-40B4-BE49-F238E27FC236}">
                <a16:creationId xmlns:a16="http://schemas.microsoft.com/office/drawing/2014/main" id="{6E7F0859-051E-F493-7F0A-6B5FC9D60E66}"/>
              </a:ext>
            </a:extLst>
          </p:cNvPr>
          <p:cNvSpPr>
            <a:spLocks noGrp="1"/>
          </p:cNvSpPr>
          <p:nvPr>
            <p:ph type="body" sz="quarter" idx="11"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13" name="Picture Placeholder 45">
            <a:extLst>
              <a:ext uri="{FF2B5EF4-FFF2-40B4-BE49-F238E27FC236}">
                <a16:creationId xmlns:a16="http://schemas.microsoft.com/office/drawing/2014/main" id="{B615D01E-44F5-01D2-E2A5-D3626A4E5ACB}"/>
              </a:ext>
            </a:extLst>
          </p:cNvPr>
          <p:cNvSpPr>
            <a:spLocks noGrp="1"/>
          </p:cNvSpPr>
          <p:nvPr>
            <p:ph type="pic" sz="quarter" idx="12"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1812278381"/>
      </p:ext>
    </p:extLst>
  </p:cSld>
  <p:clrMapOvr>
    <a:masterClrMapping/>
  </p:clrMapOvr>
  <p:extLst>
    <p:ext uri="{DCECCB84-F9BA-43D5-87BE-67443E8EF086}">
      <p15:sldGuideLst xmlns:p15="http://schemas.microsoft.com/office/powerpoint/2012/main">
        <p15:guide id="1" orient="horz" pos="595">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in background slide_Body text">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3EEAD816-0CCA-0733-8EFD-04C16F48638F}"/>
              </a:ext>
            </a:extLst>
          </p:cNvPr>
          <p:cNvSpPr/>
          <p:nvPr userDrawn="1"/>
        </p:nvSpPr>
        <p:spPr>
          <a:xfrm>
            <a:off x="0" y="0"/>
            <a:ext cx="12192000" cy="6858000"/>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Icon&#10;&#10;Description automatically generated with low confidence">
            <a:extLst>
              <a:ext uri="{FF2B5EF4-FFF2-40B4-BE49-F238E27FC236}">
                <a16:creationId xmlns:a16="http://schemas.microsoft.com/office/drawing/2014/main" id="{3B56BD6E-742C-4666-B75C-0885CF21F029}"/>
              </a:ext>
            </a:extLst>
          </p:cNvPr>
          <p:cNvPicPr>
            <a:picLocks noGrp="1" noRot="1" noChangeAspect="1" noMove="1" noResize="1" noEditPoints="1" noAdjustHandles="1" noChangeArrowheads="1" noChangeShapeType="1" noCrop="1"/>
          </p:cNvPicPr>
          <p:nvPr userDrawn="1"/>
        </p:nvPicPr>
        <p:blipFill>
          <a:blip r:embed="rId2">
            <a:alphaModFix amt="35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2550E097-AEC1-4DF9-BD26-532494FF2372}"/>
              </a:ext>
            </a:extLst>
          </p:cNvPr>
          <p:cNvSpPr>
            <a:spLocks noGrp="1"/>
          </p:cNvSpPr>
          <p:nvPr>
            <p:ph type="ctrTitle" hasCustomPrompt="1"/>
          </p:nvPr>
        </p:nvSpPr>
        <p:spPr>
          <a:xfrm>
            <a:off x="458263" y="702892"/>
            <a:ext cx="10570099"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67" name="Rectangle 66">
            <a:extLst>
              <a:ext uri="{FF2B5EF4-FFF2-40B4-BE49-F238E27FC236}">
                <a16:creationId xmlns:a16="http://schemas.microsoft.com/office/drawing/2014/main" id="{3C25F25B-0114-4390-9B3A-C39912326B03}"/>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68" name="Picture 67" descr="A black and white sign&#10;&#10;Description automatically generated with low confidence">
            <a:extLst>
              <a:ext uri="{FF2B5EF4-FFF2-40B4-BE49-F238E27FC236}">
                <a16:creationId xmlns:a16="http://schemas.microsoft.com/office/drawing/2014/main" id="{E93DFC7D-1E9A-4701-84FB-251142A04F1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64" name="Text Placeholder 4">
            <a:extLst>
              <a:ext uri="{FF2B5EF4-FFF2-40B4-BE49-F238E27FC236}">
                <a16:creationId xmlns:a16="http://schemas.microsoft.com/office/drawing/2014/main" id="{91C1E1A8-D0F8-2336-1C18-E83BD77D9E0B}"/>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66" name="Text Placeholder 21">
            <a:extLst>
              <a:ext uri="{FF2B5EF4-FFF2-40B4-BE49-F238E27FC236}">
                <a16:creationId xmlns:a16="http://schemas.microsoft.com/office/drawing/2014/main" id="{C15E04D0-5993-CF44-C149-E9B7C5F8B438}"/>
              </a:ext>
            </a:extLst>
          </p:cNvPr>
          <p:cNvSpPr>
            <a:spLocks noGrp="1"/>
          </p:cNvSpPr>
          <p:nvPr>
            <p:ph type="body" sz="quarter" idx="10" hasCustomPrompt="1"/>
          </p:nvPr>
        </p:nvSpPr>
        <p:spPr>
          <a:xfrm>
            <a:off x="459566" y="372025"/>
            <a:ext cx="4859780"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pic>
        <p:nvPicPr>
          <p:cNvPr id="71" name="Picture 3">
            <a:extLst>
              <a:ext uri="{FF2B5EF4-FFF2-40B4-BE49-F238E27FC236}">
                <a16:creationId xmlns:a16="http://schemas.microsoft.com/office/drawing/2014/main" id="{4A171B45-641B-A89D-33AE-2C8437112376}"/>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6">
            <a:extLst>
              <a:ext uri="{FF2B5EF4-FFF2-40B4-BE49-F238E27FC236}">
                <a16:creationId xmlns:a16="http://schemas.microsoft.com/office/drawing/2014/main" id="{651C52CC-4D9D-32D8-56C8-FE31D80D25EB}"/>
              </a:ext>
            </a:extLst>
          </p:cNvPr>
          <p:cNvSpPr>
            <a:spLocks noGrp="1"/>
          </p:cNvSpPr>
          <p:nvPr>
            <p:ph type="body" sz="quarter" idx="11" hasCustomPrompt="1"/>
          </p:nvPr>
        </p:nvSpPr>
        <p:spPr>
          <a:xfrm>
            <a:off x="459570" y="2089323"/>
            <a:ext cx="10568792" cy="3391062"/>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12" name="Text Placeholder 16">
            <a:extLst>
              <a:ext uri="{FF2B5EF4-FFF2-40B4-BE49-F238E27FC236}">
                <a16:creationId xmlns:a16="http://schemas.microsoft.com/office/drawing/2014/main" id="{923735C5-8917-EF80-7479-97D724763EAF}"/>
              </a:ext>
            </a:extLst>
          </p:cNvPr>
          <p:cNvSpPr>
            <a:spLocks noGrp="1"/>
          </p:cNvSpPr>
          <p:nvPr>
            <p:ph type="body" sz="quarter" idx="12" hasCustomPrompt="1"/>
          </p:nvPr>
        </p:nvSpPr>
        <p:spPr>
          <a:xfrm>
            <a:off x="459568" y="1377615"/>
            <a:ext cx="10568795" cy="503939"/>
          </a:xfrm>
        </p:spPr>
        <p:txBody>
          <a:bodyPr>
            <a:noAutofit/>
          </a:bodyPr>
          <a:lstStyle>
            <a:lvl1pPr marL="0" indent="0">
              <a:lnSpc>
                <a:spcPct val="100000"/>
              </a:lnSpc>
              <a:spcBef>
                <a:spcPts val="0"/>
              </a:spcBef>
              <a:buNone/>
              <a:defRPr sz="1400" b="0">
                <a:solidFill>
                  <a:srgbClr val="F79581"/>
                </a:solidFill>
                <a:latin typeface="Outfit Medium" pitchFamily="2" charset="0"/>
              </a:defRPr>
            </a:lvl1pPr>
          </a:lstStyle>
          <a:p>
            <a:pPr lvl="0"/>
            <a:r>
              <a:rPr lang="en-US"/>
              <a:t>Subtitle (Outfit Medium 14pt)</a:t>
            </a:r>
          </a:p>
        </p:txBody>
      </p:sp>
      <p:sp>
        <p:nvSpPr>
          <p:cNvPr id="13" name="Text Placeholder 43">
            <a:extLst>
              <a:ext uri="{FF2B5EF4-FFF2-40B4-BE49-F238E27FC236}">
                <a16:creationId xmlns:a16="http://schemas.microsoft.com/office/drawing/2014/main" id="{C429E29F-E1C6-1881-FF62-A5B39F36AE57}"/>
              </a:ext>
            </a:extLst>
          </p:cNvPr>
          <p:cNvSpPr>
            <a:spLocks noGrp="1"/>
          </p:cNvSpPr>
          <p:nvPr>
            <p:ph type="body" sz="quarter" idx="13"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14" name="Picture Placeholder 45">
            <a:extLst>
              <a:ext uri="{FF2B5EF4-FFF2-40B4-BE49-F238E27FC236}">
                <a16:creationId xmlns:a16="http://schemas.microsoft.com/office/drawing/2014/main" id="{E3E3045F-B78A-909B-3FDE-13F1165D95D3}"/>
              </a:ext>
            </a:extLst>
          </p:cNvPr>
          <p:cNvSpPr>
            <a:spLocks noGrp="1"/>
          </p:cNvSpPr>
          <p:nvPr>
            <p:ph type="pic" sz="quarter" idx="14"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1744623879"/>
      </p:ext>
    </p:extLst>
  </p:cSld>
  <p:clrMapOvr>
    <a:masterClrMapping/>
  </p:clrMapOvr>
  <p:extLst>
    <p:ext uri="{DCECCB84-F9BA-43D5-87BE-67443E8EF086}">
      <p15:sldGuideLst xmlns:p15="http://schemas.microsoft.com/office/powerpoint/2012/main">
        <p15:guide id="1" orient="horz" pos="595">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in background slide_Body text no subtitle">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3EEAD816-0CCA-0733-8EFD-04C16F48638F}"/>
              </a:ext>
            </a:extLst>
          </p:cNvPr>
          <p:cNvSpPr/>
          <p:nvPr userDrawn="1"/>
        </p:nvSpPr>
        <p:spPr>
          <a:xfrm>
            <a:off x="0" y="0"/>
            <a:ext cx="12192000" cy="6858000"/>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Icon&#10;&#10;Description automatically generated with low confidence">
            <a:extLst>
              <a:ext uri="{FF2B5EF4-FFF2-40B4-BE49-F238E27FC236}">
                <a16:creationId xmlns:a16="http://schemas.microsoft.com/office/drawing/2014/main" id="{3B56BD6E-742C-4666-B75C-0885CF21F029}"/>
              </a:ext>
            </a:extLst>
          </p:cNvPr>
          <p:cNvPicPr>
            <a:picLocks noGrp="1" noRot="1" noChangeAspect="1" noMove="1" noResize="1" noEditPoints="1" noAdjustHandles="1" noChangeArrowheads="1" noChangeShapeType="1" noCrop="1"/>
          </p:cNvPicPr>
          <p:nvPr userDrawn="1"/>
        </p:nvPicPr>
        <p:blipFill>
          <a:blip r:embed="rId2">
            <a:alphaModFix amt="35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2550E097-AEC1-4DF9-BD26-532494FF2372}"/>
              </a:ext>
            </a:extLst>
          </p:cNvPr>
          <p:cNvSpPr>
            <a:spLocks noGrp="1"/>
          </p:cNvSpPr>
          <p:nvPr>
            <p:ph type="ctrTitle" hasCustomPrompt="1"/>
          </p:nvPr>
        </p:nvSpPr>
        <p:spPr>
          <a:xfrm>
            <a:off x="458263" y="702892"/>
            <a:ext cx="10570099"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67" name="Rectangle 66">
            <a:extLst>
              <a:ext uri="{FF2B5EF4-FFF2-40B4-BE49-F238E27FC236}">
                <a16:creationId xmlns:a16="http://schemas.microsoft.com/office/drawing/2014/main" id="{3C25F25B-0114-4390-9B3A-C39912326B03}"/>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chemeClr val="bg1">
                    <a:lumMod val="75000"/>
                  </a:schemeClr>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pic>
        <p:nvPicPr>
          <p:cNvPr id="68" name="Picture 67" descr="A black and white sign&#10;&#10;Description automatically generated with low confidence">
            <a:extLst>
              <a:ext uri="{FF2B5EF4-FFF2-40B4-BE49-F238E27FC236}">
                <a16:creationId xmlns:a16="http://schemas.microsoft.com/office/drawing/2014/main" id="{E93DFC7D-1E9A-4701-84FB-251142A04F1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64" name="Text Placeholder 4">
            <a:extLst>
              <a:ext uri="{FF2B5EF4-FFF2-40B4-BE49-F238E27FC236}">
                <a16:creationId xmlns:a16="http://schemas.microsoft.com/office/drawing/2014/main" id="{91C1E1A8-D0F8-2336-1C18-E83BD77D9E0B}"/>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66" name="Text Placeholder 21">
            <a:extLst>
              <a:ext uri="{FF2B5EF4-FFF2-40B4-BE49-F238E27FC236}">
                <a16:creationId xmlns:a16="http://schemas.microsoft.com/office/drawing/2014/main" id="{C15E04D0-5993-CF44-C149-E9B7C5F8B438}"/>
              </a:ext>
            </a:extLst>
          </p:cNvPr>
          <p:cNvSpPr>
            <a:spLocks noGrp="1"/>
          </p:cNvSpPr>
          <p:nvPr>
            <p:ph type="body" sz="quarter" idx="10" hasCustomPrompt="1"/>
          </p:nvPr>
        </p:nvSpPr>
        <p:spPr>
          <a:xfrm>
            <a:off x="459566" y="372025"/>
            <a:ext cx="4859780"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pic>
        <p:nvPicPr>
          <p:cNvPr id="71" name="Picture 3">
            <a:extLst>
              <a:ext uri="{FF2B5EF4-FFF2-40B4-BE49-F238E27FC236}">
                <a16:creationId xmlns:a16="http://schemas.microsoft.com/office/drawing/2014/main" id="{4A171B45-641B-A89D-33AE-2C8437112376}"/>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6">
            <a:extLst>
              <a:ext uri="{FF2B5EF4-FFF2-40B4-BE49-F238E27FC236}">
                <a16:creationId xmlns:a16="http://schemas.microsoft.com/office/drawing/2014/main" id="{651C52CC-4D9D-32D8-56C8-FE31D80D25EB}"/>
              </a:ext>
            </a:extLst>
          </p:cNvPr>
          <p:cNvSpPr>
            <a:spLocks noGrp="1"/>
          </p:cNvSpPr>
          <p:nvPr>
            <p:ph type="body" sz="quarter" idx="11" hasCustomPrompt="1"/>
          </p:nvPr>
        </p:nvSpPr>
        <p:spPr>
          <a:xfrm>
            <a:off x="459570" y="2089323"/>
            <a:ext cx="10568792" cy="3391062"/>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12" name="Text Placeholder 43">
            <a:extLst>
              <a:ext uri="{FF2B5EF4-FFF2-40B4-BE49-F238E27FC236}">
                <a16:creationId xmlns:a16="http://schemas.microsoft.com/office/drawing/2014/main" id="{E4B50F48-25CE-2256-499F-8B5CF5B6B52B}"/>
              </a:ext>
            </a:extLst>
          </p:cNvPr>
          <p:cNvSpPr>
            <a:spLocks noGrp="1"/>
          </p:cNvSpPr>
          <p:nvPr>
            <p:ph type="body" sz="quarter" idx="12"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13" name="Picture Placeholder 45">
            <a:extLst>
              <a:ext uri="{FF2B5EF4-FFF2-40B4-BE49-F238E27FC236}">
                <a16:creationId xmlns:a16="http://schemas.microsoft.com/office/drawing/2014/main" id="{762BB084-4B21-5F0C-63CF-59CCA6ADA181}"/>
              </a:ext>
            </a:extLst>
          </p:cNvPr>
          <p:cNvSpPr>
            <a:spLocks noGrp="1"/>
          </p:cNvSpPr>
          <p:nvPr>
            <p:ph type="pic" sz="quarter" idx="13"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2882626228"/>
      </p:ext>
    </p:extLst>
  </p:cSld>
  <p:clrMapOvr>
    <a:masterClrMapping/>
  </p:clrMapOvr>
  <p:extLst>
    <p:ext uri="{DCECCB84-F9BA-43D5-87BE-67443E8EF086}">
      <p15:sldGuideLst xmlns:p15="http://schemas.microsoft.com/office/powerpoint/2012/main">
        <p15:guide id="1" orient="horz" pos="59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ist Slide_01">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6506B99D-1FCD-84A0-5C22-F3D01EE40F60}"/>
              </a:ext>
            </a:extLst>
          </p:cNvPr>
          <p:cNvPicPr>
            <a:picLocks noGrp="1" noRot="1" noChangeAspect="1" noMove="1" noResize="1" noEditPoints="1" noAdjustHandles="1" noChangeArrowheads="1" noChangeShapeType="1" noCrop="1"/>
          </p:cNvPicPr>
          <p:nvPr userDrawn="1"/>
        </p:nvPicPr>
        <p:blipFill rotWithShape="1">
          <a:blip r:embed="rId43" cstate="email">
            <a:alphaModFix amt="3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21">
            <a:extLst>
              <a:ext uri="{FF2B5EF4-FFF2-40B4-BE49-F238E27FC236}">
                <a16:creationId xmlns:a16="http://schemas.microsoft.com/office/drawing/2014/main" id="{4A86F46C-7BE7-365D-8E99-23085DA4277D}"/>
              </a:ext>
            </a:extLst>
          </p:cNvPr>
          <p:cNvSpPr>
            <a:spLocks noGrp="1"/>
          </p:cNvSpPr>
          <p:nvPr>
            <p:ph type="body" sz="quarter" idx="10" hasCustomPrompt="1"/>
          </p:nvPr>
        </p:nvSpPr>
        <p:spPr>
          <a:xfrm>
            <a:off x="459566" y="372025"/>
            <a:ext cx="4739912"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7" name="Text Placeholder 16">
            <a:extLst>
              <a:ext uri="{FF2B5EF4-FFF2-40B4-BE49-F238E27FC236}">
                <a16:creationId xmlns:a16="http://schemas.microsoft.com/office/drawing/2014/main" id="{4DFA98B5-8C7C-4D1F-3B66-A345A0503B40}"/>
              </a:ext>
            </a:extLst>
          </p:cNvPr>
          <p:cNvSpPr>
            <a:spLocks noGrp="1"/>
          </p:cNvSpPr>
          <p:nvPr>
            <p:ph type="body" sz="quarter" idx="11" hasCustomPrompt="1"/>
          </p:nvPr>
        </p:nvSpPr>
        <p:spPr>
          <a:xfrm>
            <a:off x="4438650" y="2871178"/>
            <a:ext cx="4657726" cy="2662847"/>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8" name="Title 1">
            <a:extLst>
              <a:ext uri="{FF2B5EF4-FFF2-40B4-BE49-F238E27FC236}">
                <a16:creationId xmlns:a16="http://schemas.microsoft.com/office/drawing/2014/main" id="{4A54C910-6DD4-C01D-400F-B9BF48C8F535}"/>
              </a:ext>
            </a:extLst>
          </p:cNvPr>
          <p:cNvSpPr>
            <a:spLocks noGrp="1"/>
          </p:cNvSpPr>
          <p:nvPr>
            <p:ph type="ctrTitle" hasCustomPrompt="1"/>
          </p:nvPr>
        </p:nvSpPr>
        <p:spPr>
          <a:xfrm>
            <a:off x="458264" y="1881318"/>
            <a:ext cx="1265761" cy="792260"/>
          </a:xfrm>
          <a:prstGeom prst="rect">
            <a:avLst/>
          </a:prstGeom>
        </p:spPr>
        <p:txBody>
          <a:bodyPr anchor="ctr">
            <a:noAutofit/>
          </a:bodyPr>
          <a:lstStyle>
            <a:lvl1pPr marL="0" indent="0" algn="l">
              <a:defRPr sz="6000" b="0">
                <a:solidFill>
                  <a:schemeClr val="bg1"/>
                </a:solidFill>
                <a:latin typeface="Outfit Medium" pitchFamily="2" charset="0"/>
                <a:ea typeface="Outfit Medium" pitchFamily="2" charset="0"/>
              </a:defRPr>
            </a:lvl1pPr>
          </a:lstStyle>
          <a:p>
            <a:r>
              <a:rPr lang="en-US"/>
              <a:t>01</a:t>
            </a:r>
          </a:p>
        </p:txBody>
      </p:sp>
      <p:sp>
        <p:nvSpPr>
          <p:cNvPr id="11" name="Text Placeholder 16">
            <a:extLst>
              <a:ext uri="{FF2B5EF4-FFF2-40B4-BE49-F238E27FC236}">
                <a16:creationId xmlns:a16="http://schemas.microsoft.com/office/drawing/2014/main" id="{3041CE57-6684-321C-9F39-DFEF8C16B0E0}"/>
              </a:ext>
            </a:extLst>
          </p:cNvPr>
          <p:cNvSpPr>
            <a:spLocks noGrp="1"/>
          </p:cNvSpPr>
          <p:nvPr>
            <p:ph type="body" sz="quarter" idx="15" hasCustomPrompt="1"/>
          </p:nvPr>
        </p:nvSpPr>
        <p:spPr>
          <a:xfrm>
            <a:off x="458264" y="2871178"/>
            <a:ext cx="3027886" cy="1396022"/>
          </a:xfrm>
        </p:spPr>
        <p:txBody>
          <a:bodyPr>
            <a:normAutofit/>
          </a:bodyPr>
          <a:lstStyle>
            <a:lvl1pPr marL="0" indent="0">
              <a:lnSpc>
                <a:spcPct val="120000"/>
              </a:lnSpc>
              <a:spcBef>
                <a:spcPts val="1000"/>
              </a:spcBef>
              <a:buNone/>
              <a:defRPr sz="2400" b="1">
                <a:solidFill>
                  <a:srgbClr val="FFFFFF"/>
                </a:solidFill>
                <a:latin typeface="Outfit" pitchFamily="2" charset="0"/>
              </a:defRPr>
            </a:lvl1pPr>
          </a:lstStyle>
          <a:p>
            <a:pPr lvl="0"/>
            <a:r>
              <a:rPr lang="en-US"/>
              <a:t>Body text (Outfit Light 24pt)</a:t>
            </a:r>
          </a:p>
        </p:txBody>
      </p:sp>
      <p:sp>
        <p:nvSpPr>
          <p:cNvPr id="14" name="Text Placeholder 13">
            <a:extLst>
              <a:ext uri="{FF2B5EF4-FFF2-40B4-BE49-F238E27FC236}">
                <a16:creationId xmlns:a16="http://schemas.microsoft.com/office/drawing/2014/main" id="{252A61AB-920B-6FD7-AD2A-438083F7D8EC}"/>
              </a:ext>
            </a:extLst>
          </p:cNvPr>
          <p:cNvSpPr>
            <a:spLocks noGrp="1"/>
          </p:cNvSpPr>
          <p:nvPr>
            <p:ph type="body" sz="quarter" idx="16" hasCustomPrompt="1"/>
          </p:nvPr>
        </p:nvSpPr>
        <p:spPr>
          <a:xfrm>
            <a:off x="458264" y="699904"/>
            <a:ext cx="9885887" cy="587683"/>
          </a:xfrm>
        </p:spPr>
        <p:txBody>
          <a:bodyPr anchor="b">
            <a:normAutofit/>
          </a:bodyPr>
          <a:lstStyle>
            <a:lvl1pPr marL="0" indent="0">
              <a:buNone/>
              <a:defRPr sz="2400">
                <a:latin typeface="Outfit ExtraLight" pitchFamily="2" charset="0"/>
              </a:defRPr>
            </a:lvl1pPr>
          </a:lstStyle>
          <a:p>
            <a:pPr lvl="0"/>
            <a:r>
              <a:rPr lang="en-US"/>
              <a:t>Title (Outfit </a:t>
            </a:r>
            <a:r>
              <a:rPr lang="en-US" err="1"/>
              <a:t>ExtraLight</a:t>
            </a:r>
            <a:r>
              <a:rPr lang="en-US"/>
              <a:t> 24pt)</a:t>
            </a:r>
            <a:endParaRPr lang="en-GB"/>
          </a:p>
        </p:txBody>
      </p:sp>
      <p:pic>
        <p:nvPicPr>
          <p:cNvPr id="9" name="Picture 3">
            <a:extLst>
              <a:ext uri="{FF2B5EF4-FFF2-40B4-BE49-F238E27FC236}">
                <a16:creationId xmlns:a16="http://schemas.microsoft.com/office/drawing/2014/main" id="{9CC1FC5C-E68A-DD56-6DFE-AA97161E31B4}"/>
              </a:ext>
            </a:extLst>
          </p:cNvPr>
          <p:cNvPicPr>
            <a:picLocks noChangeAspect="1" noChangeArrowheads="1"/>
          </p:cNvPicPr>
          <p:nvPr userDrawn="1"/>
        </p:nvPicPr>
        <p:blipFill>
          <a:blip r:embed="rId44" cstate="screen">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black and white sign&#10;&#10;Description automatically generated with low confidence">
            <a:extLst>
              <a:ext uri="{FF2B5EF4-FFF2-40B4-BE49-F238E27FC236}">
                <a16:creationId xmlns:a16="http://schemas.microsoft.com/office/drawing/2014/main" id="{AB6416E5-20A6-1EF7-F70B-1C3B99838B37}"/>
              </a:ext>
            </a:extLst>
          </p:cNvPr>
          <p:cNvPicPr>
            <a:picLocks noChangeAspect="1"/>
          </p:cNvPicPr>
          <p:nvPr userDrawn="1"/>
        </p:nvPicPr>
        <p:blipFill>
          <a:blip r:embed="rId45" cstate="print">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12" name="Text Placeholder 4">
            <a:extLst>
              <a:ext uri="{FF2B5EF4-FFF2-40B4-BE49-F238E27FC236}">
                <a16:creationId xmlns:a16="http://schemas.microsoft.com/office/drawing/2014/main" id="{29826B1E-7815-10A2-C352-F1671B19C913}"/>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3" name="Rectangle 12">
            <a:extLst>
              <a:ext uri="{FF2B5EF4-FFF2-40B4-BE49-F238E27FC236}">
                <a16:creationId xmlns:a16="http://schemas.microsoft.com/office/drawing/2014/main" id="{B1A8270B-9EC1-D770-C54B-BDCAAF79F407}"/>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rgbClr val="FFFFFF"/>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sp>
        <p:nvSpPr>
          <p:cNvPr id="2" name="TextBox 1">
            <a:extLst>
              <a:ext uri="{FF2B5EF4-FFF2-40B4-BE49-F238E27FC236}">
                <a16:creationId xmlns:a16="http://schemas.microsoft.com/office/drawing/2014/main" id="{06D0B548-FE9A-BCDA-EFEC-6E237AA09FDC}"/>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6395D55A-7C6F-8694-A75A-73E6BA10C489}"/>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6B91CA63-04E3-9BB1-3631-279CC253A792}"/>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C6187CA3-BAF7-B226-082D-CCECB1F547B8}"/>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4D70FA5D-FB9A-CD40-1BD7-1FBFD016C344}"/>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6C53FE96-A12B-3249-ED11-D52D696BDB52}"/>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25E309ED-12D7-69BD-3F75-12E9836E2683}"/>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CA461BE2-D248-A16D-3793-40E7F3ED18EE}"/>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7F1D9C19-ABC2-0E89-62DE-D6CE800F7D8F}"/>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958FCCF3-DA68-2B18-D613-794326827A43}"/>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BAC8611A-AC86-A7B5-DE5C-0EA464E260CB}"/>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2E4AA56E-465B-22A9-24D5-F8A1B5104154}"/>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17F5BFCF-6C94-0692-78AE-4E5643DE0104}"/>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12E984F1-643D-81CC-A3C5-B1F19DD81614}"/>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2236F585-2E6B-E873-993A-2EF0C59B5FB1}"/>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F1C0DB26-2108-F189-90AF-494D7F63CC47}"/>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AB5ABB65-1AF5-1C41-BE76-F5B81C8A5832}"/>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7DE3E494-CB18-05B0-532A-33806349EDAA}"/>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2666E560-74C1-2B24-A6B8-D4FCCAC3D6CD}"/>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A63C46F3-9868-B212-63F6-66547CFD6A3A}"/>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786DA844-0BE8-00E8-F894-81C01FE2E5CE}"/>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858951AA-1C84-732B-6727-55145B9969A7}"/>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BC84C827-A90F-2005-5389-A26278BD9FC9}"/>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CB4F6EB9-61FB-16DC-2056-96356AB387A1}"/>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C7C323D2-7293-976F-9B72-83E19E648B6B}"/>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452042C4-694E-FE67-A4C9-C1684E0D9272}"/>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6127CE2C-BAD7-D79F-A740-D70A9409945D}"/>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DE93AB8F-BD18-75C7-508F-BB2CFD5FDCB4}"/>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A8C0796B-C6B3-F383-E5CE-6BD753B4CAF3}"/>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41" name="Text Placeholder 43">
            <a:extLst>
              <a:ext uri="{FF2B5EF4-FFF2-40B4-BE49-F238E27FC236}">
                <a16:creationId xmlns:a16="http://schemas.microsoft.com/office/drawing/2014/main" id="{F9646159-064F-607C-D05F-73F243313D75}"/>
              </a:ext>
            </a:extLst>
          </p:cNvPr>
          <p:cNvSpPr>
            <a:spLocks noGrp="1"/>
          </p:cNvSpPr>
          <p:nvPr>
            <p:ph type="body" sz="quarter" idx="17"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2" name="Picture Placeholder 45">
            <a:extLst>
              <a:ext uri="{FF2B5EF4-FFF2-40B4-BE49-F238E27FC236}">
                <a16:creationId xmlns:a16="http://schemas.microsoft.com/office/drawing/2014/main" id="{2F8C7059-B879-BC44-8BF5-91136E9F781B}"/>
              </a:ext>
            </a:extLst>
          </p:cNvPr>
          <p:cNvSpPr>
            <a:spLocks noGrp="1"/>
          </p:cNvSpPr>
          <p:nvPr>
            <p:ph type="pic" sz="quarter" idx="18"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
        <p:nvSpPr>
          <p:cNvPr id="43" name="TextBox 42">
            <a:extLst>
              <a:ext uri="{FF2B5EF4-FFF2-40B4-BE49-F238E27FC236}">
                <a16:creationId xmlns:a16="http://schemas.microsoft.com/office/drawing/2014/main" id="{AFC3BD88-9735-7209-D93C-B8B1720EE61C}"/>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US"/>
          </a:p>
        </p:txBody>
      </p:sp>
      <p:sp>
        <p:nvSpPr>
          <p:cNvPr id="44" name="TextBox 43">
            <a:extLst>
              <a:ext uri="{FF2B5EF4-FFF2-40B4-BE49-F238E27FC236}">
                <a16:creationId xmlns:a16="http://schemas.microsoft.com/office/drawing/2014/main" id="{48691AB2-69A1-611B-39A7-1A450CD49B0B}"/>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US"/>
          </a:p>
        </p:txBody>
      </p:sp>
      <p:sp>
        <p:nvSpPr>
          <p:cNvPr id="45" name="TextBox 44">
            <a:extLst>
              <a:ext uri="{FF2B5EF4-FFF2-40B4-BE49-F238E27FC236}">
                <a16:creationId xmlns:a16="http://schemas.microsoft.com/office/drawing/2014/main" id="{E5F09EC9-9A75-55E0-EB70-654301C87B0A}"/>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US"/>
          </a:p>
        </p:txBody>
      </p:sp>
      <p:sp>
        <p:nvSpPr>
          <p:cNvPr id="46" name="TextBox 45">
            <a:extLst>
              <a:ext uri="{FF2B5EF4-FFF2-40B4-BE49-F238E27FC236}">
                <a16:creationId xmlns:a16="http://schemas.microsoft.com/office/drawing/2014/main" id="{0CC316D3-B0E0-D8D5-02FF-3788737C58A3}"/>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US"/>
          </a:p>
        </p:txBody>
      </p:sp>
      <p:sp>
        <p:nvSpPr>
          <p:cNvPr id="47" name="TextBox 46">
            <a:extLst>
              <a:ext uri="{FF2B5EF4-FFF2-40B4-BE49-F238E27FC236}">
                <a16:creationId xmlns:a16="http://schemas.microsoft.com/office/drawing/2014/main" id="{2CCFCBB3-B1C3-2928-E568-C409D4B6A1C6}"/>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US"/>
          </a:p>
        </p:txBody>
      </p:sp>
      <p:sp>
        <p:nvSpPr>
          <p:cNvPr id="48" name="TextBox 47">
            <a:extLst>
              <a:ext uri="{FF2B5EF4-FFF2-40B4-BE49-F238E27FC236}">
                <a16:creationId xmlns:a16="http://schemas.microsoft.com/office/drawing/2014/main" id="{527D42C7-B5D9-A921-98A0-419D1C61D979}"/>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US"/>
          </a:p>
        </p:txBody>
      </p:sp>
      <p:sp>
        <p:nvSpPr>
          <p:cNvPr id="49" name="TextBox 48">
            <a:extLst>
              <a:ext uri="{FF2B5EF4-FFF2-40B4-BE49-F238E27FC236}">
                <a16:creationId xmlns:a16="http://schemas.microsoft.com/office/drawing/2014/main" id="{38AC6524-4153-9CF0-9426-61E321F3D801}"/>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US"/>
          </a:p>
        </p:txBody>
      </p:sp>
      <p:sp>
        <p:nvSpPr>
          <p:cNvPr id="50" name="TextBox 49">
            <a:extLst>
              <a:ext uri="{FF2B5EF4-FFF2-40B4-BE49-F238E27FC236}">
                <a16:creationId xmlns:a16="http://schemas.microsoft.com/office/drawing/2014/main" id="{312CC907-BC99-93D8-DBB0-99639B25343F}"/>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US"/>
          </a:p>
        </p:txBody>
      </p:sp>
      <p:sp>
        <p:nvSpPr>
          <p:cNvPr id="51" name="TextBox 50">
            <a:extLst>
              <a:ext uri="{FF2B5EF4-FFF2-40B4-BE49-F238E27FC236}">
                <a16:creationId xmlns:a16="http://schemas.microsoft.com/office/drawing/2014/main" id="{96ACA938-1397-36E1-BD0D-99AC098E146A}"/>
              </a:ext>
            </a:extLst>
          </p:cNvPr>
          <p:cNvSpPr txBox="1"/>
          <p:nvPr userDrawn="1">
            <p:custDataLst>
              <p:tags r:id="rId38"/>
            </p:custDataLst>
          </p:nvPr>
        </p:nvSpPr>
        <p:spPr>
          <a:xfrm>
            <a:off x="10126800" y="417600"/>
            <a:ext cx="1443600" cy="363600"/>
          </a:xfrm>
          <a:prstGeom prst="rect">
            <a:avLst/>
          </a:prstGeom>
          <a:noFill/>
        </p:spPr>
        <p:txBody>
          <a:bodyPr vert="horz" rtlCol="0">
            <a:spAutoFit/>
          </a:bodyPr>
          <a:lstStyle/>
          <a:p>
            <a:endParaRPr lang="en-US"/>
          </a:p>
        </p:txBody>
      </p:sp>
      <p:sp>
        <p:nvSpPr>
          <p:cNvPr id="52" name="TextBox 51">
            <a:extLst>
              <a:ext uri="{FF2B5EF4-FFF2-40B4-BE49-F238E27FC236}">
                <a16:creationId xmlns:a16="http://schemas.microsoft.com/office/drawing/2014/main" id="{90FF970E-5986-6348-8DA9-85ECC54FF3EE}"/>
              </a:ext>
            </a:extLst>
          </p:cNvPr>
          <p:cNvSpPr txBox="1"/>
          <p:nvPr userDrawn="1">
            <p:custDataLst>
              <p:tags r:id="rId39"/>
            </p:custDataLst>
          </p:nvPr>
        </p:nvSpPr>
        <p:spPr>
          <a:xfrm>
            <a:off x="10126800" y="417600"/>
            <a:ext cx="1443600" cy="363600"/>
          </a:xfrm>
          <a:prstGeom prst="rect">
            <a:avLst/>
          </a:prstGeom>
          <a:noFill/>
        </p:spPr>
        <p:txBody>
          <a:bodyPr vert="horz" rtlCol="0">
            <a:spAutoFit/>
          </a:bodyPr>
          <a:lstStyle/>
          <a:p>
            <a:endParaRPr lang="en-US"/>
          </a:p>
        </p:txBody>
      </p:sp>
      <p:sp>
        <p:nvSpPr>
          <p:cNvPr id="53" name="TextBox 52">
            <a:extLst>
              <a:ext uri="{FF2B5EF4-FFF2-40B4-BE49-F238E27FC236}">
                <a16:creationId xmlns:a16="http://schemas.microsoft.com/office/drawing/2014/main" id="{D7FB3A32-1660-B80D-7BA4-F60B884551C8}"/>
              </a:ext>
            </a:extLst>
          </p:cNvPr>
          <p:cNvSpPr txBox="1"/>
          <p:nvPr userDrawn="1">
            <p:custDataLst>
              <p:tags r:id="rId40"/>
            </p:custDataLst>
          </p:nvPr>
        </p:nvSpPr>
        <p:spPr>
          <a:xfrm>
            <a:off x="10126800" y="417600"/>
            <a:ext cx="1443600" cy="363600"/>
          </a:xfrm>
          <a:prstGeom prst="rect">
            <a:avLst/>
          </a:prstGeom>
          <a:noFill/>
        </p:spPr>
        <p:txBody>
          <a:bodyPr vert="horz" rtlCol="0">
            <a:spAutoFit/>
          </a:bodyPr>
          <a:lstStyle/>
          <a:p>
            <a:endParaRPr lang="en-US"/>
          </a:p>
        </p:txBody>
      </p:sp>
      <p:sp>
        <p:nvSpPr>
          <p:cNvPr id="54" name="TextBox 53">
            <a:extLst>
              <a:ext uri="{FF2B5EF4-FFF2-40B4-BE49-F238E27FC236}">
                <a16:creationId xmlns:a16="http://schemas.microsoft.com/office/drawing/2014/main" id="{AAB16D38-187E-AC24-0F43-E316B9F551CF}"/>
              </a:ext>
            </a:extLst>
          </p:cNvPr>
          <p:cNvSpPr txBox="1"/>
          <p:nvPr userDrawn="1">
            <p:custDataLst>
              <p:tags r:id="rId41"/>
            </p:custDataLst>
          </p:nvPr>
        </p:nvSpPr>
        <p:spPr>
          <a:xfrm>
            <a:off x="10126800" y="417600"/>
            <a:ext cx="1443600" cy="3636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862291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ist Slide_0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7299C2-2FCA-5FE8-548F-64DB722D9399}"/>
              </a:ext>
            </a:extLst>
          </p:cNvPr>
          <p:cNvPicPr>
            <a:picLocks noGrp="1" noRot="1" noChangeAspect="1" noMove="1" noResize="1" noEditPoints="1" noAdjustHandles="1" noChangeArrowheads="1" noChangeShapeType="1" noCrop="1"/>
          </p:cNvPicPr>
          <p:nvPr userDrawn="1"/>
        </p:nvPicPr>
        <p:blipFill rotWithShape="1">
          <a:blip r:embed="rId30" cstate="email">
            <a:alphaModFix amt="3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21">
            <a:extLst>
              <a:ext uri="{FF2B5EF4-FFF2-40B4-BE49-F238E27FC236}">
                <a16:creationId xmlns:a16="http://schemas.microsoft.com/office/drawing/2014/main" id="{4A86F46C-7BE7-365D-8E99-23085DA4277D}"/>
              </a:ext>
            </a:extLst>
          </p:cNvPr>
          <p:cNvSpPr>
            <a:spLocks noGrp="1"/>
          </p:cNvSpPr>
          <p:nvPr>
            <p:ph type="body" sz="quarter" idx="10" hasCustomPrompt="1"/>
          </p:nvPr>
        </p:nvSpPr>
        <p:spPr>
          <a:xfrm>
            <a:off x="459566" y="372025"/>
            <a:ext cx="4739912"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7" name="Text Placeholder 16">
            <a:extLst>
              <a:ext uri="{FF2B5EF4-FFF2-40B4-BE49-F238E27FC236}">
                <a16:creationId xmlns:a16="http://schemas.microsoft.com/office/drawing/2014/main" id="{4DFA98B5-8C7C-4D1F-3B66-A345A0503B40}"/>
              </a:ext>
            </a:extLst>
          </p:cNvPr>
          <p:cNvSpPr>
            <a:spLocks noGrp="1"/>
          </p:cNvSpPr>
          <p:nvPr>
            <p:ph type="body" sz="quarter" idx="11" hasCustomPrompt="1"/>
          </p:nvPr>
        </p:nvSpPr>
        <p:spPr>
          <a:xfrm>
            <a:off x="4438650" y="2871178"/>
            <a:ext cx="4657726" cy="2662847"/>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8" name="Title 1">
            <a:extLst>
              <a:ext uri="{FF2B5EF4-FFF2-40B4-BE49-F238E27FC236}">
                <a16:creationId xmlns:a16="http://schemas.microsoft.com/office/drawing/2014/main" id="{4A54C910-6DD4-C01D-400F-B9BF48C8F535}"/>
              </a:ext>
            </a:extLst>
          </p:cNvPr>
          <p:cNvSpPr>
            <a:spLocks noGrp="1"/>
          </p:cNvSpPr>
          <p:nvPr>
            <p:ph type="ctrTitle" hasCustomPrompt="1"/>
          </p:nvPr>
        </p:nvSpPr>
        <p:spPr>
          <a:xfrm>
            <a:off x="458264" y="1881318"/>
            <a:ext cx="1265761" cy="792260"/>
          </a:xfrm>
          <a:prstGeom prst="rect">
            <a:avLst/>
          </a:prstGeom>
        </p:spPr>
        <p:txBody>
          <a:bodyPr anchor="ctr">
            <a:noAutofit/>
          </a:bodyPr>
          <a:lstStyle>
            <a:lvl1pPr marL="0" indent="0" algn="l">
              <a:defRPr sz="6000" b="0">
                <a:solidFill>
                  <a:schemeClr val="bg1"/>
                </a:solidFill>
                <a:latin typeface="Outfit Medium" pitchFamily="2" charset="0"/>
                <a:ea typeface="Outfit Medium" pitchFamily="2" charset="0"/>
              </a:defRPr>
            </a:lvl1pPr>
          </a:lstStyle>
          <a:p>
            <a:r>
              <a:rPr lang="en-US"/>
              <a:t>01</a:t>
            </a:r>
          </a:p>
        </p:txBody>
      </p:sp>
      <p:sp>
        <p:nvSpPr>
          <p:cNvPr id="11" name="Text Placeholder 16">
            <a:extLst>
              <a:ext uri="{FF2B5EF4-FFF2-40B4-BE49-F238E27FC236}">
                <a16:creationId xmlns:a16="http://schemas.microsoft.com/office/drawing/2014/main" id="{3041CE57-6684-321C-9F39-DFEF8C16B0E0}"/>
              </a:ext>
            </a:extLst>
          </p:cNvPr>
          <p:cNvSpPr>
            <a:spLocks noGrp="1"/>
          </p:cNvSpPr>
          <p:nvPr>
            <p:ph type="body" sz="quarter" idx="15" hasCustomPrompt="1"/>
          </p:nvPr>
        </p:nvSpPr>
        <p:spPr>
          <a:xfrm>
            <a:off x="458264" y="2871178"/>
            <a:ext cx="3027886" cy="1396022"/>
          </a:xfrm>
        </p:spPr>
        <p:txBody>
          <a:bodyPr>
            <a:normAutofit/>
          </a:bodyPr>
          <a:lstStyle>
            <a:lvl1pPr marL="0" indent="0">
              <a:lnSpc>
                <a:spcPct val="120000"/>
              </a:lnSpc>
              <a:spcBef>
                <a:spcPts val="1000"/>
              </a:spcBef>
              <a:buNone/>
              <a:defRPr sz="2400" b="1">
                <a:solidFill>
                  <a:srgbClr val="FFFFFF"/>
                </a:solidFill>
                <a:latin typeface="Outfit" pitchFamily="2" charset="0"/>
              </a:defRPr>
            </a:lvl1pPr>
          </a:lstStyle>
          <a:p>
            <a:pPr lvl="0"/>
            <a:r>
              <a:rPr lang="en-US"/>
              <a:t>Body text (Outfit Light 24pt)</a:t>
            </a:r>
          </a:p>
        </p:txBody>
      </p:sp>
      <p:sp>
        <p:nvSpPr>
          <p:cNvPr id="14" name="Text Placeholder 13">
            <a:extLst>
              <a:ext uri="{FF2B5EF4-FFF2-40B4-BE49-F238E27FC236}">
                <a16:creationId xmlns:a16="http://schemas.microsoft.com/office/drawing/2014/main" id="{252A61AB-920B-6FD7-AD2A-438083F7D8EC}"/>
              </a:ext>
            </a:extLst>
          </p:cNvPr>
          <p:cNvSpPr>
            <a:spLocks noGrp="1"/>
          </p:cNvSpPr>
          <p:nvPr>
            <p:ph type="body" sz="quarter" idx="16" hasCustomPrompt="1"/>
          </p:nvPr>
        </p:nvSpPr>
        <p:spPr>
          <a:xfrm>
            <a:off x="458264" y="699904"/>
            <a:ext cx="9885887" cy="587683"/>
          </a:xfrm>
        </p:spPr>
        <p:txBody>
          <a:bodyPr anchor="b">
            <a:normAutofit/>
          </a:bodyPr>
          <a:lstStyle>
            <a:lvl1pPr marL="0" indent="0">
              <a:buNone/>
              <a:defRPr sz="2400">
                <a:latin typeface="Outfit ExtraLight" pitchFamily="2" charset="0"/>
              </a:defRPr>
            </a:lvl1pPr>
          </a:lstStyle>
          <a:p>
            <a:pPr lvl="0"/>
            <a:r>
              <a:rPr lang="en-US"/>
              <a:t>Title (Outfit </a:t>
            </a:r>
            <a:r>
              <a:rPr lang="en-US" err="1"/>
              <a:t>ExtraLight</a:t>
            </a:r>
            <a:r>
              <a:rPr lang="en-US"/>
              <a:t> 24pt)</a:t>
            </a:r>
            <a:endParaRPr lang="en-GB"/>
          </a:p>
        </p:txBody>
      </p:sp>
      <p:pic>
        <p:nvPicPr>
          <p:cNvPr id="9" name="Picture 3">
            <a:extLst>
              <a:ext uri="{FF2B5EF4-FFF2-40B4-BE49-F238E27FC236}">
                <a16:creationId xmlns:a16="http://schemas.microsoft.com/office/drawing/2014/main" id="{9CC1FC5C-E68A-DD56-6DFE-AA97161E31B4}"/>
              </a:ext>
            </a:extLst>
          </p:cNvPr>
          <p:cNvPicPr>
            <a:picLocks noChangeAspect="1" noChangeArrowheads="1"/>
          </p:cNvPicPr>
          <p:nvPr userDrawn="1"/>
        </p:nvPicPr>
        <p:blipFill>
          <a:blip r:embed="rId31" cstate="screen">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black and white sign&#10;&#10;Description automatically generated with low confidence">
            <a:extLst>
              <a:ext uri="{FF2B5EF4-FFF2-40B4-BE49-F238E27FC236}">
                <a16:creationId xmlns:a16="http://schemas.microsoft.com/office/drawing/2014/main" id="{AB6416E5-20A6-1EF7-F70B-1C3B99838B37}"/>
              </a:ext>
            </a:extLst>
          </p:cNvPr>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12" name="Text Placeholder 4">
            <a:extLst>
              <a:ext uri="{FF2B5EF4-FFF2-40B4-BE49-F238E27FC236}">
                <a16:creationId xmlns:a16="http://schemas.microsoft.com/office/drawing/2014/main" id="{29826B1E-7815-10A2-C352-F1671B19C913}"/>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3" name="Rectangle 12">
            <a:extLst>
              <a:ext uri="{FF2B5EF4-FFF2-40B4-BE49-F238E27FC236}">
                <a16:creationId xmlns:a16="http://schemas.microsoft.com/office/drawing/2014/main" id="{B1A8270B-9EC1-D770-C54B-BDCAAF79F407}"/>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rgbClr val="FFFFFF"/>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sp>
        <p:nvSpPr>
          <p:cNvPr id="2" name="TextBox 1">
            <a:extLst>
              <a:ext uri="{FF2B5EF4-FFF2-40B4-BE49-F238E27FC236}">
                <a16:creationId xmlns:a16="http://schemas.microsoft.com/office/drawing/2014/main" id="{0E5B73B0-AE99-A319-9F5C-6719D73BC0F7}"/>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125D0A04-1D6A-A419-9E23-B5BDD46C775A}"/>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C187451C-63B7-CBC8-B6BE-2513A53CD92D}"/>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339552FF-4749-1638-2DED-291C7F6A123B}"/>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5480A9F5-7680-152A-3197-1FB574E282E7}"/>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0F3CE260-BDC5-2F50-3A7E-291321234695}"/>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9272B298-1314-A338-4F72-C0765C9263BE}"/>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AEC6BCBE-0CBB-51AA-35DD-DBE9E19A1102}"/>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99603610-62F1-C3C4-465E-91A0FEDB2EAA}"/>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9037AD6A-14A9-5D65-B358-6758F0A15D79}"/>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67258C45-CFB5-942B-FC93-6D2924F95E13}"/>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44232EB8-B4BE-C428-4D13-CFCF9CF1FAE9}"/>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FA862D13-0B59-146D-AF76-4243C0D5B7A2}"/>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3C57739A-FF51-F526-1F2D-697F59832648}"/>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6C006ECC-926B-EE41-B869-94BCF074556E}"/>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D2E7DC98-85F1-7CE3-67CB-A68AE6AE0F97}"/>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69F4E20C-44D2-488A-D32E-0524A3D3271E}"/>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CDD3A3BE-3A62-D639-50C9-8AB5E59BCA15}"/>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76F8FA9E-89D5-60BF-2EBF-8671F85DFE35}"/>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121700F2-6333-C47C-F7DB-B233B360E8F3}"/>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30D5F5F9-4E57-538C-CADF-000089D4C452}"/>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9DD0BFD9-1F71-5291-9B00-E57BDF32C7DA}"/>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1E336A71-A3B8-68C3-A59C-C892DFE8DA83}"/>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AB8CE54B-C9E6-EE7F-A2F6-5CFC2A6409C5}"/>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2FA9EC0B-CC56-E371-C838-1522F97CD040}"/>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476545A0-104E-B058-7353-13235B0B324A}"/>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07EDDDEB-8E82-1414-E779-D8A0D0D7E6D5}"/>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FB703024-1CDE-4514-D32C-1DB7EF3FA720}"/>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40" name="Text Placeholder 43">
            <a:extLst>
              <a:ext uri="{FF2B5EF4-FFF2-40B4-BE49-F238E27FC236}">
                <a16:creationId xmlns:a16="http://schemas.microsoft.com/office/drawing/2014/main" id="{F6990E4F-31F2-7269-CD55-CA363FC7DD71}"/>
              </a:ext>
            </a:extLst>
          </p:cNvPr>
          <p:cNvSpPr>
            <a:spLocks noGrp="1"/>
          </p:cNvSpPr>
          <p:nvPr>
            <p:ph type="body" sz="quarter" idx="17"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41" name="Picture Placeholder 45">
            <a:extLst>
              <a:ext uri="{FF2B5EF4-FFF2-40B4-BE49-F238E27FC236}">
                <a16:creationId xmlns:a16="http://schemas.microsoft.com/office/drawing/2014/main" id="{17ECFA8A-3804-65FF-FC57-63283F42D058}"/>
              </a:ext>
            </a:extLst>
          </p:cNvPr>
          <p:cNvSpPr>
            <a:spLocks noGrp="1"/>
          </p:cNvSpPr>
          <p:nvPr>
            <p:ph type="pic" sz="quarter" idx="18"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16465319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ist Slide_03">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7DA297-D4F0-1415-808E-13B083143313}"/>
              </a:ext>
            </a:extLst>
          </p:cNvPr>
          <p:cNvPicPr>
            <a:picLocks noGrp="1" noRot="1" noChangeAspect="1" noMove="1" noResize="1" noEditPoints="1" noAdjustHandles="1" noChangeArrowheads="1" noChangeShapeType="1" noCrop="1"/>
          </p:cNvPicPr>
          <p:nvPr userDrawn="1"/>
        </p:nvPicPr>
        <p:blipFill>
          <a:blip r:embed="rId10" cstate="email">
            <a:alphaModFix amt="3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21">
            <a:extLst>
              <a:ext uri="{FF2B5EF4-FFF2-40B4-BE49-F238E27FC236}">
                <a16:creationId xmlns:a16="http://schemas.microsoft.com/office/drawing/2014/main" id="{4A86F46C-7BE7-365D-8E99-23085DA4277D}"/>
              </a:ext>
            </a:extLst>
          </p:cNvPr>
          <p:cNvSpPr>
            <a:spLocks noGrp="1"/>
          </p:cNvSpPr>
          <p:nvPr>
            <p:ph type="body" sz="quarter" idx="10" hasCustomPrompt="1"/>
          </p:nvPr>
        </p:nvSpPr>
        <p:spPr>
          <a:xfrm>
            <a:off x="459566" y="372025"/>
            <a:ext cx="4739912"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7" name="Text Placeholder 16">
            <a:extLst>
              <a:ext uri="{FF2B5EF4-FFF2-40B4-BE49-F238E27FC236}">
                <a16:creationId xmlns:a16="http://schemas.microsoft.com/office/drawing/2014/main" id="{4DFA98B5-8C7C-4D1F-3B66-A345A0503B40}"/>
              </a:ext>
            </a:extLst>
          </p:cNvPr>
          <p:cNvSpPr>
            <a:spLocks noGrp="1"/>
          </p:cNvSpPr>
          <p:nvPr>
            <p:ph type="body" sz="quarter" idx="11" hasCustomPrompt="1"/>
          </p:nvPr>
        </p:nvSpPr>
        <p:spPr>
          <a:xfrm>
            <a:off x="4438650" y="2871178"/>
            <a:ext cx="4657726" cy="2662847"/>
          </a:xfrm>
        </p:spPr>
        <p:txBody>
          <a:bodyPr>
            <a:normAutofit/>
          </a:bodyPr>
          <a:lstStyle>
            <a:lvl1pPr marL="0" indent="0">
              <a:lnSpc>
                <a:spcPct val="120000"/>
              </a:lnSpc>
              <a:buNone/>
              <a:defRPr sz="1200">
                <a:solidFill>
                  <a:srgbClr val="CECECE"/>
                </a:solidFill>
                <a:latin typeface="Outfit" pitchFamily="2" charset="0"/>
              </a:defRPr>
            </a:lvl1pPr>
          </a:lstStyle>
          <a:p>
            <a:pPr lvl="0"/>
            <a:r>
              <a:rPr lang="en-US"/>
              <a:t>Body text (Outfit Light 12pt)</a:t>
            </a:r>
          </a:p>
        </p:txBody>
      </p:sp>
      <p:sp>
        <p:nvSpPr>
          <p:cNvPr id="8" name="Title 1">
            <a:extLst>
              <a:ext uri="{FF2B5EF4-FFF2-40B4-BE49-F238E27FC236}">
                <a16:creationId xmlns:a16="http://schemas.microsoft.com/office/drawing/2014/main" id="{4A54C910-6DD4-C01D-400F-B9BF48C8F535}"/>
              </a:ext>
            </a:extLst>
          </p:cNvPr>
          <p:cNvSpPr>
            <a:spLocks noGrp="1"/>
          </p:cNvSpPr>
          <p:nvPr>
            <p:ph type="ctrTitle" hasCustomPrompt="1"/>
          </p:nvPr>
        </p:nvSpPr>
        <p:spPr>
          <a:xfrm>
            <a:off x="458264" y="1881318"/>
            <a:ext cx="1265761" cy="792260"/>
          </a:xfrm>
          <a:prstGeom prst="rect">
            <a:avLst/>
          </a:prstGeom>
        </p:spPr>
        <p:txBody>
          <a:bodyPr anchor="ctr">
            <a:noAutofit/>
          </a:bodyPr>
          <a:lstStyle>
            <a:lvl1pPr marL="0" indent="0" algn="l">
              <a:defRPr sz="6000" b="0">
                <a:solidFill>
                  <a:schemeClr val="bg1"/>
                </a:solidFill>
                <a:latin typeface="Outfit Medium" pitchFamily="2" charset="0"/>
                <a:ea typeface="Outfit Medium" pitchFamily="2" charset="0"/>
              </a:defRPr>
            </a:lvl1pPr>
          </a:lstStyle>
          <a:p>
            <a:r>
              <a:rPr lang="en-US"/>
              <a:t>01</a:t>
            </a:r>
          </a:p>
        </p:txBody>
      </p:sp>
      <p:sp>
        <p:nvSpPr>
          <p:cNvPr id="11" name="Text Placeholder 16">
            <a:extLst>
              <a:ext uri="{FF2B5EF4-FFF2-40B4-BE49-F238E27FC236}">
                <a16:creationId xmlns:a16="http://schemas.microsoft.com/office/drawing/2014/main" id="{3041CE57-6684-321C-9F39-DFEF8C16B0E0}"/>
              </a:ext>
            </a:extLst>
          </p:cNvPr>
          <p:cNvSpPr>
            <a:spLocks noGrp="1"/>
          </p:cNvSpPr>
          <p:nvPr>
            <p:ph type="body" sz="quarter" idx="15" hasCustomPrompt="1"/>
          </p:nvPr>
        </p:nvSpPr>
        <p:spPr>
          <a:xfrm>
            <a:off x="458264" y="2871178"/>
            <a:ext cx="3027886" cy="1396022"/>
          </a:xfrm>
        </p:spPr>
        <p:txBody>
          <a:bodyPr>
            <a:normAutofit/>
          </a:bodyPr>
          <a:lstStyle>
            <a:lvl1pPr marL="0" indent="0">
              <a:lnSpc>
                <a:spcPct val="120000"/>
              </a:lnSpc>
              <a:spcBef>
                <a:spcPts val="1000"/>
              </a:spcBef>
              <a:buNone/>
              <a:defRPr sz="2400" b="1">
                <a:solidFill>
                  <a:srgbClr val="FFFFFF"/>
                </a:solidFill>
                <a:latin typeface="Outfit" pitchFamily="2" charset="0"/>
              </a:defRPr>
            </a:lvl1pPr>
          </a:lstStyle>
          <a:p>
            <a:pPr lvl="0"/>
            <a:r>
              <a:rPr lang="en-US"/>
              <a:t>Body text (Outfit Light 24pt)</a:t>
            </a:r>
          </a:p>
        </p:txBody>
      </p:sp>
      <p:sp>
        <p:nvSpPr>
          <p:cNvPr id="14" name="Text Placeholder 13">
            <a:extLst>
              <a:ext uri="{FF2B5EF4-FFF2-40B4-BE49-F238E27FC236}">
                <a16:creationId xmlns:a16="http://schemas.microsoft.com/office/drawing/2014/main" id="{252A61AB-920B-6FD7-AD2A-438083F7D8EC}"/>
              </a:ext>
            </a:extLst>
          </p:cNvPr>
          <p:cNvSpPr>
            <a:spLocks noGrp="1"/>
          </p:cNvSpPr>
          <p:nvPr>
            <p:ph type="body" sz="quarter" idx="16" hasCustomPrompt="1"/>
          </p:nvPr>
        </p:nvSpPr>
        <p:spPr>
          <a:xfrm>
            <a:off x="458264" y="699904"/>
            <a:ext cx="9885887" cy="587683"/>
          </a:xfrm>
        </p:spPr>
        <p:txBody>
          <a:bodyPr anchor="b">
            <a:normAutofit/>
          </a:bodyPr>
          <a:lstStyle>
            <a:lvl1pPr marL="0" indent="0">
              <a:buNone/>
              <a:defRPr sz="2400">
                <a:latin typeface="Outfit ExtraLight" pitchFamily="2" charset="0"/>
              </a:defRPr>
            </a:lvl1pPr>
          </a:lstStyle>
          <a:p>
            <a:pPr lvl="0"/>
            <a:r>
              <a:rPr lang="en-US"/>
              <a:t>Title (Outfit </a:t>
            </a:r>
            <a:r>
              <a:rPr lang="en-US" err="1"/>
              <a:t>ExtraLight</a:t>
            </a:r>
            <a:r>
              <a:rPr lang="en-US"/>
              <a:t> 24pt)</a:t>
            </a:r>
            <a:endParaRPr lang="en-GB"/>
          </a:p>
        </p:txBody>
      </p:sp>
      <p:pic>
        <p:nvPicPr>
          <p:cNvPr id="9" name="Picture 3">
            <a:extLst>
              <a:ext uri="{FF2B5EF4-FFF2-40B4-BE49-F238E27FC236}">
                <a16:creationId xmlns:a16="http://schemas.microsoft.com/office/drawing/2014/main" id="{9CC1FC5C-E68A-DD56-6DFE-AA97161E31B4}"/>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1218927" y="497258"/>
            <a:ext cx="469888" cy="7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black and white sign&#10;&#10;Description automatically generated with low confidence">
            <a:extLst>
              <a:ext uri="{FF2B5EF4-FFF2-40B4-BE49-F238E27FC236}">
                <a16:creationId xmlns:a16="http://schemas.microsoft.com/office/drawing/2014/main" id="{AB6416E5-20A6-1EF7-F70B-1C3B99838B37}"/>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550863" y="6138863"/>
            <a:ext cx="925266" cy="210728"/>
          </a:xfrm>
          <a:prstGeom prst="rect">
            <a:avLst/>
          </a:prstGeom>
        </p:spPr>
      </p:pic>
      <p:sp>
        <p:nvSpPr>
          <p:cNvPr id="12" name="Text Placeholder 4">
            <a:extLst>
              <a:ext uri="{FF2B5EF4-FFF2-40B4-BE49-F238E27FC236}">
                <a16:creationId xmlns:a16="http://schemas.microsoft.com/office/drawing/2014/main" id="{29826B1E-7815-10A2-C352-F1671B19C913}"/>
              </a:ext>
            </a:extLst>
          </p:cNvPr>
          <p:cNvSpPr txBox="1">
            <a:spLocks/>
          </p:cNvSpPr>
          <p:nvPr userDrawn="1"/>
        </p:nvSpPr>
        <p:spPr>
          <a:xfrm>
            <a:off x="550863" y="5915025"/>
            <a:ext cx="1949133" cy="122919"/>
          </a:xfrm>
          <a:prstGeom prst="rect">
            <a:avLst/>
          </a:prstGeom>
        </p:spPr>
        <p:txBody>
          <a:bodyPr wrap="square" lIns="0" tIns="0" rIns="0" bIns="0">
            <a:spAutoFit/>
          </a:bodyPr>
          <a:lstStyle>
            <a:lvl1pPr marL="0" indent="0" algn="l" defTabSz="685800" rtl="0" eaLnBrk="1" latinLnBrk="0" hangingPunct="1">
              <a:lnSpc>
                <a:spcPct val="110000"/>
              </a:lnSpc>
              <a:spcBef>
                <a:spcPts val="450"/>
              </a:spcBef>
              <a:spcAft>
                <a:spcPts val="0"/>
              </a:spcAft>
              <a:buFont typeface="Arial" panose="020B0604020202020204" pitchFamily="34" charset="0"/>
              <a:buNone/>
              <a:tabLst/>
              <a:defRPr lang="en-GB" sz="900" b="1" i="0" kern="1200" baseline="0">
                <a:solidFill>
                  <a:schemeClr val="tx1"/>
                </a:solidFill>
                <a:latin typeface="+mn-lt"/>
                <a:ea typeface="Source Sans Pro" panose="020B0503030403020204" pitchFamily="34" charset="0"/>
                <a:cs typeface="Calibri" panose="020F0502020204030204" pitchFamily="34" charset="0"/>
              </a:defRPr>
            </a:lvl1pPr>
            <a:lvl2pPr marL="4763" indent="0" algn="l" defTabSz="685800" rtl="0" eaLnBrk="1" latinLnBrk="0" hangingPunct="1">
              <a:lnSpc>
                <a:spcPct val="110000"/>
              </a:lnSpc>
              <a:spcBef>
                <a:spcPts val="450"/>
              </a:spcBef>
              <a:spcAft>
                <a:spcPts val="0"/>
              </a:spcAft>
              <a:buFont typeface="Arial" panose="020B0604020202020204" pitchFamily="34" charset="0"/>
              <a:buNone/>
              <a:tabLst/>
              <a:defRPr lang="en-GB" sz="900" b="0" i="0" kern="1200">
                <a:solidFill>
                  <a:schemeClr val="tx1"/>
                </a:solidFill>
                <a:latin typeface="+mn-lt"/>
                <a:ea typeface="Source Sans Pro" panose="020B0503030403020204" pitchFamily="34" charset="0"/>
                <a:cs typeface="Calibri" panose="020F0502020204030204" pitchFamily="34" charset="0"/>
              </a:defRPr>
            </a:lvl2pPr>
            <a:lvl3pPr marL="171450"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3pPr>
            <a:lvl4pPr marL="301229" indent="-171450" algn="l" defTabSz="685800" rtl="0" eaLnBrk="1" latinLnBrk="0" hangingPunct="1">
              <a:lnSpc>
                <a:spcPct val="110000"/>
              </a:lnSpc>
              <a:spcBef>
                <a:spcPts val="450"/>
              </a:spcBef>
              <a:spcAft>
                <a:spcPts val="0"/>
              </a:spcAft>
              <a:buFont typeface="Arial" panose="020B0604020202020204" pitchFamily="34" charset="0"/>
              <a:buChar char="•"/>
              <a:tabLst/>
              <a:defRPr lang="en-GB" sz="900" b="0" i="0" kern="1200">
                <a:solidFill>
                  <a:schemeClr val="tx1"/>
                </a:solidFill>
                <a:latin typeface="+mn-lt"/>
                <a:ea typeface="Source Sans Pro" panose="020B0503030403020204" pitchFamily="34" charset="0"/>
                <a:cs typeface="Calibri" panose="020F0502020204030204" pitchFamily="34" charset="0"/>
              </a:defRPr>
            </a:lvl4pPr>
            <a:lvl5pPr marL="436960" indent="-171450" algn="l" defTabSz="685800" rtl="0" eaLnBrk="1" latinLnBrk="0" hangingPunct="1">
              <a:lnSpc>
                <a:spcPct val="110000"/>
              </a:lnSpc>
              <a:spcBef>
                <a:spcPts val="450"/>
              </a:spcBef>
              <a:spcAft>
                <a:spcPts val="0"/>
              </a:spcAft>
              <a:buFont typeface="Arial" panose="020B0604020202020204" pitchFamily="34" charset="0"/>
              <a:buChar char="•"/>
              <a:tabLst/>
              <a:defRPr lang="en-US" sz="900" b="0" i="0" kern="1200" dirty="0">
                <a:solidFill>
                  <a:schemeClr val="tx1"/>
                </a:solidFill>
                <a:latin typeface="+mn-lt"/>
                <a:ea typeface="Source Sans Pro" panose="020B050303040302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450"/>
              </a:spcBef>
              <a:spcAft>
                <a:spcPts val="0"/>
              </a:spcAft>
              <a:buClrTx/>
              <a:buSzTx/>
              <a:buFont typeface="Arial" panose="020B0604020202020204" pitchFamily="34" charset="0"/>
              <a:buNone/>
              <a:tabLst/>
              <a:defRPr/>
            </a:pPr>
            <a:r>
              <a:rPr kumimoji="0" lang="en-US" sz="600" b="1" i="0" u="none" strike="noStrike" kern="1200" cap="none" spc="300" normalizeH="0" baseline="0" noProof="0">
                <a:ln>
                  <a:noFill/>
                </a:ln>
                <a:solidFill>
                  <a:prstClr val="white"/>
                </a:solidFill>
                <a:effectLst/>
                <a:uLnTx/>
                <a:uFillTx/>
                <a:latin typeface="Outfit" pitchFamily="2" charset="0"/>
                <a:ea typeface="Source Sans Pro" panose="020B0503030403020204" pitchFamily="34" charset="0"/>
                <a:cs typeface="Calibri" panose="020F0502020204030204" pitchFamily="34" charset="0"/>
              </a:rPr>
              <a:t>PREPARED BY</a:t>
            </a:r>
          </a:p>
        </p:txBody>
      </p:sp>
      <p:sp>
        <p:nvSpPr>
          <p:cNvPr id="13" name="Rectangle 12">
            <a:extLst>
              <a:ext uri="{FF2B5EF4-FFF2-40B4-BE49-F238E27FC236}">
                <a16:creationId xmlns:a16="http://schemas.microsoft.com/office/drawing/2014/main" id="{B1A8270B-9EC1-D770-C54B-BDCAAF79F407}"/>
              </a:ext>
            </a:extLst>
          </p:cNvPr>
          <p:cNvSpPr/>
          <p:nvPr userDrawn="1"/>
        </p:nvSpPr>
        <p:spPr>
          <a:xfrm>
            <a:off x="9662160" y="6206154"/>
            <a:ext cx="1978977" cy="143437"/>
          </a:xfrm>
          <a:prstGeom prst="rect">
            <a:avLst/>
          </a:prstGeom>
        </p:spPr>
        <p:txBody>
          <a:bodyPr wrap="square" lIns="0" tIns="0" rIns="0" bIns="0">
            <a:spAutoFit/>
          </a:bodyPr>
          <a:lstStyle/>
          <a:p>
            <a:pPr algn="r" defTabSz="941755">
              <a:lnSpc>
                <a:spcPct val="150000"/>
              </a:lnSpc>
              <a:defRPr/>
            </a:pPr>
            <a:r>
              <a:rPr lang="en-US" sz="700">
                <a:solidFill>
                  <a:srgbClr val="FFFFFF"/>
                </a:solidFill>
                <a:latin typeface="Outfit Light" pitchFamily="2" charset="0"/>
                <a:ea typeface="Roboto Light" panose="02000000000000000000" pitchFamily="2" charset="0"/>
                <a:cs typeface="Open Sans Light" panose="020B0306030504020204" pitchFamily="34" charset="0"/>
              </a:rPr>
              <a:t>© 2022 Synpulse8. Private and Confidential.</a:t>
            </a:r>
          </a:p>
        </p:txBody>
      </p:sp>
      <p:sp>
        <p:nvSpPr>
          <p:cNvPr id="2" name="TextBox 1">
            <a:extLst>
              <a:ext uri="{FF2B5EF4-FFF2-40B4-BE49-F238E27FC236}">
                <a16:creationId xmlns:a16="http://schemas.microsoft.com/office/drawing/2014/main" id="{59691B6B-B78B-F17D-A574-16DED27FCC36}"/>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D958348C-98C0-6A91-A2AA-3E06E2A3E18E}"/>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7C53D2AA-3F0F-DF71-08BE-25F55F0D1897}"/>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47F32C63-9E6E-776E-C185-590D4C8BEF9E}"/>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65E772FC-F471-BFB8-329A-5476B7B78BD9}"/>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17" name="TextBox 16">
            <a:extLst>
              <a:ext uri="{FF2B5EF4-FFF2-40B4-BE49-F238E27FC236}">
                <a16:creationId xmlns:a16="http://schemas.microsoft.com/office/drawing/2014/main" id="{4034DDD2-2EE4-940F-4E96-576A928A0126}"/>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A198C084-7369-B06F-732F-F6D448894C7F}"/>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11FE75FE-2769-592C-7691-F57666F61719}"/>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20" name="Text Placeholder 43">
            <a:extLst>
              <a:ext uri="{FF2B5EF4-FFF2-40B4-BE49-F238E27FC236}">
                <a16:creationId xmlns:a16="http://schemas.microsoft.com/office/drawing/2014/main" id="{13307D9B-3E9E-CA3F-B9A8-15B211ED8973}"/>
              </a:ext>
            </a:extLst>
          </p:cNvPr>
          <p:cNvSpPr>
            <a:spLocks noGrp="1"/>
          </p:cNvSpPr>
          <p:nvPr>
            <p:ph type="body" sz="quarter" idx="17" hasCustomPrompt="1"/>
          </p:nvPr>
        </p:nvSpPr>
        <p:spPr>
          <a:xfrm>
            <a:off x="2044383" y="5902979"/>
            <a:ext cx="1708150" cy="122238"/>
          </a:xfrm>
        </p:spPr>
        <p:txBody>
          <a:bodyPr anchor="ctr">
            <a:noAutofit/>
          </a:bodyPr>
          <a:lstStyle>
            <a:lvl1pPr marL="0" indent="0">
              <a:lnSpc>
                <a:spcPct val="150000"/>
              </a:lnSpc>
              <a:spcBef>
                <a:spcPts val="450"/>
              </a:spcBef>
              <a:buNone/>
              <a:defRPr sz="600" b="1" spc="300"/>
            </a:lvl1pPr>
          </a:lstStyle>
          <a:p>
            <a:pPr lvl="0"/>
            <a:r>
              <a:rPr lang="en-US"/>
              <a:t>PREPARED FOR</a:t>
            </a:r>
            <a:endParaRPr lang="en-SG"/>
          </a:p>
        </p:txBody>
      </p:sp>
      <p:sp>
        <p:nvSpPr>
          <p:cNvPr id="21" name="Picture Placeholder 45">
            <a:extLst>
              <a:ext uri="{FF2B5EF4-FFF2-40B4-BE49-F238E27FC236}">
                <a16:creationId xmlns:a16="http://schemas.microsoft.com/office/drawing/2014/main" id="{4F3C933A-7DA0-77F9-A423-405D84EB59CA}"/>
              </a:ext>
            </a:extLst>
          </p:cNvPr>
          <p:cNvSpPr>
            <a:spLocks noGrp="1"/>
          </p:cNvSpPr>
          <p:nvPr>
            <p:ph type="pic" sz="quarter" idx="18" hasCustomPrompt="1"/>
          </p:nvPr>
        </p:nvSpPr>
        <p:spPr>
          <a:xfrm>
            <a:off x="2044700" y="6037263"/>
            <a:ext cx="1708150" cy="312737"/>
          </a:xfrm>
        </p:spPr>
        <p:txBody>
          <a:bodyPr anchor="ctr">
            <a:normAutofit/>
          </a:bodyPr>
          <a:lstStyle>
            <a:lvl1pPr marL="0" indent="0">
              <a:buNone/>
              <a:defRPr sz="900" b="1"/>
            </a:lvl1pPr>
          </a:lstStyle>
          <a:p>
            <a:r>
              <a:rPr lang="en-US"/>
              <a:t>CLIENT LOGO</a:t>
            </a:r>
            <a:endParaRPr lang="en-SG"/>
          </a:p>
        </p:txBody>
      </p:sp>
    </p:spTree>
    <p:extLst>
      <p:ext uri="{BB962C8B-B14F-4D97-AF65-F5344CB8AC3E}">
        <p14:creationId xmlns:p14="http://schemas.microsoft.com/office/powerpoint/2010/main" val="41032994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D7CBB-B1F8-0C42-8ABA-38F312B39FD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FE595DD-15EC-CE42-A55C-5FB558C495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4800874-DDF8-5845-8D7E-FA8E8B8623FA}"/>
              </a:ext>
            </a:extLst>
          </p:cNvPr>
          <p:cNvSpPr>
            <a:spLocks noGrp="1"/>
          </p:cNvSpPr>
          <p:nvPr>
            <p:ph type="dt" sz="half" idx="10"/>
          </p:nvPr>
        </p:nvSpPr>
        <p:spPr/>
        <p:txBody>
          <a:bodyPr/>
          <a:lstStyle/>
          <a:p>
            <a:fld id="{F9FFBA36-BFDB-AF4D-A372-454E4FEB1287}" type="datetimeFigureOut">
              <a:rPr lang="en-US" smtClean="0"/>
              <a:t>9/19/23</a:t>
            </a:fld>
            <a:endParaRPr lang="en-US"/>
          </a:p>
        </p:txBody>
      </p:sp>
      <p:sp>
        <p:nvSpPr>
          <p:cNvPr id="5" name="Footer Placeholder 4">
            <a:extLst>
              <a:ext uri="{FF2B5EF4-FFF2-40B4-BE49-F238E27FC236}">
                <a16:creationId xmlns:a16="http://schemas.microsoft.com/office/drawing/2014/main" id="{B64D1206-A87B-E444-BBAB-1D65D59189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3F912-7A9D-2946-8407-FE2F5DD0328B}"/>
              </a:ext>
            </a:extLst>
          </p:cNvPr>
          <p:cNvSpPr>
            <a:spLocks noGrp="1"/>
          </p:cNvSpPr>
          <p:nvPr>
            <p:ph type="sldNum" sz="quarter" idx="12"/>
          </p:nvPr>
        </p:nvSpPr>
        <p:spPr/>
        <p:txBody>
          <a:bodyPr/>
          <a:lstStyle/>
          <a:p>
            <a:fld id="{61FC1F5E-47A5-BE42-A7BA-9A37CE845769}" type="slidenum">
              <a:rPr lang="en-US" smtClean="0"/>
              <a:t>‹#›</a:t>
            </a:fld>
            <a:endParaRPr lang="en-US"/>
          </a:p>
        </p:txBody>
      </p:sp>
      <p:sp>
        <p:nvSpPr>
          <p:cNvPr id="7" name="TextBox 6">
            <a:extLst>
              <a:ext uri="{FF2B5EF4-FFF2-40B4-BE49-F238E27FC236}">
                <a16:creationId xmlns:a16="http://schemas.microsoft.com/office/drawing/2014/main" id="{5EA97C77-19F4-727A-CD08-3546CA3CBDF1}"/>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SG"/>
          </a:p>
        </p:txBody>
      </p:sp>
      <p:sp>
        <p:nvSpPr>
          <p:cNvPr id="8" name="TextBox 7">
            <a:extLst>
              <a:ext uri="{FF2B5EF4-FFF2-40B4-BE49-F238E27FC236}">
                <a16:creationId xmlns:a16="http://schemas.microsoft.com/office/drawing/2014/main" id="{3CB6816E-97A7-85D4-A439-06C60BD1852B}"/>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US"/>
          </a:p>
        </p:txBody>
      </p:sp>
      <p:sp>
        <p:nvSpPr>
          <p:cNvPr id="9" name="TextBox 8">
            <a:extLst>
              <a:ext uri="{FF2B5EF4-FFF2-40B4-BE49-F238E27FC236}">
                <a16:creationId xmlns:a16="http://schemas.microsoft.com/office/drawing/2014/main" id="{32C0BA44-9367-C072-83FC-60CFE8A339D1}"/>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US"/>
          </a:p>
        </p:txBody>
      </p:sp>
      <p:sp>
        <p:nvSpPr>
          <p:cNvPr id="10" name="TextBox 9">
            <a:extLst>
              <a:ext uri="{FF2B5EF4-FFF2-40B4-BE49-F238E27FC236}">
                <a16:creationId xmlns:a16="http://schemas.microsoft.com/office/drawing/2014/main" id="{281A4359-FB0D-8873-4B32-157DDADBA973}"/>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US"/>
          </a:p>
        </p:txBody>
      </p:sp>
      <p:sp>
        <p:nvSpPr>
          <p:cNvPr id="11" name="TextBox 10">
            <a:extLst>
              <a:ext uri="{FF2B5EF4-FFF2-40B4-BE49-F238E27FC236}">
                <a16:creationId xmlns:a16="http://schemas.microsoft.com/office/drawing/2014/main" id="{A4E5D9B9-F4FC-AB34-9037-2FCE665CFB43}"/>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US"/>
          </a:p>
        </p:txBody>
      </p:sp>
      <p:sp>
        <p:nvSpPr>
          <p:cNvPr id="12" name="TextBox 11">
            <a:extLst>
              <a:ext uri="{FF2B5EF4-FFF2-40B4-BE49-F238E27FC236}">
                <a16:creationId xmlns:a16="http://schemas.microsoft.com/office/drawing/2014/main" id="{5CF3640E-6302-A834-9E34-8AE2CAFE78DA}"/>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US"/>
          </a:p>
        </p:txBody>
      </p:sp>
      <p:sp>
        <p:nvSpPr>
          <p:cNvPr id="13" name="TextBox 12">
            <a:extLst>
              <a:ext uri="{FF2B5EF4-FFF2-40B4-BE49-F238E27FC236}">
                <a16:creationId xmlns:a16="http://schemas.microsoft.com/office/drawing/2014/main" id="{9F74452E-D675-C899-7C92-772020012260}"/>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US"/>
          </a:p>
        </p:txBody>
      </p:sp>
      <p:sp>
        <p:nvSpPr>
          <p:cNvPr id="14" name="TextBox 13">
            <a:extLst>
              <a:ext uri="{FF2B5EF4-FFF2-40B4-BE49-F238E27FC236}">
                <a16:creationId xmlns:a16="http://schemas.microsoft.com/office/drawing/2014/main" id="{3E7C688E-AF46-7875-A988-F8574EC6DB90}"/>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US"/>
          </a:p>
        </p:txBody>
      </p:sp>
      <p:sp>
        <p:nvSpPr>
          <p:cNvPr id="15" name="TextBox 14">
            <a:extLst>
              <a:ext uri="{FF2B5EF4-FFF2-40B4-BE49-F238E27FC236}">
                <a16:creationId xmlns:a16="http://schemas.microsoft.com/office/drawing/2014/main" id="{22C5258D-F568-E741-7EDF-1A6B4AA4903A}"/>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US"/>
          </a:p>
        </p:txBody>
      </p:sp>
      <p:sp>
        <p:nvSpPr>
          <p:cNvPr id="16" name="TextBox 15">
            <a:extLst>
              <a:ext uri="{FF2B5EF4-FFF2-40B4-BE49-F238E27FC236}">
                <a16:creationId xmlns:a16="http://schemas.microsoft.com/office/drawing/2014/main" id="{86F64D07-9561-3A28-6E3F-D556B7410775}"/>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US"/>
          </a:p>
        </p:txBody>
      </p:sp>
      <p:sp>
        <p:nvSpPr>
          <p:cNvPr id="17" name="TextBox 16">
            <a:extLst>
              <a:ext uri="{FF2B5EF4-FFF2-40B4-BE49-F238E27FC236}">
                <a16:creationId xmlns:a16="http://schemas.microsoft.com/office/drawing/2014/main" id="{42B535B7-AA27-DCFC-A95F-4039B360DB2E}"/>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US"/>
          </a:p>
        </p:txBody>
      </p:sp>
      <p:sp>
        <p:nvSpPr>
          <p:cNvPr id="18" name="TextBox 17">
            <a:extLst>
              <a:ext uri="{FF2B5EF4-FFF2-40B4-BE49-F238E27FC236}">
                <a16:creationId xmlns:a16="http://schemas.microsoft.com/office/drawing/2014/main" id="{AB272091-BECF-1EAB-EACB-94B5886F53FE}"/>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US"/>
          </a:p>
        </p:txBody>
      </p:sp>
      <p:sp>
        <p:nvSpPr>
          <p:cNvPr id="19" name="TextBox 18">
            <a:extLst>
              <a:ext uri="{FF2B5EF4-FFF2-40B4-BE49-F238E27FC236}">
                <a16:creationId xmlns:a16="http://schemas.microsoft.com/office/drawing/2014/main" id="{B2FE896E-76D8-DD47-24D3-D49A6EBBB898}"/>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519380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31552-67D7-C04E-B6D3-3D9E4D1E2CE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0618DC2-1169-0744-8E77-69E2F4CA712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674166E-E9C1-7D48-A078-D40343307E9A}"/>
              </a:ext>
            </a:extLst>
          </p:cNvPr>
          <p:cNvSpPr>
            <a:spLocks noGrp="1"/>
          </p:cNvSpPr>
          <p:nvPr>
            <p:ph type="dt" sz="half" idx="10"/>
          </p:nvPr>
        </p:nvSpPr>
        <p:spPr/>
        <p:txBody>
          <a:bodyPr/>
          <a:lstStyle/>
          <a:p>
            <a:fld id="{F9FFBA36-BFDB-AF4D-A372-454E4FEB1287}" type="datetimeFigureOut">
              <a:rPr lang="en-US" smtClean="0"/>
              <a:t>9/19/23</a:t>
            </a:fld>
            <a:endParaRPr lang="en-US"/>
          </a:p>
        </p:txBody>
      </p:sp>
      <p:sp>
        <p:nvSpPr>
          <p:cNvPr id="5" name="Footer Placeholder 4">
            <a:extLst>
              <a:ext uri="{FF2B5EF4-FFF2-40B4-BE49-F238E27FC236}">
                <a16:creationId xmlns:a16="http://schemas.microsoft.com/office/drawing/2014/main" id="{C5DC7BA8-7824-5248-BB89-FE0BEB700C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4149AE-1A4C-EB4E-ABAE-8F7B69A3D798}"/>
              </a:ext>
            </a:extLst>
          </p:cNvPr>
          <p:cNvSpPr>
            <a:spLocks noGrp="1"/>
          </p:cNvSpPr>
          <p:nvPr>
            <p:ph type="sldNum" sz="quarter" idx="12"/>
          </p:nvPr>
        </p:nvSpPr>
        <p:spPr/>
        <p:txBody>
          <a:bodyPr/>
          <a:lstStyle/>
          <a:p>
            <a:fld id="{61FC1F5E-47A5-BE42-A7BA-9A37CE845769}" type="slidenum">
              <a:rPr lang="en-US" smtClean="0"/>
              <a:t>‹#›</a:t>
            </a:fld>
            <a:endParaRPr lang="en-US"/>
          </a:p>
        </p:txBody>
      </p:sp>
      <p:sp>
        <p:nvSpPr>
          <p:cNvPr id="7" name="TextBox 6">
            <a:extLst>
              <a:ext uri="{FF2B5EF4-FFF2-40B4-BE49-F238E27FC236}">
                <a16:creationId xmlns:a16="http://schemas.microsoft.com/office/drawing/2014/main" id="{5140397F-62F1-9E02-83ED-CFBE22DC2957}"/>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HK"/>
          </a:p>
        </p:txBody>
      </p:sp>
      <p:sp>
        <p:nvSpPr>
          <p:cNvPr id="8" name="TextBox 7">
            <a:extLst>
              <a:ext uri="{FF2B5EF4-FFF2-40B4-BE49-F238E27FC236}">
                <a16:creationId xmlns:a16="http://schemas.microsoft.com/office/drawing/2014/main" id="{9C5AA63F-C888-789D-45A4-B769A5F33683}"/>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HK"/>
          </a:p>
        </p:txBody>
      </p:sp>
      <p:sp>
        <p:nvSpPr>
          <p:cNvPr id="9" name="TextBox 8">
            <a:extLst>
              <a:ext uri="{FF2B5EF4-FFF2-40B4-BE49-F238E27FC236}">
                <a16:creationId xmlns:a16="http://schemas.microsoft.com/office/drawing/2014/main" id="{F29EC027-E1DA-94C5-7408-B387B47159B3}"/>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HK"/>
          </a:p>
        </p:txBody>
      </p:sp>
      <p:sp>
        <p:nvSpPr>
          <p:cNvPr id="10" name="TextBox 9">
            <a:extLst>
              <a:ext uri="{FF2B5EF4-FFF2-40B4-BE49-F238E27FC236}">
                <a16:creationId xmlns:a16="http://schemas.microsoft.com/office/drawing/2014/main" id="{1390EBBB-66FC-00C3-77E8-904383998C41}"/>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HK"/>
          </a:p>
        </p:txBody>
      </p:sp>
      <p:sp>
        <p:nvSpPr>
          <p:cNvPr id="11" name="TextBox 10">
            <a:extLst>
              <a:ext uri="{FF2B5EF4-FFF2-40B4-BE49-F238E27FC236}">
                <a16:creationId xmlns:a16="http://schemas.microsoft.com/office/drawing/2014/main" id="{473ADBB3-7D69-C7A6-87A8-BEDFDEC5C8E8}"/>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HK"/>
          </a:p>
        </p:txBody>
      </p:sp>
      <p:sp>
        <p:nvSpPr>
          <p:cNvPr id="12" name="TextBox 11">
            <a:extLst>
              <a:ext uri="{FF2B5EF4-FFF2-40B4-BE49-F238E27FC236}">
                <a16:creationId xmlns:a16="http://schemas.microsoft.com/office/drawing/2014/main" id="{BE530AB5-2FBD-0D77-8C11-E70609E81EF6}"/>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HK"/>
          </a:p>
        </p:txBody>
      </p:sp>
      <p:sp>
        <p:nvSpPr>
          <p:cNvPr id="13" name="TextBox 12">
            <a:extLst>
              <a:ext uri="{FF2B5EF4-FFF2-40B4-BE49-F238E27FC236}">
                <a16:creationId xmlns:a16="http://schemas.microsoft.com/office/drawing/2014/main" id="{4DA6E5B7-AE27-2C8A-7EAA-A5D87322387C}"/>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HK"/>
          </a:p>
        </p:txBody>
      </p:sp>
      <p:sp>
        <p:nvSpPr>
          <p:cNvPr id="14" name="TextBox 13">
            <a:extLst>
              <a:ext uri="{FF2B5EF4-FFF2-40B4-BE49-F238E27FC236}">
                <a16:creationId xmlns:a16="http://schemas.microsoft.com/office/drawing/2014/main" id="{989969C3-BD0E-4856-F7B8-678E94DD4B74}"/>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HK"/>
          </a:p>
        </p:txBody>
      </p:sp>
      <p:sp>
        <p:nvSpPr>
          <p:cNvPr id="15" name="TextBox 14">
            <a:extLst>
              <a:ext uri="{FF2B5EF4-FFF2-40B4-BE49-F238E27FC236}">
                <a16:creationId xmlns:a16="http://schemas.microsoft.com/office/drawing/2014/main" id="{2D54A76C-5445-C275-1375-1FE5D6062C8B}"/>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HK"/>
          </a:p>
        </p:txBody>
      </p:sp>
      <p:sp>
        <p:nvSpPr>
          <p:cNvPr id="16" name="TextBox 15">
            <a:extLst>
              <a:ext uri="{FF2B5EF4-FFF2-40B4-BE49-F238E27FC236}">
                <a16:creationId xmlns:a16="http://schemas.microsoft.com/office/drawing/2014/main" id="{068820EA-97A3-F0F2-F10F-D24B2AA6EADE}"/>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HK"/>
          </a:p>
        </p:txBody>
      </p:sp>
      <p:sp>
        <p:nvSpPr>
          <p:cNvPr id="17" name="TextBox 16">
            <a:extLst>
              <a:ext uri="{FF2B5EF4-FFF2-40B4-BE49-F238E27FC236}">
                <a16:creationId xmlns:a16="http://schemas.microsoft.com/office/drawing/2014/main" id="{6242670A-BDA5-951F-3780-42D8E3F3293D}"/>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HK"/>
          </a:p>
        </p:txBody>
      </p:sp>
      <p:sp>
        <p:nvSpPr>
          <p:cNvPr id="18" name="TextBox 17">
            <a:extLst>
              <a:ext uri="{FF2B5EF4-FFF2-40B4-BE49-F238E27FC236}">
                <a16:creationId xmlns:a16="http://schemas.microsoft.com/office/drawing/2014/main" id="{E9F9D378-5007-D900-89B2-8D0CCAF6BF0F}"/>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HK"/>
          </a:p>
        </p:txBody>
      </p:sp>
      <p:sp>
        <p:nvSpPr>
          <p:cNvPr id="19" name="TextBox 18">
            <a:extLst>
              <a:ext uri="{FF2B5EF4-FFF2-40B4-BE49-F238E27FC236}">
                <a16:creationId xmlns:a16="http://schemas.microsoft.com/office/drawing/2014/main" id="{2621AE97-8316-8D59-F2EA-BA984DAF4B51}"/>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HK"/>
          </a:p>
        </p:txBody>
      </p:sp>
      <p:sp>
        <p:nvSpPr>
          <p:cNvPr id="20" name="TextBox 19">
            <a:extLst>
              <a:ext uri="{FF2B5EF4-FFF2-40B4-BE49-F238E27FC236}">
                <a16:creationId xmlns:a16="http://schemas.microsoft.com/office/drawing/2014/main" id="{3DD511CA-132A-BE8F-0372-F383CF8974D5}"/>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HK"/>
          </a:p>
        </p:txBody>
      </p:sp>
      <p:sp>
        <p:nvSpPr>
          <p:cNvPr id="21" name="TextBox 20">
            <a:extLst>
              <a:ext uri="{FF2B5EF4-FFF2-40B4-BE49-F238E27FC236}">
                <a16:creationId xmlns:a16="http://schemas.microsoft.com/office/drawing/2014/main" id="{32CB0D47-B66C-FEC8-05D3-F4DB13E64217}"/>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HK"/>
          </a:p>
        </p:txBody>
      </p:sp>
      <p:sp>
        <p:nvSpPr>
          <p:cNvPr id="22" name="TextBox 21">
            <a:extLst>
              <a:ext uri="{FF2B5EF4-FFF2-40B4-BE49-F238E27FC236}">
                <a16:creationId xmlns:a16="http://schemas.microsoft.com/office/drawing/2014/main" id="{D79F59B0-ADC1-1CFC-775D-FC30C1AA9604}"/>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HK"/>
          </a:p>
        </p:txBody>
      </p:sp>
      <p:sp>
        <p:nvSpPr>
          <p:cNvPr id="23" name="TextBox 22">
            <a:extLst>
              <a:ext uri="{FF2B5EF4-FFF2-40B4-BE49-F238E27FC236}">
                <a16:creationId xmlns:a16="http://schemas.microsoft.com/office/drawing/2014/main" id="{BA239A04-26B2-E415-9464-88279D2B065F}"/>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HK"/>
          </a:p>
        </p:txBody>
      </p:sp>
      <p:sp>
        <p:nvSpPr>
          <p:cNvPr id="24" name="TextBox 23">
            <a:extLst>
              <a:ext uri="{FF2B5EF4-FFF2-40B4-BE49-F238E27FC236}">
                <a16:creationId xmlns:a16="http://schemas.microsoft.com/office/drawing/2014/main" id="{59343D4D-6835-34C1-5A9C-325E6D0BDD1E}"/>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HK"/>
          </a:p>
        </p:txBody>
      </p:sp>
      <p:sp>
        <p:nvSpPr>
          <p:cNvPr id="25" name="TextBox 24">
            <a:extLst>
              <a:ext uri="{FF2B5EF4-FFF2-40B4-BE49-F238E27FC236}">
                <a16:creationId xmlns:a16="http://schemas.microsoft.com/office/drawing/2014/main" id="{762D838E-23B4-9E49-16B1-A2762EB1B7C5}"/>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HK"/>
          </a:p>
        </p:txBody>
      </p:sp>
      <p:sp>
        <p:nvSpPr>
          <p:cNvPr id="26" name="TextBox 25">
            <a:extLst>
              <a:ext uri="{FF2B5EF4-FFF2-40B4-BE49-F238E27FC236}">
                <a16:creationId xmlns:a16="http://schemas.microsoft.com/office/drawing/2014/main" id="{240E8083-A743-FB3E-C96D-57AF2E916FA3}"/>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HK"/>
          </a:p>
        </p:txBody>
      </p:sp>
      <p:sp>
        <p:nvSpPr>
          <p:cNvPr id="27" name="TextBox 26">
            <a:extLst>
              <a:ext uri="{FF2B5EF4-FFF2-40B4-BE49-F238E27FC236}">
                <a16:creationId xmlns:a16="http://schemas.microsoft.com/office/drawing/2014/main" id="{EE1114BF-32ED-970B-0E9D-61F3156EA639}"/>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HK"/>
          </a:p>
        </p:txBody>
      </p:sp>
      <p:sp>
        <p:nvSpPr>
          <p:cNvPr id="28" name="TextBox 27">
            <a:extLst>
              <a:ext uri="{FF2B5EF4-FFF2-40B4-BE49-F238E27FC236}">
                <a16:creationId xmlns:a16="http://schemas.microsoft.com/office/drawing/2014/main" id="{646CB0FB-0248-D84A-B57B-E23D85FAAB60}"/>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HK"/>
          </a:p>
        </p:txBody>
      </p:sp>
      <p:sp>
        <p:nvSpPr>
          <p:cNvPr id="29" name="TextBox 28">
            <a:extLst>
              <a:ext uri="{FF2B5EF4-FFF2-40B4-BE49-F238E27FC236}">
                <a16:creationId xmlns:a16="http://schemas.microsoft.com/office/drawing/2014/main" id="{61CC0C0C-D637-3D67-BB1C-71E1BF87A782}"/>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HK"/>
          </a:p>
        </p:txBody>
      </p:sp>
      <p:sp>
        <p:nvSpPr>
          <p:cNvPr id="30" name="TextBox 29">
            <a:extLst>
              <a:ext uri="{FF2B5EF4-FFF2-40B4-BE49-F238E27FC236}">
                <a16:creationId xmlns:a16="http://schemas.microsoft.com/office/drawing/2014/main" id="{1B05F822-BA8B-0ECA-58E3-BF750D70E069}"/>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HK"/>
          </a:p>
        </p:txBody>
      </p:sp>
      <p:sp>
        <p:nvSpPr>
          <p:cNvPr id="31" name="TextBox 30">
            <a:extLst>
              <a:ext uri="{FF2B5EF4-FFF2-40B4-BE49-F238E27FC236}">
                <a16:creationId xmlns:a16="http://schemas.microsoft.com/office/drawing/2014/main" id="{FD8C030B-F1EA-CCC9-7C0E-90B2EA8D08D5}"/>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HK"/>
          </a:p>
        </p:txBody>
      </p:sp>
      <p:sp>
        <p:nvSpPr>
          <p:cNvPr id="32" name="TextBox 31">
            <a:extLst>
              <a:ext uri="{FF2B5EF4-FFF2-40B4-BE49-F238E27FC236}">
                <a16:creationId xmlns:a16="http://schemas.microsoft.com/office/drawing/2014/main" id="{38BC9749-162D-15B0-B15D-B25DDF6BFBE0}"/>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HK"/>
          </a:p>
        </p:txBody>
      </p:sp>
      <p:sp>
        <p:nvSpPr>
          <p:cNvPr id="33" name="TextBox 32">
            <a:extLst>
              <a:ext uri="{FF2B5EF4-FFF2-40B4-BE49-F238E27FC236}">
                <a16:creationId xmlns:a16="http://schemas.microsoft.com/office/drawing/2014/main" id="{B92357A1-CC15-81A5-541A-4228B6A5ADEA}"/>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HK"/>
          </a:p>
        </p:txBody>
      </p:sp>
      <p:sp>
        <p:nvSpPr>
          <p:cNvPr id="34" name="TextBox 33">
            <a:extLst>
              <a:ext uri="{FF2B5EF4-FFF2-40B4-BE49-F238E27FC236}">
                <a16:creationId xmlns:a16="http://schemas.microsoft.com/office/drawing/2014/main" id="{654DEA34-9715-1A9F-0CA2-A6CC8AA51DAA}"/>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HK"/>
          </a:p>
        </p:txBody>
      </p:sp>
      <p:sp>
        <p:nvSpPr>
          <p:cNvPr id="35" name="TextBox 34">
            <a:extLst>
              <a:ext uri="{FF2B5EF4-FFF2-40B4-BE49-F238E27FC236}">
                <a16:creationId xmlns:a16="http://schemas.microsoft.com/office/drawing/2014/main" id="{F9BAA480-26E0-68AD-B904-B5C5AE0D3AE0}"/>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HK"/>
          </a:p>
        </p:txBody>
      </p:sp>
      <p:sp>
        <p:nvSpPr>
          <p:cNvPr id="36" name="TextBox 35">
            <a:extLst>
              <a:ext uri="{FF2B5EF4-FFF2-40B4-BE49-F238E27FC236}">
                <a16:creationId xmlns:a16="http://schemas.microsoft.com/office/drawing/2014/main" id="{E3B8156C-06BA-C96C-9F7C-18078BB978D4}"/>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HK"/>
          </a:p>
        </p:txBody>
      </p:sp>
      <p:sp>
        <p:nvSpPr>
          <p:cNvPr id="37" name="TextBox 36">
            <a:extLst>
              <a:ext uri="{FF2B5EF4-FFF2-40B4-BE49-F238E27FC236}">
                <a16:creationId xmlns:a16="http://schemas.microsoft.com/office/drawing/2014/main" id="{A84364A3-D3BB-5670-3416-C45290A99CBF}"/>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HK"/>
          </a:p>
        </p:txBody>
      </p:sp>
      <p:sp>
        <p:nvSpPr>
          <p:cNvPr id="38" name="TextBox 37">
            <a:extLst>
              <a:ext uri="{FF2B5EF4-FFF2-40B4-BE49-F238E27FC236}">
                <a16:creationId xmlns:a16="http://schemas.microsoft.com/office/drawing/2014/main" id="{672A0126-2D19-A78D-4D8B-5E5FB97EE948}"/>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HK"/>
          </a:p>
        </p:txBody>
      </p:sp>
      <p:sp>
        <p:nvSpPr>
          <p:cNvPr id="39" name="TextBox 38">
            <a:extLst>
              <a:ext uri="{FF2B5EF4-FFF2-40B4-BE49-F238E27FC236}">
                <a16:creationId xmlns:a16="http://schemas.microsoft.com/office/drawing/2014/main" id="{7578F06D-FFA4-343B-2D5B-73CF1AA01FA9}"/>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HK"/>
          </a:p>
        </p:txBody>
      </p:sp>
      <p:sp>
        <p:nvSpPr>
          <p:cNvPr id="40" name="TextBox 39">
            <a:extLst>
              <a:ext uri="{FF2B5EF4-FFF2-40B4-BE49-F238E27FC236}">
                <a16:creationId xmlns:a16="http://schemas.microsoft.com/office/drawing/2014/main" id="{377FB898-62B4-5A9A-24ED-8CD6135B5418}"/>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HK"/>
          </a:p>
        </p:txBody>
      </p:sp>
      <p:sp>
        <p:nvSpPr>
          <p:cNvPr id="41" name="TextBox 40">
            <a:extLst>
              <a:ext uri="{FF2B5EF4-FFF2-40B4-BE49-F238E27FC236}">
                <a16:creationId xmlns:a16="http://schemas.microsoft.com/office/drawing/2014/main" id="{C8936771-A2B7-13E5-4D69-0842C5BE4128}"/>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HK"/>
          </a:p>
        </p:txBody>
      </p:sp>
      <p:sp>
        <p:nvSpPr>
          <p:cNvPr id="42" name="TextBox 41">
            <a:extLst>
              <a:ext uri="{FF2B5EF4-FFF2-40B4-BE49-F238E27FC236}">
                <a16:creationId xmlns:a16="http://schemas.microsoft.com/office/drawing/2014/main" id="{C7C94127-6B11-6A46-6FD2-269C478F414E}"/>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HK"/>
          </a:p>
        </p:txBody>
      </p:sp>
      <p:sp>
        <p:nvSpPr>
          <p:cNvPr id="43" name="TextBox 42">
            <a:extLst>
              <a:ext uri="{FF2B5EF4-FFF2-40B4-BE49-F238E27FC236}">
                <a16:creationId xmlns:a16="http://schemas.microsoft.com/office/drawing/2014/main" id="{EAB1E43A-31AB-3D89-E210-1435BE575D47}"/>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HK"/>
          </a:p>
        </p:txBody>
      </p:sp>
      <p:sp>
        <p:nvSpPr>
          <p:cNvPr id="44" name="TextBox 43">
            <a:extLst>
              <a:ext uri="{FF2B5EF4-FFF2-40B4-BE49-F238E27FC236}">
                <a16:creationId xmlns:a16="http://schemas.microsoft.com/office/drawing/2014/main" id="{63F44EC4-12F9-6B3E-3EA1-F9015FC29D8E}"/>
              </a:ext>
            </a:extLst>
          </p:cNvPr>
          <p:cNvSpPr txBox="1"/>
          <p:nvPr userDrawn="1">
            <p:custDataLst>
              <p:tags r:id="rId38"/>
            </p:custDataLst>
          </p:nvPr>
        </p:nvSpPr>
        <p:spPr>
          <a:xfrm>
            <a:off x="10126800" y="417600"/>
            <a:ext cx="1443600" cy="363600"/>
          </a:xfrm>
          <a:prstGeom prst="rect">
            <a:avLst/>
          </a:prstGeom>
          <a:noFill/>
        </p:spPr>
        <p:txBody>
          <a:bodyPr vert="horz" rtlCol="0">
            <a:spAutoFit/>
          </a:bodyPr>
          <a:lstStyle/>
          <a:p>
            <a:endParaRPr lang="en-HK"/>
          </a:p>
        </p:txBody>
      </p:sp>
      <p:sp>
        <p:nvSpPr>
          <p:cNvPr id="45" name="TextBox 44">
            <a:extLst>
              <a:ext uri="{FF2B5EF4-FFF2-40B4-BE49-F238E27FC236}">
                <a16:creationId xmlns:a16="http://schemas.microsoft.com/office/drawing/2014/main" id="{47179FED-5C63-2261-D534-D7FC59B40FB8}"/>
              </a:ext>
            </a:extLst>
          </p:cNvPr>
          <p:cNvSpPr txBox="1"/>
          <p:nvPr userDrawn="1">
            <p:custDataLst>
              <p:tags r:id="rId39"/>
            </p:custDataLst>
          </p:nvPr>
        </p:nvSpPr>
        <p:spPr>
          <a:xfrm>
            <a:off x="10126800" y="417600"/>
            <a:ext cx="1443600" cy="363600"/>
          </a:xfrm>
          <a:prstGeom prst="rect">
            <a:avLst/>
          </a:prstGeom>
          <a:noFill/>
        </p:spPr>
        <p:txBody>
          <a:bodyPr vert="horz" rtlCol="0">
            <a:spAutoFit/>
          </a:bodyPr>
          <a:lstStyle/>
          <a:p>
            <a:endParaRPr lang="en-HK"/>
          </a:p>
        </p:txBody>
      </p:sp>
      <p:sp>
        <p:nvSpPr>
          <p:cNvPr id="46" name="TextBox 45">
            <a:extLst>
              <a:ext uri="{FF2B5EF4-FFF2-40B4-BE49-F238E27FC236}">
                <a16:creationId xmlns:a16="http://schemas.microsoft.com/office/drawing/2014/main" id="{81C6516D-D8A8-4CB4-6242-5FACB0EDAFD7}"/>
              </a:ext>
            </a:extLst>
          </p:cNvPr>
          <p:cNvSpPr txBox="1"/>
          <p:nvPr userDrawn="1">
            <p:custDataLst>
              <p:tags r:id="rId40"/>
            </p:custDataLst>
          </p:nvPr>
        </p:nvSpPr>
        <p:spPr>
          <a:xfrm>
            <a:off x="10126800" y="417600"/>
            <a:ext cx="1443600" cy="363600"/>
          </a:xfrm>
          <a:prstGeom prst="rect">
            <a:avLst/>
          </a:prstGeom>
          <a:noFill/>
        </p:spPr>
        <p:txBody>
          <a:bodyPr vert="horz" rtlCol="0">
            <a:spAutoFit/>
          </a:bodyPr>
          <a:lstStyle/>
          <a:p>
            <a:endParaRPr lang="en-HK"/>
          </a:p>
        </p:txBody>
      </p:sp>
      <p:sp>
        <p:nvSpPr>
          <p:cNvPr id="47" name="TextBox 46">
            <a:extLst>
              <a:ext uri="{FF2B5EF4-FFF2-40B4-BE49-F238E27FC236}">
                <a16:creationId xmlns:a16="http://schemas.microsoft.com/office/drawing/2014/main" id="{155C56FF-EE59-6D18-7194-6CC8DE9593D6}"/>
              </a:ext>
            </a:extLst>
          </p:cNvPr>
          <p:cNvSpPr txBox="1"/>
          <p:nvPr userDrawn="1">
            <p:custDataLst>
              <p:tags r:id="rId41"/>
            </p:custDataLst>
          </p:nvPr>
        </p:nvSpPr>
        <p:spPr>
          <a:xfrm>
            <a:off x="10126800" y="417600"/>
            <a:ext cx="1443600" cy="363600"/>
          </a:xfrm>
          <a:prstGeom prst="rect">
            <a:avLst/>
          </a:prstGeom>
          <a:noFill/>
        </p:spPr>
        <p:txBody>
          <a:bodyPr vert="horz" rtlCol="0">
            <a:spAutoFit/>
          </a:bodyPr>
          <a:lstStyle/>
          <a:p>
            <a:endParaRPr lang="en-HK"/>
          </a:p>
        </p:txBody>
      </p:sp>
      <p:sp>
        <p:nvSpPr>
          <p:cNvPr id="48" name="TextBox 47">
            <a:extLst>
              <a:ext uri="{FF2B5EF4-FFF2-40B4-BE49-F238E27FC236}">
                <a16:creationId xmlns:a16="http://schemas.microsoft.com/office/drawing/2014/main" id="{A701CA92-59DF-63D0-F7F9-9B71F6246F02}"/>
              </a:ext>
            </a:extLst>
          </p:cNvPr>
          <p:cNvSpPr txBox="1"/>
          <p:nvPr userDrawn="1">
            <p:custDataLst>
              <p:tags r:id="rId42"/>
            </p:custDataLst>
          </p:nvPr>
        </p:nvSpPr>
        <p:spPr>
          <a:xfrm>
            <a:off x="10126800" y="417600"/>
            <a:ext cx="1443600" cy="363600"/>
          </a:xfrm>
          <a:prstGeom prst="rect">
            <a:avLst/>
          </a:prstGeom>
          <a:noFill/>
        </p:spPr>
        <p:txBody>
          <a:bodyPr vert="horz" rtlCol="0">
            <a:spAutoFit/>
          </a:bodyPr>
          <a:lstStyle/>
          <a:p>
            <a:endParaRPr lang="en-HK"/>
          </a:p>
        </p:txBody>
      </p:sp>
      <p:sp>
        <p:nvSpPr>
          <p:cNvPr id="49" name="TextBox 48">
            <a:extLst>
              <a:ext uri="{FF2B5EF4-FFF2-40B4-BE49-F238E27FC236}">
                <a16:creationId xmlns:a16="http://schemas.microsoft.com/office/drawing/2014/main" id="{D9FB71A5-0E27-7BE1-C7CE-746FF1914BC7}"/>
              </a:ext>
            </a:extLst>
          </p:cNvPr>
          <p:cNvSpPr txBox="1"/>
          <p:nvPr userDrawn="1">
            <p:custDataLst>
              <p:tags r:id="rId43"/>
            </p:custDataLst>
          </p:nvPr>
        </p:nvSpPr>
        <p:spPr>
          <a:xfrm>
            <a:off x="10126800" y="417600"/>
            <a:ext cx="1443600" cy="363600"/>
          </a:xfrm>
          <a:prstGeom prst="rect">
            <a:avLst/>
          </a:prstGeom>
          <a:noFill/>
        </p:spPr>
        <p:txBody>
          <a:bodyPr vert="horz" rtlCol="0">
            <a:spAutoFit/>
          </a:bodyPr>
          <a:lstStyle/>
          <a:p>
            <a:endParaRPr lang="en-HK"/>
          </a:p>
        </p:txBody>
      </p:sp>
      <p:sp>
        <p:nvSpPr>
          <p:cNvPr id="50" name="TextBox 49">
            <a:extLst>
              <a:ext uri="{FF2B5EF4-FFF2-40B4-BE49-F238E27FC236}">
                <a16:creationId xmlns:a16="http://schemas.microsoft.com/office/drawing/2014/main" id="{FFD17248-E3E2-12B6-F5F0-C21369ADD4A2}"/>
              </a:ext>
            </a:extLst>
          </p:cNvPr>
          <p:cNvSpPr txBox="1"/>
          <p:nvPr userDrawn="1">
            <p:custDataLst>
              <p:tags r:id="rId44"/>
            </p:custDataLst>
          </p:nvPr>
        </p:nvSpPr>
        <p:spPr>
          <a:xfrm>
            <a:off x="10126800" y="417600"/>
            <a:ext cx="1443600" cy="363600"/>
          </a:xfrm>
          <a:prstGeom prst="rect">
            <a:avLst/>
          </a:prstGeom>
          <a:noFill/>
        </p:spPr>
        <p:txBody>
          <a:bodyPr vert="horz" rtlCol="0">
            <a:spAutoFit/>
          </a:bodyPr>
          <a:lstStyle/>
          <a:p>
            <a:endParaRPr lang="en-HK"/>
          </a:p>
        </p:txBody>
      </p:sp>
      <p:sp>
        <p:nvSpPr>
          <p:cNvPr id="51" name="TextBox 50">
            <a:extLst>
              <a:ext uri="{FF2B5EF4-FFF2-40B4-BE49-F238E27FC236}">
                <a16:creationId xmlns:a16="http://schemas.microsoft.com/office/drawing/2014/main" id="{B700B969-9E8D-310F-B35C-72A172D68661}"/>
              </a:ext>
            </a:extLst>
          </p:cNvPr>
          <p:cNvSpPr txBox="1"/>
          <p:nvPr userDrawn="1">
            <p:custDataLst>
              <p:tags r:id="rId45"/>
            </p:custDataLst>
          </p:nvPr>
        </p:nvSpPr>
        <p:spPr>
          <a:xfrm>
            <a:off x="10126800" y="417600"/>
            <a:ext cx="1443600" cy="363600"/>
          </a:xfrm>
          <a:prstGeom prst="rect">
            <a:avLst/>
          </a:prstGeom>
          <a:noFill/>
        </p:spPr>
        <p:txBody>
          <a:bodyPr vert="horz" rtlCol="0">
            <a:spAutoFit/>
          </a:bodyPr>
          <a:lstStyle/>
          <a:p>
            <a:endParaRPr lang="en-HK"/>
          </a:p>
        </p:txBody>
      </p:sp>
      <p:sp>
        <p:nvSpPr>
          <p:cNvPr id="52" name="TextBox 51">
            <a:extLst>
              <a:ext uri="{FF2B5EF4-FFF2-40B4-BE49-F238E27FC236}">
                <a16:creationId xmlns:a16="http://schemas.microsoft.com/office/drawing/2014/main" id="{39C5041B-128E-27EB-1AC2-04CEE0F9426A}"/>
              </a:ext>
            </a:extLst>
          </p:cNvPr>
          <p:cNvSpPr txBox="1"/>
          <p:nvPr userDrawn="1">
            <p:custDataLst>
              <p:tags r:id="rId46"/>
            </p:custDataLst>
          </p:nvPr>
        </p:nvSpPr>
        <p:spPr>
          <a:xfrm>
            <a:off x="10126800" y="417600"/>
            <a:ext cx="1443600" cy="363600"/>
          </a:xfrm>
          <a:prstGeom prst="rect">
            <a:avLst/>
          </a:prstGeom>
          <a:noFill/>
        </p:spPr>
        <p:txBody>
          <a:bodyPr vert="horz" rtlCol="0">
            <a:spAutoFit/>
          </a:bodyPr>
          <a:lstStyle/>
          <a:p>
            <a:endParaRPr lang="en-HK"/>
          </a:p>
        </p:txBody>
      </p:sp>
      <p:sp>
        <p:nvSpPr>
          <p:cNvPr id="53" name="TextBox 52">
            <a:extLst>
              <a:ext uri="{FF2B5EF4-FFF2-40B4-BE49-F238E27FC236}">
                <a16:creationId xmlns:a16="http://schemas.microsoft.com/office/drawing/2014/main" id="{AB736D13-F03D-27AD-8B7E-6125F921168A}"/>
              </a:ext>
            </a:extLst>
          </p:cNvPr>
          <p:cNvSpPr txBox="1"/>
          <p:nvPr userDrawn="1">
            <p:custDataLst>
              <p:tags r:id="rId47"/>
            </p:custDataLst>
          </p:nvPr>
        </p:nvSpPr>
        <p:spPr>
          <a:xfrm>
            <a:off x="10126800" y="417600"/>
            <a:ext cx="1443600" cy="363600"/>
          </a:xfrm>
          <a:prstGeom prst="rect">
            <a:avLst/>
          </a:prstGeom>
          <a:noFill/>
        </p:spPr>
        <p:txBody>
          <a:bodyPr vert="horz" rtlCol="0">
            <a:spAutoFit/>
          </a:bodyPr>
          <a:lstStyle/>
          <a:p>
            <a:endParaRPr lang="en-HK"/>
          </a:p>
        </p:txBody>
      </p:sp>
      <p:sp>
        <p:nvSpPr>
          <p:cNvPr id="54" name="TextBox 53">
            <a:extLst>
              <a:ext uri="{FF2B5EF4-FFF2-40B4-BE49-F238E27FC236}">
                <a16:creationId xmlns:a16="http://schemas.microsoft.com/office/drawing/2014/main" id="{B199EF5E-3C7B-CA51-7570-A302C5241C04}"/>
              </a:ext>
            </a:extLst>
          </p:cNvPr>
          <p:cNvSpPr txBox="1"/>
          <p:nvPr userDrawn="1">
            <p:custDataLst>
              <p:tags r:id="rId48"/>
            </p:custDataLst>
          </p:nvPr>
        </p:nvSpPr>
        <p:spPr>
          <a:xfrm>
            <a:off x="10126800" y="417600"/>
            <a:ext cx="1443600" cy="363600"/>
          </a:xfrm>
          <a:prstGeom prst="rect">
            <a:avLst/>
          </a:prstGeom>
          <a:noFill/>
        </p:spPr>
        <p:txBody>
          <a:bodyPr vert="horz" rtlCol="0">
            <a:spAutoFit/>
          </a:bodyPr>
          <a:lstStyle/>
          <a:p>
            <a:endParaRPr lang="en-HK"/>
          </a:p>
        </p:txBody>
      </p:sp>
      <p:sp>
        <p:nvSpPr>
          <p:cNvPr id="55" name="TextBox 54">
            <a:extLst>
              <a:ext uri="{FF2B5EF4-FFF2-40B4-BE49-F238E27FC236}">
                <a16:creationId xmlns:a16="http://schemas.microsoft.com/office/drawing/2014/main" id="{0AC630A1-5C67-E39B-AC5D-4292FB5D84F2}"/>
              </a:ext>
            </a:extLst>
          </p:cNvPr>
          <p:cNvSpPr txBox="1"/>
          <p:nvPr userDrawn="1">
            <p:custDataLst>
              <p:tags r:id="rId49"/>
            </p:custDataLst>
          </p:nvPr>
        </p:nvSpPr>
        <p:spPr>
          <a:xfrm>
            <a:off x="10126800" y="417600"/>
            <a:ext cx="1443600" cy="363600"/>
          </a:xfrm>
          <a:prstGeom prst="rect">
            <a:avLst/>
          </a:prstGeom>
          <a:noFill/>
        </p:spPr>
        <p:txBody>
          <a:bodyPr vert="horz" rtlCol="0">
            <a:spAutoFit/>
          </a:bodyPr>
          <a:lstStyle/>
          <a:p>
            <a:endParaRPr lang="en-HK"/>
          </a:p>
        </p:txBody>
      </p:sp>
      <p:sp>
        <p:nvSpPr>
          <p:cNvPr id="56" name="TextBox 55">
            <a:extLst>
              <a:ext uri="{FF2B5EF4-FFF2-40B4-BE49-F238E27FC236}">
                <a16:creationId xmlns:a16="http://schemas.microsoft.com/office/drawing/2014/main" id="{18761CDC-C0A4-AAAA-14D5-8E82270856CA}"/>
              </a:ext>
            </a:extLst>
          </p:cNvPr>
          <p:cNvSpPr txBox="1"/>
          <p:nvPr userDrawn="1">
            <p:custDataLst>
              <p:tags r:id="rId50"/>
            </p:custDataLst>
          </p:nvPr>
        </p:nvSpPr>
        <p:spPr>
          <a:xfrm>
            <a:off x="10126800" y="417600"/>
            <a:ext cx="1443600" cy="363600"/>
          </a:xfrm>
          <a:prstGeom prst="rect">
            <a:avLst/>
          </a:prstGeom>
          <a:noFill/>
        </p:spPr>
        <p:txBody>
          <a:bodyPr vert="horz" rtlCol="0">
            <a:spAutoFit/>
          </a:bodyPr>
          <a:lstStyle/>
          <a:p>
            <a:endParaRPr lang="en-HK"/>
          </a:p>
        </p:txBody>
      </p:sp>
      <p:sp>
        <p:nvSpPr>
          <p:cNvPr id="57" name="TextBox 56">
            <a:extLst>
              <a:ext uri="{FF2B5EF4-FFF2-40B4-BE49-F238E27FC236}">
                <a16:creationId xmlns:a16="http://schemas.microsoft.com/office/drawing/2014/main" id="{16E99050-052E-86F9-7DBB-E2A44F40C496}"/>
              </a:ext>
            </a:extLst>
          </p:cNvPr>
          <p:cNvSpPr txBox="1"/>
          <p:nvPr userDrawn="1">
            <p:custDataLst>
              <p:tags r:id="rId51"/>
            </p:custDataLst>
          </p:nvPr>
        </p:nvSpPr>
        <p:spPr>
          <a:xfrm>
            <a:off x="10126800" y="417600"/>
            <a:ext cx="1443600" cy="363600"/>
          </a:xfrm>
          <a:prstGeom prst="rect">
            <a:avLst/>
          </a:prstGeom>
          <a:noFill/>
        </p:spPr>
        <p:txBody>
          <a:bodyPr vert="horz" rtlCol="0">
            <a:spAutoFit/>
          </a:bodyPr>
          <a:lstStyle/>
          <a:p>
            <a:endParaRPr lang="en-HK"/>
          </a:p>
        </p:txBody>
      </p:sp>
      <p:sp>
        <p:nvSpPr>
          <p:cNvPr id="58" name="TextBox 57">
            <a:extLst>
              <a:ext uri="{FF2B5EF4-FFF2-40B4-BE49-F238E27FC236}">
                <a16:creationId xmlns:a16="http://schemas.microsoft.com/office/drawing/2014/main" id="{8847AAB8-BFA6-17D3-6D66-5CEA894B3F9E}"/>
              </a:ext>
            </a:extLst>
          </p:cNvPr>
          <p:cNvSpPr txBox="1"/>
          <p:nvPr userDrawn="1">
            <p:custDataLst>
              <p:tags r:id="rId52"/>
            </p:custDataLst>
          </p:nvPr>
        </p:nvSpPr>
        <p:spPr>
          <a:xfrm>
            <a:off x="10126800" y="417600"/>
            <a:ext cx="1443600" cy="363600"/>
          </a:xfrm>
          <a:prstGeom prst="rect">
            <a:avLst/>
          </a:prstGeom>
          <a:noFill/>
        </p:spPr>
        <p:txBody>
          <a:bodyPr vert="horz" rtlCol="0">
            <a:spAutoFit/>
          </a:bodyPr>
          <a:lstStyle/>
          <a:p>
            <a:endParaRPr lang="en-HK"/>
          </a:p>
        </p:txBody>
      </p:sp>
      <p:sp>
        <p:nvSpPr>
          <p:cNvPr id="59" name="TextBox 58">
            <a:extLst>
              <a:ext uri="{FF2B5EF4-FFF2-40B4-BE49-F238E27FC236}">
                <a16:creationId xmlns:a16="http://schemas.microsoft.com/office/drawing/2014/main" id="{3063C4E6-632A-46A3-6F64-BB8726DE2E7A}"/>
              </a:ext>
            </a:extLst>
          </p:cNvPr>
          <p:cNvSpPr txBox="1"/>
          <p:nvPr userDrawn="1">
            <p:custDataLst>
              <p:tags r:id="rId53"/>
            </p:custDataLst>
          </p:nvPr>
        </p:nvSpPr>
        <p:spPr>
          <a:xfrm>
            <a:off x="10126800" y="417600"/>
            <a:ext cx="1443600" cy="363600"/>
          </a:xfrm>
          <a:prstGeom prst="rect">
            <a:avLst/>
          </a:prstGeom>
          <a:noFill/>
        </p:spPr>
        <p:txBody>
          <a:bodyPr vert="horz" rtlCol="0">
            <a:spAutoFit/>
          </a:bodyPr>
          <a:lstStyle/>
          <a:p>
            <a:endParaRPr lang="en-HK"/>
          </a:p>
        </p:txBody>
      </p:sp>
      <p:sp>
        <p:nvSpPr>
          <p:cNvPr id="60" name="TextBox 59">
            <a:extLst>
              <a:ext uri="{FF2B5EF4-FFF2-40B4-BE49-F238E27FC236}">
                <a16:creationId xmlns:a16="http://schemas.microsoft.com/office/drawing/2014/main" id="{6AAA4B6C-42F2-C030-D2D6-23CD768E1597}"/>
              </a:ext>
            </a:extLst>
          </p:cNvPr>
          <p:cNvSpPr txBox="1"/>
          <p:nvPr userDrawn="1">
            <p:custDataLst>
              <p:tags r:id="rId54"/>
            </p:custDataLst>
          </p:nvPr>
        </p:nvSpPr>
        <p:spPr>
          <a:xfrm>
            <a:off x="10126800" y="417600"/>
            <a:ext cx="1443600" cy="363600"/>
          </a:xfrm>
          <a:prstGeom prst="rect">
            <a:avLst/>
          </a:prstGeom>
          <a:noFill/>
        </p:spPr>
        <p:txBody>
          <a:bodyPr vert="horz" rtlCol="0">
            <a:spAutoFit/>
          </a:bodyPr>
          <a:lstStyle/>
          <a:p>
            <a:endParaRPr lang="en-HK"/>
          </a:p>
        </p:txBody>
      </p:sp>
      <p:sp>
        <p:nvSpPr>
          <p:cNvPr id="61" name="TextBox 60">
            <a:extLst>
              <a:ext uri="{FF2B5EF4-FFF2-40B4-BE49-F238E27FC236}">
                <a16:creationId xmlns:a16="http://schemas.microsoft.com/office/drawing/2014/main" id="{916061DA-5242-8F3E-15E0-2DB7404A388A}"/>
              </a:ext>
            </a:extLst>
          </p:cNvPr>
          <p:cNvSpPr txBox="1"/>
          <p:nvPr userDrawn="1">
            <p:custDataLst>
              <p:tags r:id="rId55"/>
            </p:custDataLst>
          </p:nvPr>
        </p:nvSpPr>
        <p:spPr>
          <a:xfrm>
            <a:off x="10126800" y="417600"/>
            <a:ext cx="1443600" cy="363600"/>
          </a:xfrm>
          <a:prstGeom prst="rect">
            <a:avLst/>
          </a:prstGeom>
          <a:noFill/>
        </p:spPr>
        <p:txBody>
          <a:bodyPr vert="horz" rtlCol="0">
            <a:spAutoFit/>
          </a:bodyPr>
          <a:lstStyle/>
          <a:p>
            <a:endParaRPr lang="en-HK"/>
          </a:p>
        </p:txBody>
      </p:sp>
      <p:sp>
        <p:nvSpPr>
          <p:cNvPr id="62" name="TextBox 61">
            <a:extLst>
              <a:ext uri="{FF2B5EF4-FFF2-40B4-BE49-F238E27FC236}">
                <a16:creationId xmlns:a16="http://schemas.microsoft.com/office/drawing/2014/main" id="{81A11981-28DE-5A7C-0F98-D137C325AA94}"/>
              </a:ext>
            </a:extLst>
          </p:cNvPr>
          <p:cNvSpPr txBox="1"/>
          <p:nvPr userDrawn="1">
            <p:custDataLst>
              <p:tags r:id="rId56"/>
            </p:custDataLst>
          </p:nvPr>
        </p:nvSpPr>
        <p:spPr>
          <a:xfrm>
            <a:off x="10126800" y="417600"/>
            <a:ext cx="1443600" cy="363600"/>
          </a:xfrm>
          <a:prstGeom prst="rect">
            <a:avLst/>
          </a:prstGeom>
          <a:noFill/>
        </p:spPr>
        <p:txBody>
          <a:bodyPr vert="horz" rtlCol="0">
            <a:spAutoFit/>
          </a:bodyPr>
          <a:lstStyle/>
          <a:p>
            <a:endParaRPr lang="en-HK"/>
          </a:p>
        </p:txBody>
      </p:sp>
      <p:sp>
        <p:nvSpPr>
          <p:cNvPr id="63" name="TextBox 62">
            <a:extLst>
              <a:ext uri="{FF2B5EF4-FFF2-40B4-BE49-F238E27FC236}">
                <a16:creationId xmlns:a16="http://schemas.microsoft.com/office/drawing/2014/main" id="{057E41FE-1933-D18B-F8B7-28B160E2D598}"/>
              </a:ext>
            </a:extLst>
          </p:cNvPr>
          <p:cNvSpPr txBox="1"/>
          <p:nvPr userDrawn="1">
            <p:custDataLst>
              <p:tags r:id="rId57"/>
            </p:custDataLst>
          </p:nvPr>
        </p:nvSpPr>
        <p:spPr>
          <a:xfrm>
            <a:off x="10126800" y="417600"/>
            <a:ext cx="1443600" cy="363600"/>
          </a:xfrm>
          <a:prstGeom prst="rect">
            <a:avLst/>
          </a:prstGeom>
          <a:noFill/>
        </p:spPr>
        <p:txBody>
          <a:bodyPr vert="horz" rtlCol="0">
            <a:spAutoFit/>
          </a:bodyPr>
          <a:lstStyle/>
          <a:p>
            <a:endParaRPr lang="en-HK"/>
          </a:p>
        </p:txBody>
      </p:sp>
      <p:sp>
        <p:nvSpPr>
          <p:cNvPr id="64" name="TextBox 63">
            <a:extLst>
              <a:ext uri="{FF2B5EF4-FFF2-40B4-BE49-F238E27FC236}">
                <a16:creationId xmlns:a16="http://schemas.microsoft.com/office/drawing/2014/main" id="{AB1C592F-0AD8-B6CD-1BE8-1443301AFB4C}"/>
              </a:ext>
            </a:extLst>
          </p:cNvPr>
          <p:cNvSpPr txBox="1"/>
          <p:nvPr userDrawn="1">
            <p:custDataLst>
              <p:tags r:id="rId58"/>
            </p:custDataLst>
          </p:nvPr>
        </p:nvSpPr>
        <p:spPr>
          <a:xfrm>
            <a:off x="10126800" y="417600"/>
            <a:ext cx="1443600" cy="363600"/>
          </a:xfrm>
          <a:prstGeom prst="rect">
            <a:avLst/>
          </a:prstGeom>
          <a:noFill/>
        </p:spPr>
        <p:txBody>
          <a:bodyPr vert="horz" rtlCol="0">
            <a:spAutoFit/>
          </a:bodyPr>
          <a:lstStyle/>
          <a:p>
            <a:endParaRPr lang="en-HK"/>
          </a:p>
        </p:txBody>
      </p:sp>
      <p:sp>
        <p:nvSpPr>
          <p:cNvPr id="65" name="TextBox 64">
            <a:extLst>
              <a:ext uri="{FF2B5EF4-FFF2-40B4-BE49-F238E27FC236}">
                <a16:creationId xmlns:a16="http://schemas.microsoft.com/office/drawing/2014/main" id="{2840623B-7C07-D5B0-1B44-73965E1578D8}"/>
              </a:ext>
            </a:extLst>
          </p:cNvPr>
          <p:cNvSpPr txBox="1"/>
          <p:nvPr userDrawn="1">
            <p:custDataLst>
              <p:tags r:id="rId59"/>
            </p:custDataLst>
          </p:nvPr>
        </p:nvSpPr>
        <p:spPr>
          <a:xfrm>
            <a:off x="10126800" y="417600"/>
            <a:ext cx="1443600" cy="363600"/>
          </a:xfrm>
          <a:prstGeom prst="rect">
            <a:avLst/>
          </a:prstGeom>
          <a:noFill/>
        </p:spPr>
        <p:txBody>
          <a:bodyPr vert="horz" rtlCol="0">
            <a:spAutoFit/>
          </a:bodyPr>
          <a:lstStyle/>
          <a:p>
            <a:endParaRPr lang="en-HK"/>
          </a:p>
        </p:txBody>
      </p:sp>
      <p:sp>
        <p:nvSpPr>
          <p:cNvPr id="66" name="TextBox 65">
            <a:extLst>
              <a:ext uri="{FF2B5EF4-FFF2-40B4-BE49-F238E27FC236}">
                <a16:creationId xmlns:a16="http://schemas.microsoft.com/office/drawing/2014/main" id="{5F89A7C5-33FF-74C9-392E-9796A6911EB1}"/>
              </a:ext>
            </a:extLst>
          </p:cNvPr>
          <p:cNvSpPr txBox="1"/>
          <p:nvPr userDrawn="1">
            <p:custDataLst>
              <p:tags r:id="rId60"/>
            </p:custDataLst>
          </p:nvPr>
        </p:nvSpPr>
        <p:spPr>
          <a:xfrm>
            <a:off x="10126800" y="417600"/>
            <a:ext cx="1443600" cy="363600"/>
          </a:xfrm>
          <a:prstGeom prst="rect">
            <a:avLst/>
          </a:prstGeom>
          <a:noFill/>
        </p:spPr>
        <p:txBody>
          <a:bodyPr vert="horz" rtlCol="0">
            <a:spAutoFit/>
          </a:bodyPr>
          <a:lstStyle/>
          <a:p>
            <a:endParaRPr lang="en-HK"/>
          </a:p>
        </p:txBody>
      </p:sp>
      <p:sp>
        <p:nvSpPr>
          <p:cNvPr id="67" name="TextBox 66">
            <a:extLst>
              <a:ext uri="{FF2B5EF4-FFF2-40B4-BE49-F238E27FC236}">
                <a16:creationId xmlns:a16="http://schemas.microsoft.com/office/drawing/2014/main" id="{D8CE55A6-B24E-AF16-A014-BDB89C990293}"/>
              </a:ext>
            </a:extLst>
          </p:cNvPr>
          <p:cNvSpPr txBox="1"/>
          <p:nvPr userDrawn="1">
            <p:custDataLst>
              <p:tags r:id="rId61"/>
            </p:custDataLst>
          </p:nvPr>
        </p:nvSpPr>
        <p:spPr>
          <a:xfrm>
            <a:off x="10126800" y="417600"/>
            <a:ext cx="1443600" cy="363600"/>
          </a:xfrm>
          <a:prstGeom prst="rect">
            <a:avLst/>
          </a:prstGeom>
          <a:noFill/>
        </p:spPr>
        <p:txBody>
          <a:bodyPr vert="horz" rtlCol="0">
            <a:spAutoFit/>
          </a:bodyPr>
          <a:lstStyle/>
          <a:p>
            <a:endParaRPr lang="en-HK"/>
          </a:p>
        </p:txBody>
      </p:sp>
      <p:sp>
        <p:nvSpPr>
          <p:cNvPr id="68" name="TextBox 67">
            <a:extLst>
              <a:ext uri="{FF2B5EF4-FFF2-40B4-BE49-F238E27FC236}">
                <a16:creationId xmlns:a16="http://schemas.microsoft.com/office/drawing/2014/main" id="{509FDE5A-2CCC-4C25-E1AE-5479CC13AF82}"/>
              </a:ext>
            </a:extLst>
          </p:cNvPr>
          <p:cNvSpPr txBox="1"/>
          <p:nvPr userDrawn="1">
            <p:custDataLst>
              <p:tags r:id="rId62"/>
            </p:custDataLst>
          </p:nvPr>
        </p:nvSpPr>
        <p:spPr>
          <a:xfrm>
            <a:off x="10126800" y="417600"/>
            <a:ext cx="1443600" cy="363600"/>
          </a:xfrm>
          <a:prstGeom prst="rect">
            <a:avLst/>
          </a:prstGeom>
          <a:noFill/>
        </p:spPr>
        <p:txBody>
          <a:bodyPr vert="horz" rtlCol="0">
            <a:spAutoFit/>
          </a:bodyPr>
          <a:lstStyle/>
          <a:p>
            <a:endParaRPr lang="en-HK"/>
          </a:p>
        </p:txBody>
      </p:sp>
      <p:sp>
        <p:nvSpPr>
          <p:cNvPr id="69" name="TextBox 68">
            <a:extLst>
              <a:ext uri="{FF2B5EF4-FFF2-40B4-BE49-F238E27FC236}">
                <a16:creationId xmlns:a16="http://schemas.microsoft.com/office/drawing/2014/main" id="{CCAAC977-2517-426A-81FD-C53287408BCC}"/>
              </a:ext>
            </a:extLst>
          </p:cNvPr>
          <p:cNvSpPr txBox="1"/>
          <p:nvPr userDrawn="1">
            <p:custDataLst>
              <p:tags r:id="rId63"/>
            </p:custDataLst>
          </p:nvPr>
        </p:nvSpPr>
        <p:spPr>
          <a:xfrm>
            <a:off x="10126800" y="417600"/>
            <a:ext cx="1443600" cy="363600"/>
          </a:xfrm>
          <a:prstGeom prst="rect">
            <a:avLst/>
          </a:prstGeom>
          <a:noFill/>
        </p:spPr>
        <p:txBody>
          <a:bodyPr vert="horz" rtlCol="0">
            <a:spAutoFit/>
          </a:bodyPr>
          <a:lstStyle/>
          <a:p>
            <a:endParaRPr lang="en-HK"/>
          </a:p>
        </p:txBody>
      </p:sp>
      <p:sp>
        <p:nvSpPr>
          <p:cNvPr id="70" name="TextBox 69">
            <a:extLst>
              <a:ext uri="{FF2B5EF4-FFF2-40B4-BE49-F238E27FC236}">
                <a16:creationId xmlns:a16="http://schemas.microsoft.com/office/drawing/2014/main" id="{D7817204-9823-F432-C438-2F14071C5C14}"/>
              </a:ext>
            </a:extLst>
          </p:cNvPr>
          <p:cNvSpPr txBox="1"/>
          <p:nvPr userDrawn="1">
            <p:custDataLst>
              <p:tags r:id="rId64"/>
            </p:custDataLst>
          </p:nvPr>
        </p:nvSpPr>
        <p:spPr>
          <a:xfrm>
            <a:off x="10126800" y="417600"/>
            <a:ext cx="1443600" cy="363600"/>
          </a:xfrm>
          <a:prstGeom prst="rect">
            <a:avLst/>
          </a:prstGeom>
          <a:noFill/>
        </p:spPr>
        <p:txBody>
          <a:bodyPr vert="horz" rtlCol="0">
            <a:spAutoFit/>
          </a:bodyPr>
          <a:lstStyle/>
          <a:p>
            <a:endParaRPr lang="en-HK"/>
          </a:p>
        </p:txBody>
      </p:sp>
      <p:sp>
        <p:nvSpPr>
          <p:cNvPr id="71" name="TextBox 70">
            <a:extLst>
              <a:ext uri="{FF2B5EF4-FFF2-40B4-BE49-F238E27FC236}">
                <a16:creationId xmlns:a16="http://schemas.microsoft.com/office/drawing/2014/main" id="{93581489-0D6F-5EAF-629E-237F7E4A549C}"/>
              </a:ext>
            </a:extLst>
          </p:cNvPr>
          <p:cNvSpPr txBox="1"/>
          <p:nvPr userDrawn="1">
            <p:custDataLst>
              <p:tags r:id="rId65"/>
            </p:custDataLst>
          </p:nvPr>
        </p:nvSpPr>
        <p:spPr>
          <a:xfrm>
            <a:off x="10126800" y="417600"/>
            <a:ext cx="1443600" cy="363600"/>
          </a:xfrm>
          <a:prstGeom prst="rect">
            <a:avLst/>
          </a:prstGeom>
          <a:noFill/>
        </p:spPr>
        <p:txBody>
          <a:bodyPr vert="horz" rtlCol="0">
            <a:spAutoFit/>
          </a:bodyPr>
          <a:lstStyle/>
          <a:p>
            <a:endParaRPr lang="en-HK"/>
          </a:p>
        </p:txBody>
      </p:sp>
      <p:sp>
        <p:nvSpPr>
          <p:cNvPr id="72" name="TextBox 71">
            <a:extLst>
              <a:ext uri="{FF2B5EF4-FFF2-40B4-BE49-F238E27FC236}">
                <a16:creationId xmlns:a16="http://schemas.microsoft.com/office/drawing/2014/main" id="{388A81C4-2859-BAD2-2673-82094B4E28C9}"/>
              </a:ext>
            </a:extLst>
          </p:cNvPr>
          <p:cNvSpPr txBox="1"/>
          <p:nvPr userDrawn="1">
            <p:custDataLst>
              <p:tags r:id="rId66"/>
            </p:custDataLst>
          </p:nvPr>
        </p:nvSpPr>
        <p:spPr>
          <a:xfrm>
            <a:off x="10126800" y="417600"/>
            <a:ext cx="1443600" cy="363600"/>
          </a:xfrm>
          <a:prstGeom prst="rect">
            <a:avLst/>
          </a:prstGeom>
          <a:noFill/>
        </p:spPr>
        <p:txBody>
          <a:bodyPr vert="horz" rtlCol="0">
            <a:spAutoFit/>
          </a:bodyPr>
          <a:lstStyle/>
          <a:p>
            <a:endParaRPr lang="en-HK"/>
          </a:p>
        </p:txBody>
      </p:sp>
      <p:sp>
        <p:nvSpPr>
          <p:cNvPr id="73" name="TextBox 72">
            <a:extLst>
              <a:ext uri="{FF2B5EF4-FFF2-40B4-BE49-F238E27FC236}">
                <a16:creationId xmlns:a16="http://schemas.microsoft.com/office/drawing/2014/main" id="{A7AA4E2F-54FE-71F8-210A-C2F63BC55836}"/>
              </a:ext>
            </a:extLst>
          </p:cNvPr>
          <p:cNvSpPr txBox="1"/>
          <p:nvPr userDrawn="1">
            <p:custDataLst>
              <p:tags r:id="rId67"/>
            </p:custDataLst>
          </p:nvPr>
        </p:nvSpPr>
        <p:spPr>
          <a:xfrm>
            <a:off x="10126800" y="417600"/>
            <a:ext cx="1443600" cy="363600"/>
          </a:xfrm>
          <a:prstGeom prst="rect">
            <a:avLst/>
          </a:prstGeom>
          <a:noFill/>
        </p:spPr>
        <p:txBody>
          <a:bodyPr vert="horz" rtlCol="0">
            <a:spAutoFit/>
          </a:bodyPr>
          <a:lstStyle/>
          <a:p>
            <a:endParaRPr lang="en-HK"/>
          </a:p>
        </p:txBody>
      </p:sp>
      <p:sp>
        <p:nvSpPr>
          <p:cNvPr id="74" name="TextBox 73">
            <a:extLst>
              <a:ext uri="{FF2B5EF4-FFF2-40B4-BE49-F238E27FC236}">
                <a16:creationId xmlns:a16="http://schemas.microsoft.com/office/drawing/2014/main" id="{B1BEC567-4D12-082B-637E-65EFA7AD5F75}"/>
              </a:ext>
            </a:extLst>
          </p:cNvPr>
          <p:cNvSpPr txBox="1"/>
          <p:nvPr userDrawn="1">
            <p:custDataLst>
              <p:tags r:id="rId68"/>
            </p:custDataLst>
          </p:nvPr>
        </p:nvSpPr>
        <p:spPr>
          <a:xfrm>
            <a:off x="10126800" y="417600"/>
            <a:ext cx="1443600" cy="363600"/>
          </a:xfrm>
          <a:prstGeom prst="rect">
            <a:avLst/>
          </a:prstGeom>
          <a:noFill/>
        </p:spPr>
        <p:txBody>
          <a:bodyPr vert="horz" rtlCol="0">
            <a:spAutoFit/>
          </a:bodyPr>
          <a:lstStyle/>
          <a:p>
            <a:endParaRPr lang="en-HK"/>
          </a:p>
        </p:txBody>
      </p:sp>
      <p:sp>
        <p:nvSpPr>
          <p:cNvPr id="75" name="TextBox 74">
            <a:extLst>
              <a:ext uri="{FF2B5EF4-FFF2-40B4-BE49-F238E27FC236}">
                <a16:creationId xmlns:a16="http://schemas.microsoft.com/office/drawing/2014/main" id="{EC4C3FEA-2BEB-DC4A-58E7-55FF6FA4EEE9}"/>
              </a:ext>
            </a:extLst>
          </p:cNvPr>
          <p:cNvSpPr txBox="1"/>
          <p:nvPr userDrawn="1">
            <p:custDataLst>
              <p:tags r:id="rId69"/>
            </p:custDataLst>
          </p:nvPr>
        </p:nvSpPr>
        <p:spPr>
          <a:xfrm>
            <a:off x="10126800" y="417600"/>
            <a:ext cx="1443600" cy="363600"/>
          </a:xfrm>
          <a:prstGeom prst="rect">
            <a:avLst/>
          </a:prstGeom>
          <a:noFill/>
        </p:spPr>
        <p:txBody>
          <a:bodyPr vert="horz" rtlCol="0">
            <a:spAutoFit/>
          </a:bodyPr>
          <a:lstStyle/>
          <a:p>
            <a:endParaRPr lang="en-HK"/>
          </a:p>
        </p:txBody>
      </p:sp>
      <p:sp>
        <p:nvSpPr>
          <p:cNvPr id="76" name="TextBox 75">
            <a:extLst>
              <a:ext uri="{FF2B5EF4-FFF2-40B4-BE49-F238E27FC236}">
                <a16:creationId xmlns:a16="http://schemas.microsoft.com/office/drawing/2014/main" id="{BFDF6492-C1A7-FCD8-7CB3-DFDB92E28AA9}"/>
              </a:ext>
            </a:extLst>
          </p:cNvPr>
          <p:cNvSpPr txBox="1"/>
          <p:nvPr userDrawn="1">
            <p:custDataLst>
              <p:tags r:id="rId70"/>
            </p:custDataLst>
          </p:nvPr>
        </p:nvSpPr>
        <p:spPr>
          <a:xfrm>
            <a:off x="10126800" y="417600"/>
            <a:ext cx="1443600" cy="363600"/>
          </a:xfrm>
          <a:prstGeom prst="rect">
            <a:avLst/>
          </a:prstGeom>
          <a:noFill/>
        </p:spPr>
        <p:txBody>
          <a:bodyPr vert="horz" rtlCol="0">
            <a:spAutoFit/>
          </a:bodyPr>
          <a:lstStyle/>
          <a:p>
            <a:endParaRPr lang="en-HK"/>
          </a:p>
        </p:txBody>
      </p:sp>
      <p:sp>
        <p:nvSpPr>
          <p:cNvPr id="77" name="TextBox 76">
            <a:extLst>
              <a:ext uri="{FF2B5EF4-FFF2-40B4-BE49-F238E27FC236}">
                <a16:creationId xmlns:a16="http://schemas.microsoft.com/office/drawing/2014/main" id="{B594081F-2841-84EC-AEC6-7C8FA4C62F81}"/>
              </a:ext>
            </a:extLst>
          </p:cNvPr>
          <p:cNvSpPr txBox="1"/>
          <p:nvPr userDrawn="1">
            <p:custDataLst>
              <p:tags r:id="rId71"/>
            </p:custDataLst>
          </p:nvPr>
        </p:nvSpPr>
        <p:spPr>
          <a:xfrm>
            <a:off x="10126800" y="417600"/>
            <a:ext cx="1443600" cy="363600"/>
          </a:xfrm>
          <a:prstGeom prst="rect">
            <a:avLst/>
          </a:prstGeom>
          <a:noFill/>
        </p:spPr>
        <p:txBody>
          <a:bodyPr vert="horz" rtlCol="0">
            <a:spAutoFit/>
          </a:bodyPr>
          <a:lstStyle/>
          <a:p>
            <a:endParaRPr lang="en-HK"/>
          </a:p>
        </p:txBody>
      </p:sp>
      <p:sp>
        <p:nvSpPr>
          <p:cNvPr id="78" name="TextBox 77">
            <a:extLst>
              <a:ext uri="{FF2B5EF4-FFF2-40B4-BE49-F238E27FC236}">
                <a16:creationId xmlns:a16="http://schemas.microsoft.com/office/drawing/2014/main" id="{234DFEC4-888E-4D90-EF5B-6EAC7ED997F2}"/>
              </a:ext>
            </a:extLst>
          </p:cNvPr>
          <p:cNvSpPr txBox="1"/>
          <p:nvPr userDrawn="1">
            <p:custDataLst>
              <p:tags r:id="rId72"/>
            </p:custDataLst>
          </p:nvPr>
        </p:nvSpPr>
        <p:spPr>
          <a:xfrm>
            <a:off x="10126800" y="417600"/>
            <a:ext cx="1443600" cy="363600"/>
          </a:xfrm>
          <a:prstGeom prst="rect">
            <a:avLst/>
          </a:prstGeom>
          <a:noFill/>
        </p:spPr>
        <p:txBody>
          <a:bodyPr vert="horz" rtlCol="0">
            <a:spAutoFit/>
          </a:bodyPr>
          <a:lstStyle/>
          <a:p>
            <a:endParaRPr lang="en-HK"/>
          </a:p>
        </p:txBody>
      </p:sp>
      <p:sp>
        <p:nvSpPr>
          <p:cNvPr id="79" name="TextBox 78">
            <a:extLst>
              <a:ext uri="{FF2B5EF4-FFF2-40B4-BE49-F238E27FC236}">
                <a16:creationId xmlns:a16="http://schemas.microsoft.com/office/drawing/2014/main" id="{B4DA348E-8978-EA6D-FC2B-439CFBE371E9}"/>
              </a:ext>
            </a:extLst>
          </p:cNvPr>
          <p:cNvSpPr txBox="1"/>
          <p:nvPr userDrawn="1">
            <p:custDataLst>
              <p:tags r:id="rId73"/>
            </p:custDataLst>
          </p:nvPr>
        </p:nvSpPr>
        <p:spPr>
          <a:xfrm>
            <a:off x="10126800" y="417600"/>
            <a:ext cx="1443600" cy="363600"/>
          </a:xfrm>
          <a:prstGeom prst="rect">
            <a:avLst/>
          </a:prstGeom>
          <a:noFill/>
        </p:spPr>
        <p:txBody>
          <a:bodyPr vert="horz" rtlCol="0">
            <a:spAutoFit/>
          </a:bodyPr>
          <a:lstStyle/>
          <a:p>
            <a:endParaRPr lang="en-HK"/>
          </a:p>
        </p:txBody>
      </p:sp>
      <p:sp>
        <p:nvSpPr>
          <p:cNvPr id="80" name="TextBox 79">
            <a:extLst>
              <a:ext uri="{FF2B5EF4-FFF2-40B4-BE49-F238E27FC236}">
                <a16:creationId xmlns:a16="http://schemas.microsoft.com/office/drawing/2014/main" id="{66F32108-AF56-6B61-3726-6B35E040DA09}"/>
              </a:ext>
            </a:extLst>
          </p:cNvPr>
          <p:cNvSpPr txBox="1"/>
          <p:nvPr userDrawn="1">
            <p:custDataLst>
              <p:tags r:id="rId74"/>
            </p:custDataLst>
          </p:nvPr>
        </p:nvSpPr>
        <p:spPr>
          <a:xfrm>
            <a:off x="10126800" y="417600"/>
            <a:ext cx="1443600" cy="363600"/>
          </a:xfrm>
          <a:prstGeom prst="rect">
            <a:avLst/>
          </a:prstGeom>
          <a:noFill/>
        </p:spPr>
        <p:txBody>
          <a:bodyPr vert="horz" rtlCol="0">
            <a:spAutoFit/>
          </a:bodyPr>
          <a:lstStyle/>
          <a:p>
            <a:endParaRPr lang="en-HK"/>
          </a:p>
        </p:txBody>
      </p:sp>
      <p:sp>
        <p:nvSpPr>
          <p:cNvPr id="81" name="TextBox 80">
            <a:extLst>
              <a:ext uri="{FF2B5EF4-FFF2-40B4-BE49-F238E27FC236}">
                <a16:creationId xmlns:a16="http://schemas.microsoft.com/office/drawing/2014/main" id="{CE5AEAAA-7314-B979-4901-8B140C5250BF}"/>
              </a:ext>
            </a:extLst>
          </p:cNvPr>
          <p:cNvSpPr txBox="1"/>
          <p:nvPr userDrawn="1">
            <p:custDataLst>
              <p:tags r:id="rId75"/>
            </p:custDataLst>
          </p:nvPr>
        </p:nvSpPr>
        <p:spPr>
          <a:xfrm>
            <a:off x="10126800" y="417600"/>
            <a:ext cx="1443600" cy="363600"/>
          </a:xfrm>
          <a:prstGeom prst="rect">
            <a:avLst/>
          </a:prstGeom>
          <a:noFill/>
        </p:spPr>
        <p:txBody>
          <a:bodyPr vert="horz" rtlCol="0">
            <a:spAutoFit/>
          </a:bodyPr>
          <a:lstStyle/>
          <a:p>
            <a:endParaRPr lang="en-HK"/>
          </a:p>
        </p:txBody>
      </p:sp>
      <p:sp>
        <p:nvSpPr>
          <p:cNvPr id="82" name="TextBox 81">
            <a:extLst>
              <a:ext uri="{FF2B5EF4-FFF2-40B4-BE49-F238E27FC236}">
                <a16:creationId xmlns:a16="http://schemas.microsoft.com/office/drawing/2014/main" id="{8E01CF5B-0263-E9B9-E3AD-94A6C80F7A1A}"/>
              </a:ext>
            </a:extLst>
          </p:cNvPr>
          <p:cNvSpPr txBox="1"/>
          <p:nvPr userDrawn="1">
            <p:custDataLst>
              <p:tags r:id="rId76"/>
            </p:custDataLst>
          </p:nvPr>
        </p:nvSpPr>
        <p:spPr>
          <a:xfrm>
            <a:off x="10126800" y="417600"/>
            <a:ext cx="1443600" cy="363600"/>
          </a:xfrm>
          <a:prstGeom prst="rect">
            <a:avLst/>
          </a:prstGeom>
          <a:noFill/>
        </p:spPr>
        <p:txBody>
          <a:bodyPr vert="horz" rtlCol="0">
            <a:spAutoFit/>
          </a:bodyPr>
          <a:lstStyle/>
          <a:p>
            <a:endParaRPr lang="en-HK"/>
          </a:p>
        </p:txBody>
      </p:sp>
      <p:sp>
        <p:nvSpPr>
          <p:cNvPr id="83" name="TextBox 82">
            <a:extLst>
              <a:ext uri="{FF2B5EF4-FFF2-40B4-BE49-F238E27FC236}">
                <a16:creationId xmlns:a16="http://schemas.microsoft.com/office/drawing/2014/main" id="{725D7D41-684E-9274-345B-24B4E87E6391}"/>
              </a:ext>
            </a:extLst>
          </p:cNvPr>
          <p:cNvSpPr txBox="1"/>
          <p:nvPr userDrawn="1">
            <p:custDataLst>
              <p:tags r:id="rId77"/>
            </p:custDataLst>
          </p:nvPr>
        </p:nvSpPr>
        <p:spPr>
          <a:xfrm>
            <a:off x="10126800" y="417600"/>
            <a:ext cx="1443600" cy="363600"/>
          </a:xfrm>
          <a:prstGeom prst="rect">
            <a:avLst/>
          </a:prstGeom>
          <a:noFill/>
        </p:spPr>
        <p:txBody>
          <a:bodyPr vert="horz" rtlCol="0">
            <a:spAutoFit/>
          </a:bodyPr>
          <a:lstStyle/>
          <a:p>
            <a:endParaRPr lang="en-HK"/>
          </a:p>
        </p:txBody>
      </p:sp>
      <p:sp>
        <p:nvSpPr>
          <p:cNvPr id="84" name="TextBox 83">
            <a:extLst>
              <a:ext uri="{FF2B5EF4-FFF2-40B4-BE49-F238E27FC236}">
                <a16:creationId xmlns:a16="http://schemas.microsoft.com/office/drawing/2014/main" id="{DF516334-E692-84D2-D1D6-DE948C6E7F5D}"/>
              </a:ext>
            </a:extLst>
          </p:cNvPr>
          <p:cNvSpPr txBox="1"/>
          <p:nvPr userDrawn="1">
            <p:custDataLst>
              <p:tags r:id="rId78"/>
            </p:custDataLst>
          </p:nvPr>
        </p:nvSpPr>
        <p:spPr>
          <a:xfrm>
            <a:off x="10126800" y="417600"/>
            <a:ext cx="1443600" cy="363600"/>
          </a:xfrm>
          <a:prstGeom prst="rect">
            <a:avLst/>
          </a:prstGeom>
          <a:noFill/>
        </p:spPr>
        <p:txBody>
          <a:bodyPr vert="horz" rtlCol="0">
            <a:spAutoFit/>
          </a:bodyPr>
          <a:lstStyle/>
          <a:p>
            <a:endParaRPr lang="en-HK"/>
          </a:p>
        </p:txBody>
      </p:sp>
      <p:sp>
        <p:nvSpPr>
          <p:cNvPr id="85" name="TextBox 84">
            <a:extLst>
              <a:ext uri="{FF2B5EF4-FFF2-40B4-BE49-F238E27FC236}">
                <a16:creationId xmlns:a16="http://schemas.microsoft.com/office/drawing/2014/main" id="{7962EA0E-9C5A-3DB6-C568-82D224D6616D}"/>
              </a:ext>
            </a:extLst>
          </p:cNvPr>
          <p:cNvSpPr txBox="1"/>
          <p:nvPr userDrawn="1">
            <p:custDataLst>
              <p:tags r:id="rId79"/>
            </p:custDataLst>
          </p:nvPr>
        </p:nvSpPr>
        <p:spPr>
          <a:xfrm>
            <a:off x="10126800" y="417600"/>
            <a:ext cx="1443600" cy="363600"/>
          </a:xfrm>
          <a:prstGeom prst="rect">
            <a:avLst/>
          </a:prstGeom>
          <a:noFill/>
        </p:spPr>
        <p:txBody>
          <a:bodyPr vert="horz" rtlCol="0">
            <a:spAutoFit/>
          </a:bodyPr>
          <a:lstStyle/>
          <a:p>
            <a:endParaRPr lang="en-HK"/>
          </a:p>
        </p:txBody>
      </p:sp>
      <p:sp>
        <p:nvSpPr>
          <p:cNvPr id="86" name="TextBox 85">
            <a:extLst>
              <a:ext uri="{FF2B5EF4-FFF2-40B4-BE49-F238E27FC236}">
                <a16:creationId xmlns:a16="http://schemas.microsoft.com/office/drawing/2014/main" id="{1A619EC7-0819-AB2C-6174-9D74884FB6D0}"/>
              </a:ext>
            </a:extLst>
          </p:cNvPr>
          <p:cNvSpPr txBox="1"/>
          <p:nvPr userDrawn="1">
            <p:custDataLst>
              <p:tags r:id="rId80"/>
            </p:custDataLst>
          </p:nvPr>
        </p:nvSpPr>
        <p:spPr>
          <a:xfrm>
            <a:off x="10126800" y="417600"/>
            <a:ext cx="1443600" cy="363600"/>
          </a:xfrm>
          <a:prstGeom prst="rect">
            <a:avLst/>
          </a:prstGeom>
          <a:noFill/>
        </p:spPr>
        <p:txBody>
          <a:bodyPr vert="horz" rtlCol="0">
            <a:spAutoFit/>
          </a:bodyPr>
          <a:lstStyle/>
          <a:p>
            <a:endParaRPr lang="en-HK"/>
          </a:p>
        </p:txBody>
      </p:sp>
      <p:sp>
        <p:nvSpPr>
          <p:cNvPr id="87" name="TextBox 86">
            <a:extLst>
              <a:ext uri="{FF2B5EF4-FFF2-40B4-BE49-F238E27FC236}">
                <a16:creationId xmlns:a16="http://schemas.microsoft.com/office/drawing/2014/main" id="{5D227BAF-1C1F-C346-698E-A3C58924849B}"/>
              </a:ext>
            </a:extLst>
          </p:cNvPr>
          <p:cNvSpPr txBox="1"/>
          <p:nvPr userDrawn="1">
            <p:custDataLst>
              <p:tags r:id="rId81"/>
            </p:custDataLst>
          </p:nvPr>
        </p:nvSpPr>
        <p:spPr>
          <a:xfrm>
            <a:off x="10126800" y="417600"/>
            <a:ext cx="1443600" cy="363600"/>
          </a:xfrm>
          <a:prstGeom prst="rect">
            <a:avLst/>
          </a:prstGeom>
          <a:noFill/>
        </p:spPr>
        <p:txBody>
          <a:bodyPr vert="horz" rtlCol="0">
            <a:spAutoFit/>
          </a:bodyPr>
          <a:lstStyle/>
          <a:p>
            <a:endParaRPr lang="en-HK"/>
          </a:p>
        </p:txBody>
      </p:sp>
      <p:sp>
        <p:nvSpPr>
          <p:cNvPr id="88" name="TextBox 87">
            <a:extLst>
              <a:ext uri="{FF2B5EF4-FFF2-40B4-BE49-F238E27FC236}">
                <a16:creationId xmlns:a16="http://schemas.microsoft.com/office/drawing/2014/main" id="{50762364-EA52-2DF6-BF25-0711A48506EB}"/>
              </a:ext>
            </a:extLst>
          </p:cNvPr>
          <p:cNvSpPr txBox="1"/>
          <p:nvPr userDrawn="1">
            <p:custDataLst>
              <p:tags r:id="rId82"/>
            </p:custDataLst>
          </p:nvPr>
        </p:nvSpPr>
        <p:spPr>
          <a:xfrm>
            <a:off x="10126800" y="417600"/>
            <a:ext cx="1443600" cy="363600"/>
          </a:xfrm>
          <a:prstGeom prst="rect">
            <a:avLst/>
          </a:prstGeom>
          <a:noFill/>
        </p:spPr>
        <p:txBody>
          <a:bodyPr vert="horz" rtlCol="0">
            <a:spAutoFit/>
          </a:bodyPr>
          <a:lstStyle/>
          <a:p>
            <a:endParaRPr lang="en-HK"/>
          </a:p>
        </p:txBody>
      </p:sp>
      <p:sp>
        <p:nvSpPr>
          <p:cNvPr id="89" name="TextBox 88">
            <a:extLst>
              <a:ext uri="{FF2B5EF4-FFF2-40B4-BE49-F238E27FC236}">
                <a16:creationId xmlns:a16="http://schemas.microsoft.com/office/drawing/2014/main" id="{D96E9BFB-7773-1F74-137C-1FC246638E49}"/>
              </a:ext>
            </a:extLst>
          </p:cNvPr>
          <p:cNvSpPr txBox="1"/>
          <p:nvPr userDrawn="1">
            <p:custDataLst>
              <p:tags r:id="rId83"/>
            </p:custDataLst>
          </p:nvPr>
        </p:nvSpPr>
        <p:spPr>
          <a:xfrm>
            <a:off x="10126800" y="417600"/>
            <a:ext cx="1443600" cy="363600"/>
          </a:xfrm>
          <a:prstGeom prst="rect">
            <a:avLst/>
          </a:prstGeom>
          <a:noFill/>
        </p:spPr>
        <p:txBody>
          <a:bodyPr vert="horz" rtlCol="0">
            <a:spAutoFit/>
          </a:bodyPr>
          <a:lstStyle/>
          <a:p>
            <a:endParaRPr lang="en-HK"/>
          </a:p>
        </p:txBody>
      </p:sp>
      <p:sp>
        <p:nvSpPr>
          <p:cNvPr id="90" name="TextBox 89">
            <a:extLst>
              <a:ext uri="{FF2B5EF4-FFF2-40B4-BE49-F238E27FC236}">
                <a16:creationId xmlns:a16="http://schemas.microsoft.com/office/drawing/2014/main" id="{4AED8F0E-B066-534B-0B43-5B774B7D3753}"/>
              </a:ext>
            </a:extLst>
          </p:cNvPr>
          <p:cNvSpPr txBox="1"/>
          <p:nvPr userDrawn="1">
            <p:custDataLst>
              <p:tags r:id="rId84"/>
            </p:custDataLst>
          </p:nvPr>
        </p:nvSpPr>
        <p:spPr>
          <a:xfrm>
            <a:off x="10126800" y="417600"/>
            <a:ext cx="1443600" cy="363600"/>
          </a:xfrm>
          <a:prstGeom prst="rect">
            <a:avLst/>
          </a:prstGeom>
          <a:noFill/>
        </p:spPr>
        <p:txBody>
          <a:bodyPr vert="horz" rtlCol="0">
            <a:spAutoFit/>
          </a:bodyPr>
          <a:lstStyle/>
          <a:p>
            <a:endParaRPr lang="en-HK"/>
          </a:p>
        </p:txBody>
      </p:sp>
      <p:sp>
        <p:nvSpPr>
          <p:cNvPr id="91" name="TextBox 90">
            <a:extLst>
              <a:ext uri="{FF2B5EF4-FFF2-40B4-BE49-F238E27FC236}">
                <a16:creationId xmlns:a16="http://schemas.microsoft.com/office/drawing/2014/main" id="{BED1168D-A7D3-4896-B1A9-276B94AACB6A}"/>
              </a:ext>
            </a:extLst>
          </p:cNvPr>
          <p:cNvSpPr txBox="1"/>
          <p:nvPr userDrawn="1">
            <p:custDataLst>
              <p:tags r:id="rId85"/>
            </p:custDataLst>
          </p:nvPr>
        </p:nvSpPr>
        <p:spPr>
          <a:xfrm>
            <a:off x="10126800" y="417600"/>
            <a:ext cx="1443600" cy="363600"/>
          </a:xfrm>
          <a:prstGeom prst="rect">
            <a:avLst/>
          </a:prstGeom>
          <a:noFill/>
        </p:spPr>
        <p:txBody>
          <a:bodyPr vert="horz" rtlCol="0">
            <a:spAutoFit/>
          </a:bodyPr>
          <a:lstStyle/>
          <a:p>
            <a:endParaRPr lang="en-HK"/>
          </a:p>
        </p:txBody>
      </p:sp>
      <p:sp>
        <p:nvSpPr>
          <p:cNvPr id="92" name="TextBox 91">
            <a:extLst>
              <a:ext uri="{FF2B5EF4-FFF2-40B4-BE49-F238E27FC236}">
                <a16:creationId xmlns:a16="http://schemas.microsoft.com/office/drawing/2014/main" id="{840B18BE-0D65-74E5-2933-49D4E497E9DE}"/>
              </a:ext>
            </a:extLst>
          </p:cNvPr>
          <p:cNvSpPr txBox="1"/>
          <p:nvPr userDrawn="1">
            <p:custDataLst>
              <p:tags r:id="rId86"/>
            </p:custDataLst>
          </p:nvPr>
        </p:nvSpPr>
        <p:spPr>
          <a:xfrm>
            <a:off x="10126800" y="417600"/>
            <a:ext cx="1443600" cy="363600"/>
          </a:xfrm>
          <a:prstGeom prst="rect">
            <a:avLst/>
          </a:prstGeom>
          <a:noFill/>
        </p:spPr>
        <p:txBody>
          <a:bodyPr vert="horz" rtlCol="0">
            <a:spAutoFit/>
          </a:bodyPr>
          <a:lstStyle/>
          <a:p>
            <a:endParaRPr lang="en-HK"/>
          </a:p>
        </p:txBody>
      </p:sp>
      <p:sp>
        <p:nvSpPr>
          <p:cNvPr id="93" name="TextBox 92">
            <a:extLst>
              <a:ext uri="{FF2B5EF4-FFF2-40B4-BE49-F238E27FC236}">
                <a16:creationId xmlns:a16="http://schemas.microsoft.com/office/drawing/2014/main" id="{414A8A57-2D2C-943E-267C-0FD67C6E6EEC}"/>
              </a:ext>
            </a:extLst>
          </p:cNvPr>
          <p:cNvSpPr txBox="1"/>
          <p:nvPr userDrawn="1">
            <p:custDataLst>
              <p:tags r:id="rId87"/>
            </p:custDataLst>
          </p:nvPr>
        </p:nvSpPr>
        <p:spPr>
          <a:xfrm>
            <a:off x="10126800" y="417600"/>
            <a:ext cx="1443600" cy="363600"/>
          </a:xfrm>
          <a:prstGeom prst="rect">
            <a:avLst/>
          </a:prstGeom>
          <a:noFill/>
        </p:spPr>
        <p:txBody>
          <a:bodyPr vert="horz" rtlCol="0">
            <a:spAutoFit/>
          </a:bodyPr>
          <a:lstStyle/>
          <a:p>
            <a:endParaRPr lang="en-HK"/>
          </a:p>
        </p:txBody>
      </p:sp>
      <p:sp>
        <p:nvSpPr>
          <p:cNvPr id="94" name="TextBox 93">
            <a:extLst>
              <a:ext uri="{FF2B5EF4-FFF2-40B4-BE49-F238E27FC236}">
                <a16:creationId xmlns:a16="http://schemas.microsoft.com/office/drawing/2014/main" id="{3E447DBB-5E9B-20B2-193E-22F9638173B2}"/>
              </a:ext>
            </a:extLst>
          </p:cNvPr>
          <p:cNvSpPr txBox="1"/>
          <p:nvPr userDrawn="1">
            <p:custDataLst>
              <p:tags r:id="rId88"/>
            </p:custDataLst>
          </p:nvPr>
        </p:nvSpPr>
        <p:spPr>
          <a:xfrm>
            <a:off x="10126800" y="417600"/>
            <a:ext cx="1443600" cy="363600"/>
          </a:xfrm>
          <a:prstGeom prst="rect">
            <a:avLst/>
          </a:prstGeom>
          <a:noFill/>
        </p:spPr>
        <p:txBody>
          <a:bodyPr vert="horz" rtlCol="0">
            <a:spAutoFit/>
          </a:bodyPr>
          <a:lstStyle/>
          <a:p>
            <a:endParaRPr lang="en-HK"/>
          </a:p>
        </p:txBody>
      </p:sp>
      <p:sp>
        <p:nvSpPr>
          <p:cNvPr id="95" name="TextBox 94">
            <a:extLst>
              <a:ext uri="{FF2B5EF4-FFF2-40B4-BE49-F238E27FC236}">
                <a16:creationId xmlns:a16="http://schemas.microsoft.com/office/drawing/2014/main" id="{C9BA4186-923B-8FD7-8883-A6726BEED182}"/>
              </a:ext>
            </a:extLst>
          </p:cNvPr>
          <p:cNvSpPr txBox="1"/>
          <p:nvPr userDrawn="1">
            <p:custDataLst>
              <p:tags r:id="rId89"/>
            </p:custDataLst>
          </p:nvPr>
        </p:nvSpPr>
        <p:spPr>
          <a:xfrm>
            <a:off x="10126800" y="417600"/>
            <a:ext cx="1443600" cy="363600"/>
          </a:xfrm>
          <a:prstGeom prst="rect">
            <a:avLst/>
          </a:prstGeom>
          <a:noFill/>
        </p:spPr>
        <p:txBody>
          <a:bodyPr vert="horz" rtlCol="0">
            <a:spAutoFit/>
          </a:bodyPr>
          <a:lstStyle/>
          <a:p>
            <a:endParaRPr lang="en-HK"/>
          </a:p>
        </p:txBody>
      </p:sp>
      <p:sp>
        <p:nvSpPr>
          <p:cNvPr id="96" name="TextBox 95">
            <a:extLst>
              <a:ext uri="{FF2B5EF4-FFF2-40B4-BE49-F238E27FC236}">
                <a16:creationId xmlns:a16="http://schemas.microsoft.com/office/drawing/2014/main" id="{46315610-29DA-D280-F07E-680A59186167}"/>
              </a:ext>
            </a:extLst>
          </p:cNvPr>
          <p:cNvSpPr txBox="1"/>
          <p:nvPr userDrawn="1">
            <p:custDataLst>
              <p:tags r:id="rId90"/>
            </p:custDataLst>
          </p:nvPr>
        </p:nvSpPr>
        <p:spPr>
          <a:xfrm>
            <a:off x="10126800" y="417600"/>
            <a:ext cx="1443600" cy="363600"/>
          </a:xfrm>
          <a:prstGeom prst="rect">
            <a:avLst/>
          </a:prstGeom>
          <a:noFill/>
        </p:spPr>
        <p:txBody>
          <a:bodyPr vert="horz" rtlCol="0">
            <a:spAutoFit/>
          </a:bodyPr>
          <a:lstStyle/>
          <a:p>
            <a:endParaRPr lang="en-HK"/>
          </a:p>
        </p:txBody>
      </p:sp>
      <p:sp>
        <p:nvSpPr>
          <p:cNvPr id="97" name="TextBox 96">
            <a:extLst>
              <a:ext uri="{FF2B5EF4-FFF2-40B4-BE49-F238E27FC236}">
                <a16:creationId xmlns:a16="http://schemas.microsoft.com/office/drawing/2014/main" id="{65F367F1-D472-508F-DE6F-5977109051C5}"/>
              </a:ext>
            </a:extLst>
          </p:cNvPr>
          <p:cNvSpPr txBox="1"/>
          <p:nvPr userDrawn="1">
            <p:custDataLst>
              <p:tags r:id="rId91"/>
            </p:custDataLst>
          </p:nvPr>
        </p:nvSpPr>
        <p:spPr>
          <a:xfrm>
            <a:off x="10126800" y="417600"/>
            <a:ext cx="1443600" cy="363600"/>
          </a:xfrm>
          <a:prstGeom prst="rect">
            <a:avLst/>
          </a:prstGeom>
          <a:noFill/>
        </p:spPr>
        <p:txBody>
          <a:bodyPr vert="horz" rtlCol="0">
            <a:spAutoFit/>
          </a:bodyPr>
          <a:lstStyle/>
          <a:p>
            <a:endParaRPr lang="en-HK"/>
          </a:p>
        </p:txBody>
      </p:sp>
      <p:sp>
        <p:nvSpPr>
          <p:cNvPr id="98" name="TextBox 97">
            <a:extLst>
              <a:ext uri="{FF2B5EF4-FFF2-40B4-BE49-F238E27FC236}">
                <a16:creationId xmlns:a16="http://schemas.microsoft.com/office/drawing/2014/main" id="{CE92144F-EB68-0FB5-2F97-F89EA0892AB4}"/>
              </a:ext>
            </a:extLst>
          </p:cNvPr>
          <p:cNvSpPr txBox="1"/>
          <p:nvPr userDrawn="1">
            <p:custDataLst>
              <p:tags r:id="rId92"/>
            </p:custDataLst>
          </p:nvPr>
        </p:nvSpPr>
        <p:spPr>
          <a:xfrm>
            <a:off x="10126800" y="417600"/>
            <a:ext cx="1443600" cy="363600"/>
          </a:xfrm>
          <a:prstGeom prst="rect">
            <a:avLst/>
          </a:prstGeom>
          <a:noFill/>
        </p:spPr>
        <p:txBody>
          <a:bodyPr vert="horz" rtlCol="0">
            <a:spAutoFit/>
          </a:bodyPr>
          <a:lstStyle/>
          <a:p>
            <a:endParaRPr lang="en-HK"/>
          </a:p>
        </p:txBody>
      </p:sp>
      <p:sp>
        <p:nvSpPr>
          <p:cNvPr id="99" name="TextBox 98">
            <a:extLst>
              <a:ext uri="{FF2B5EF4-FFF2-40B4-BE49-F238E27FC236}">
                <a16:creationId xmlns:a16="http://schemas.microsoft.com/office/drawing/2014/main" id="{54A11A40-939A-A965-A14F-5F21C0455518}"/>
              </a:ext>
            </a:extLst>
          </p:cNvPr>
          <p:cNvSpPr txBox="1"/>
          <p:nvPr userDrawn="1">
            <p:custDataLst>
              <p:tags r:id="rId93"/>
            </p:custDataLst>
          </p:nvPr>
        </p:nvSpPr>
        <p:spPr>
          <a:xfrm>
            <a:off x="10126800" y="417600"/>
            <a:ext cx="1443600" cy="363600"/>
          </a:xfrm>
          <a:prstGeom prst="rect">
            <a:avLst/>
          </a:prstGeom>
          <a:noFill/>
        </p:spPr>
        <p:txBody>
          <a:bodyPr vert="horz" rtlCol="0">
            <a:spAutoFit/>
          </a:bodyPr>
          <a:lstStyle/>
          <a:p>
            <a:endParaRPr lang="en-HK"/>
          </a:p>
        </p:txBody>
      </p:sp>
      <p:sp>
        <p:nvSpPr>
          <p:cNvPr id="100" name="TextBox 99">
            <a:extLst>
              <a:ext uri="{FF2B5EF4-FFF2-40B4-BE49-F238E27FC236}">
                <a16:creationId xmlns:a16="http://schemas.microsoft.com/office/drawing/2014/main" id="{70248B3C-6922-7A74-60C1-B5C15D4B9F5C}"/>
              </a:ext>
            </a:extLst>
          </p:cNvPr>
          <p:cNvSpPr txBox="1"/>
          <p:nvPr userDrawn="1">
            <p:custDataLst>
              <p:tags r:id="rId94"/>
            </p:custDataLst>
          </p:nvPr>
        </p:nvSpPr>
        <p:spPr>
          <a:xfrm>
            <a:off x="10126800" y="417600"/>
            <a:ext cx="1443600" cy="363600"/>
          </a:xfrm>
          <a:prstGeom prst="rect">
            <a:avLst/>
          </a:prstGeom>
          <a:noFill/>
        </p:spPr>
        <p:txBody>
          <a:bodyPr vert="horz" rtlCol="0">
            <a:spAutoFit/>
          </a:bodyPr>
          <a:lstStyle/>
          <a:p>
            <a:endParaRPr lang="en-HK"/>
          </a:p>
        </p:txBody>
      </p:sp>
      <p:sp>
        <p:nvSpPr>
          <p:cNvPr id="101" name="TextBox 100">
            <a:extLst>
              <a:ext uri="{FF2B5EF4-FFF2-40B4-BE49-F238E27FC236}">
                <a16:creationId xmlns:a16="http://schemas.microsoft.com/office/drawing/2014/main" id="{AA012838-61C5-15FF-4315-D395B0F2506C}"/>
              </a:ext>
            </a:extLst>
          </p:cNvPr>
          <p:cNvSpPr txBox="1"/>
          <p:nvPr userDrawn="1">
            <p:custDataLst>
              <p:tags r:id="rId95"/>
            </p:custDataLst>
          </p:nvPr>
        </p:nvSpPr>
        <p:spPr>
          <a:xfrm>
            <a:off x="10126800" y="417600"/>
            <a:ext cx="1443600" cy="363600"/>
          </a:xfrm>
          <a:prstGeom prst="rect">
            <a:avLst/>
          </a:prstGeom>
          <a:noFill/>
        </p:spPr>
        <p:txBody>
          <a:bodyPr vert="horz" rtlCol="0">
            <a:spAutoFit/>
          </a:bodyPr>
          <a:lstStyle/>
          <a:p>
            <a:endParaRPr lang="en-HK"/>
          </a:p>
        </p:txBody>
      </p:sp>
      <p:sp>
        <p:nvSpPr>
          <p:cNvPr id="102" name="TextBox 101">
            <a:extLst>
              <a:ext uri="{FF2B5EF4-FFF2-40B4-BE49-F238E27FC236}">
                <a16:creationId xmlns:a16="http://schemas.microsoft.com/office/drawing/2014/main" id="{F20059F3-6319-5A5D-3114-F065236E42D6}"/>
              </a:ext>
            </a:extLst>
          </p:cNvPr>
          <p:cNvSpPr txBox="1"/>
          <p:nvPr userDrawn="1">
            <p:custDataLst>
              <p:tags r:id="rId96"/>
            </p:custDataLst>
          </p:nvPr>
        </p:nvSpPr>
        <p:spPr>
          <a:xfrm>
            <a:off x="10126800" y="417600"/>
            <a:ext cx="1443600" cy="363600"/>
          </a:xfrm>
          <a:prstGeom prst="rect">
            <a:avLst/>
          </a:prstGeom>
          <a:noFill/>
        </p:spPr>
        <p:txBody>
          <a:bodyPr vert="horz" rtlCol="0">
            <a:spAutoFit/>
          </a:bodyPr>
          <a:lstStyle/>
          <a:p>
            <a:endParaRPr lang="en-HK"/>
          </a:p>
        </p:txBody>
      </p:sp>
      <p:sp>
        <p:nvSpPr>
          <p:cNvPr id="103" name="TextBox 102">
            <a:extLst>
              <a:ext uri="{FF2B5EF4-FFF2-40B4-BE49-F238E27FC236}">
                <a16:creationId xmlns:a16="http://schemas.microsoft.com/office/drawing/2014/main" id="{C73F86EC-1C08-30A1-9BB0-4EF01A3CF4C7}"/>
              </a:ext>
            </a:extLst>
          </p:cNvPr>
          <p:cNvSpPr txBox="1"/>
          <p:nvPr userDrawn="1">
            <p:custDataLst>
              <p:tags r:id="rId97"/>
            </p:custDataLst>
          </p:nvPr>
        </p:nvSpPr>
        <p:spPr>
          <a:xfrm>
            <a:off x="10126800" y="417600"/>
            <a:ext cx="1443600" cy="363600"/>
          </a:xfrm>
          <a:prstGeom prst="rect">
            <a:avLst/>
          </a:prstGeom>
          <a:noFill/>
        </p:spPr>
        <p:txBody>
          <a:bodyPr vert="horz" rtlCol="0">
            <a:spAutoFit/>
          </a:bodyPr>
          <a:lstStyle/>
          <a:p>
            <a:endParaRPr lang="en-HK"/>
          </a:p>
        </p:txBody>
      </p:sp>
      <p:sp>
        <p:nvSpPr>
          <p:cNvPr id="104" name="TextBox 103">
            <a:extLst>
              <a:ext uri="{FF2B5EF4-FFF2-40B4-BE49-F238E27FC236}">
                <a16:creationId xmlns:a16="http://schemas.microsoft.com/office/drawing/2014/main" id="{08569FBA-6DE8-60C3-1CB9-618FAC89E703}"/>
              </a:ext>
            </a:extLst>
          </p:cNvPr>
          <p:cNvSpPr txBox="1"/>
          <p:nvPr userDrawn="1">
            <p:custDataLst>
              <p:tags r:id="rId98"/>
            </p:custDataLst>
          </p:nvPr>
        </p:nvSpPr>
        <p:spPr>
          <a:xfrm>
            <a:off x="10126800" y="417600"/>
            <a:ext cx="1443600" cy="363600"/>
          </a:xfrm>
          <a:prstGeom prst="rect">
            <a:avLst/>
          </a:prstGeom>
          <a:noFill/>
        </p:spPr>
        <p:txBody>
          <a:bodyPr vert="horz" rtlCol="0">
            <a:spAutoFit/>
          </a:bodyPr>
          <a:lstStyle/>
          <a:p>
            <a:endParaRPr lang="en-HK"/>
          </a:p>
        </p:txBody>
      </p:sp>
      <p:sp>
        <p:nvSpPr>
          <p:cNvPr id="105" name="TextBox 104">
            <a:extLst>
              <a:ext uri="{FF2B5EF4-FFF2-40B4-BE49-F238E27FC236}">
                <a16:creationId xmlns:a16="http://schemas.microsoft.com/office/drawing/2014/main" id="{BC00EDD2-905A-111B-57DE-14195E780B5C}"/>
              </a:ext>
            </a:extLst>
          </p:cNvPr>
          <p:cNvSpPr txBox="1"/>
          <p:nvPr userDrawn="1">
            <p:custDataLst>
              <p:tags r:id="rId99"/>
            </p:custDataLst>
          </p:nvPr>
        </p:nvSpPr>
        <p:spPr>
          <a:xfrm>
            <a:off x="10126800" y="417600"/>
            <a:ext cx="1443600" cy="363600"/>
          </a:xfrm>
          <a:prstGeom prst="rect">
            <a:avLst/>
          </a:prstGeom>
          <a:noFill/>
        </p:spPr>
        <p:txBody>
          <a:bodyPr vert="horz" rtlCol="0">
            <a:spAutoFit/>
          </a:bodyPr>
          <a:lstStyle/>
          <a:p>
            <a:endParaRPr lang="en-HK"/>
          </a:p>
        </p:txBody>
      </p:sp>
      <p:sp>
        <p:nvSpPr>
          <p:cNvPr id="106" name="TextBox 105">
            <a:extLst>
              <a:ext uri="{FF2B5EF4-FFF2-40B4-BE49-F238E27FC236}">
                <a16:creationId xmlns:a16="http://schemas.microsoft.com/office/drawing/2014/main" id="{CDAD2BA5-556C-80BD-3796-388428666F85}"/>
              </a:ext>
            </a:extLst>
          </p:cNvPr>
          <p:cNvSpPr txBox="1"/>
          <p:nvPr userDrawn="1">
            <p:custDataLst>
              <p:tags r:id="rId100"/>
            </p:custDataLst>
          </p:nvPr>
        </p:nvSpPr>
        <p:spPr>
          <a:xfrm>
            <a:off x="10126800" y="417600"/>
            <a:ext cx="1443600" cy="363600"/>
          </a:xfrm>
          <a:prstGeom prst="rect">
            <a:avLst/>
          </a:prstGeom>
          <a:noFill/>
        </p:spPr>
        <p:txBody>
          <a:bodyPr vert="horz" rtlCol="0">
            <a:spAutoFit/>
          </a:bodyPr>
          <a:lstStyle/>
          <a:p>
            <a:endParaRPr lang="en-HK"/>
          </a:p>
        </p:txBody>
      </p:sp>
      <p:sp>
        <p:nvSpPr>
          <p:cNvPr id="107" name="TextBox 106">
            <a:extLst>
              <a:ext uri="{FF2B5EF4-FFF2-40B4-BE49-F238E27FC236}">
                <a16:creationId xmlns:a16="http://schemas.microsoft.com/office/drawing/2014/main" id="{D73C0FCC-EB3F-7411-2136-9AECDDEEBAEF}"/>
              </a:ext>
            </a:extLst>
          </p:cNvPr>
          <p:cNvSpPr txBox="1"/>
          <p:nvPr userDrawn="1">
            <p:custDataLst>
              <p:tags r:id="rId101"/>
            </p:custDataLst>
          </p:nvPr>
        </p:nvSpPr>
        <p:spPr>
          <a:xfrm>
            <a:off x="10126800" y="417600"/>
            <a:ext cx="1443600" cy="363600"/>
          </a:xfrm>
          <a:prstGeom prst="rect">
            <a:avLst/>
          </a:prstGeom>
          <a:noFill/>
        </p:spPr>
        <p:txBody>
          <a:bodyPr vert="horz" rtlCol="0">
            <a:spAutoFit/>
          </a:bodyPr>
          <a:lstStyle/>
          <a:p>
            <a:endParaRPr lang="en-HK"/>
          </a:p>
        </p:txBody>
      </p:sp>
      <p:sp>
        <p:nvSpPr>
          <p:cNvPr id="108" name="TextBox 107">
            <a:extLst>
              <a:ext uri="{FF2B5EF4-FFF2-40B4-BE49-F238E27FC236}">
                <a16:creationId xmlns:a16="http://schemas.microsoft.com/office/drawing/2014/main" id="{B1D90B33-1BB3-67A9-DE1F-4215B221BBCE}"/>
              </a:ext>
            </a:extLst>
          </p:cNvPr>
          <p:cNvSpPr txBox="1"/>
          <p:nvPr userDrawn="1">
            <p:custDataLst>
              <p:tags r:id="rId102"/>
            </p:custDataLst>
          </p:nvPr>
        </p:nvSpPr>
        <p:spPr>
          <a:xfrm>
            <a:off x="10126800" y="417600"/>
            <a:ext cx="1443600" cy="363600"/>
          </a:xfrm>
          <a:prstGeom prst="rect">
            <a:avLst/>
          </a:prstGeom>
          <a:noFill/>
        </p:spPr>
        <p:txBody>
          <a:bodyPr vert="horz" rtlCol="0">
            <a:spAutoFit/>
          </a:bodyPr>
          <a:lstStyle/>
          <a:p>
            <a:endParaRPr lang="en-HK"/>
          </a:p>
        </p:txBody>
      </p:sp>
      <p:sp>
        <p:nvSpPr>
          <p:cNvPr id="109" name="TextBox 108">
            <a:extLst>
              <a:ext uri="{FF2B5EF4-FFF2-40B4-BE49-F238E27FC236}">
                <a16:creationId xmlns:a16="http://schemas.microsoft.com/office/drawing/2014/main" id="{9893B6A3-69BB-DD2B-6D0F-BE2E60957077}"/>
              </a:ext>
            </a:extLst>
          </p:cNvPr>
          <p:cNvSpPr txBox="1"/>
          <p:nvPr userDrawn="1">
            <p:custDataLst>
              <p:tags r:id="rId103"/>
            </p:custDataLst>
          </p:nvPr>
        </p:nvSpPr>
        <p:spPr>
          <a:xfrm>
            <a:off x="10126800" y="417600"/>
            <a:ext cx="1443600" cy="363600"/>
          </a:xfrm>
          <a:prstGeom prst="rect">
            <a:avLst/>
          </a:prstGeom>
          <a:noFill/>
        </p:spPr>
        <p:txBody>
          <a:bodyPr vert="horz" rtlCol="0">
            <a:spAutoFit/>
          </a:bodyPr>
          <a:lstStyle/>
          <a:p>
            <a:endParaRPr lang="en-HK"/>
          </a:p>
        </p:txBody>
      </p:sp>
      <p:sp>
        <p:nvSpPr>
          <p:cNvPr id="110" name="TextBox 109">
            <a:extLst>
              <a:ext uri="{FF2B5EF4-FFF2-40B4-BE49-F238E27FC236}">
                <a16:creationId xmlns:a16="http://schemas.microsoft.com/office/drawing/2014/main" id="{46227F82-580A-AF0D-D30E-D2D31CABED82}"/>
              </a:ext>
            </a:extLst>
          </p:cNvPr>
          <p:cNvSpPr txBox="1"/>
          <p:nvPr userDrawn="1">
            <p:custDataLst>
              <p:tags r:id="rId104"/>
            </p:custDataLst>
          </p:nvPr>
        </p:nvSpPr>
        <p:spPr>
          <a:xfrm>
            <a:off x="10126800" y="417600"/>
            <a:ext cx="1443600" cy="363600"/>
          </a:xfrm>
          <a:prstGeom prst="rect">
            <a:avLst/>
          </a:prstGeom>
          <a:noFill/>
        </p:spPr>
        <p:txBody>
          <a:bodyPr vert="horz" rtlCol="0">
            <a:spAutoFit/>
          </a:bodyPr>
          <a:lstStyle/>
          <a:p>
            <a:endParaRPr lang="en-HK"/>
          </a:p>
        </p:txBody>
      </p:sp>
      <p:sp>
        <p:nvSpPr>
          <p:cNvPr id="111" name="TextBox 110">
            <a:extLst>
              <a:ext uri="{FF2B5EF4-FFF2-40B4-BE49-F238E27FC236}">
                <a16:creationId xmlns:a16="http://schemas.microsoft.com/office/drawing/2014/main" id="{C18A93B7-08FB-709F-FF93-4E58404FD05B}"/>
              </a:ext>
            </a:extLst>
          </p:cNvPr>
          <p:cNvSpPr txBox="1"/>
          <p:nvPr userDrawn="1">
            <p:custDataLst>
              <p:tags r:id="rId105"/>
            </p:custDataLst>
          </p:nvPr>
        </p:nvSpPr>
        <p:spPr>
          <a:xfrm>
            <a:off x="10126800" y="417600"/>
            <a:ext cx="1443600" cy="363600"/>
          </a:xfrm>
          <a:prstGeom prst="rect">
            <a:avLst/>
          </a:prstGeom>
          <a:noFill/>
        </p:spPr>
        <p:txBody>
          <a:bodyPr vert="horz" rtlCol="0">
            <a:spAutoFit/>
          </a:bodyPr>
          <a:lstStyle/>
          <a:p>
            <a:endParaRPr lang="en-HK"/>
          </a:p>
        </p:txBody>
      </p:sp>
      <p:sp>
        <p:nvSpPr>
          <p:cNvPr id="112" name="TextBox 111">
            <a:extLst>
              <a:ext uri="{FF2B5EF4-FFF2-40B4-BE49-F238E27FC236}">
                <a16:creationId xmlns:a16="http://schemas.microsoft.com/office/drawing/2014/main" id="{7DFBADED-A573-778F-F50F-A6ACDFF09D8C}"/>
              </a:ext>
            </a:extLst>
          </p:cNvPr>
          <p:cNvSpPr txBox="1"/>
          <p:nvPr userDrawn="1">
            <p:custDataLst>
              <p:tags r:id="rId106"/>
            </p:custDataLst>
          </p:nvPr>
        </p:nvSpPr>
        <p:spPr>
          <a:xfrm>
            <a:off x="10126800" y="417600"/>
            <a:ext cx="1443600" cy="363600"/>
          </a:xfrm>
          <a:prstGeom prst="rect">
            <a:avLst/>
          </a:prstGeom>
          <a:noFill/>
        </p:spPr>
        <p:txBody>
          <a:bodyPr vert="horz" rtlCol="0">
            <a:spAutoFit/>
          </a:bodyPr>
          <a:lstStyle/>
          <a:p>
            <a:endParaRPr lang="en-HK"/>
          </a:p>
        </p:txBody>
      </p:sp>
      <p:sp>
        <p:nvSpPr>
          <p:cNvPr id="113" name="TextBox 112">
            <a:extLst>
              <a:ext uri="{FF2B5EF4-FFF2-40B4-BE49-F238E27FC236}">
                <a16:creationId xmlns:a16="http://schemas.microsoft.com/office/drawing/2014/main" id="{11FF095F-AAF5-5AD8-B9CA-0B223021FB17}"/>
              </a:ext>
            </a:extLst>
          </p:cNvPr>
          <p:cNvSpPr txBox="1"/>
          <p:nvPr userDrawn="1">
            <p:custDataLst>
              <p:tags r:id="rId107"/>
            </p:custDataLst>
          </p:nvPr>
        </p:nvSpPr>
        <p:spPr>
          <a:xfrm>
            <a:off x="10126800" y="417600"/>
            <a:ext cx="1443600" cy="363600"/>
          </a:xfrm>
          <a:prstGeom prst="rect">
            <a:avLst/>
          </a:prstGeom>
          <a:noFill/>
        </p:spPr>
        <p:txBody>
          <a:bodyPr vert="horz" rtlCol="0">
            <a:spAutoFit/>
          </a:bodyPr>
          <a:lstStyle/>
          <a:p>
            <a:endParaRPr lang="en-HK"/>
          </a:p>
        </p:txBody>
      </p:sp>
      <p:sp>
        <p:nvSpPr>
          <p:cNvPr id="114" name="TextBox 113">
            <a:extLst>
              <a:ext uri="{FF2B5EF4-FFF2-40B4-BE49-F238E27FC236}">
                <a16:creationId xmlns:a16="http://schemas.microsoft.com/office/drawing/2014/main" id="{94ED5B77-5FA7-EBB0-FD20-0E4FF3C97D36}"/>
              </a:ext>
            </a:extLst>
          </p:cNvPr>
          <p:cNvSpPr txBox="1"/>
          <p:nvPr userDrawn="1">
            <p:custDataLst>
              <p:tags r:id="rId108"/>
            </p:custDataLst>
          </p:nvPr>
        </p:nvSpPr>
        <p:spPr>
          <a:xfrm>
            <a:off x="10126800" y="417600"/>
            <a:ext cx="1443600" cy="363600"/>
          </a:xfrm>
          <a:prstGeom prst="rect">
            <a:avLst/>
          </a:prstGeom>
          <a:noFill/>
        </p:spPr>
        <p:txBody>
          <a:bodyPr vert="horz" rtlCol="0">
            <a:spAutoFit/>
          </a:bodyPr>
          <a:lstStyle/>
          <a:p>
            <a:endParaRPr lang="en-HK"/>
          </a:p>
        </p:txBody>
      </p:sp>
      <p:sp>
        <p:nvSpPr>
          <p:cNvPr id="115" name="TextBox 114">
            <a:extLst>
              <a:ext uri="{FF2B5EF4-FFF2-40B4-BE49-F238E27FC236}">
                <a16:creationId xmlns:a16="http://schemas.microsoft.com/office/drawing/2014/main" id="{6AF38112-6EB1-7EF3-F667-E4EF00413A15}"/>
              </a:ext>
            </a:extLst>
          </p:cNvPr>
          <p:cNvSpPr txBox="1"/>
          <p:nvPr userDrawn="1">
            <p:custDataLst>
              <p:tags r:id="rId109"/>
            </p:custDataLst>
          </p:nvPr>
        </p:nvSpPr>
        <p:spPr>
          <a:xfrm>
            <a:off x="10126800" y="417600"/>
            <a:ext cx="1443600" cy="363600"/>
          </a:xfrm>
          <a:prstGeom prst="rect">
            <a:avLst/>
          </a:prstGeom>
          <a:noFill/>
        </p:spPr>
        <p:txBody>
          <a:bodyPr vert="horz" rtlCol="0">
            <a:spAutoFit/>
          </a:bodyPr>
          <a:lstStyle/>
          <a:p>
            <a:endParaRPr lang="en-HK"/>
          </a:p>
        </p:txBody>
      </p:sp>
      <p:sp>
        <p:nvSpPr>
          <p:cNvPr id="116" name="TextBox 115">
            <a:extLst>
              <a:ext uri="{FF2B5EF4-FFF2-40B4-BE49-F238E27FC236}">
                <a16:creationId xmlns:a16="http://schemas.microsoft.com/office/drawing/2014/main" id="{37850414-AE7D-965A-BB01-3D7DC0519020}"/>
              </a:ext>
            </a:extLst>
          </p:cNvPr>
          <p:cNvSpPr txBox="1"/>
          <p:nvPr userDrawn="1">
            <p:custDataLst>
              <p:tags r:id="rId110"/>
            </p:custDataLst>
          </p:nvPr>
        </p:nvSpPr>
        <p:spPr>
          <a:xfrm>
            <a:off x="10126800" y="417600"/>
            <a:ext cx="1443600" cy="363600"/>
          </a:xfrm>
          <a:prstGeom prst="rect">
            <a:avLst/>
          </a:prstGeom>
          <a:noFill/>
        </p:spPr>
        <p:txBody>
          <a:bodyPr vert="horz" rtlCol="0">
            <a:spAutoFit/>
          </a:bodyPr>
          <a:lstStyle/>
          <a:p>
            <a:endParaRPr lang="en-HK"/>
          </a:p>
        </p:txBody>
      </p:sp>
      <p:sp>
        <p:nvSpPr>
          <p:cNvPr id="117" name="TextBox 116">
            <a:extLst>
              <a:ext uri="{FF2B5EF4-FFF2-40B4-BE49-F238E27FC236}">
                <a16:creationId xmlns:a16="http://schemas.microsoft.com/office/drawing/2014/main" id="{763581D5-DA9C-5B16-4D1A-EFE248FE4955}"/>
              </a:ext>
            </a:extLst>
          </p:cNvPr>
          <p:cNvSpPr txBox="1"/>
          <p:nvPr userDrawn="1">
            <p:custDataLst>
              <p:tags r:id="rId111"/>
            </p:custDataLst>
          </p:nvPr>
        </p:nvSpPr>
        <p:spPr>
          <a:xfrm>
            <a:off x="10126800" y="417600"/>
            <a:ext cx="1443600" cy="363600"/>
          </a:xfrm>
          <a:prstGeom prst="rect">
            <a:avLst/>
          </a:prstGeom>
          <a:noFill/>
        </p:spPr>
        <p:txBody>
          <a:bodyPr vert="horz" rtlCol="0">
            <a:spAutoFit/>
          </a:bodyPr>
          <a:lstStyle/>
          <a:p>
            <a:endParaRPr lang="en-HK"/>
          </a:p>
        </p:txBody>
      </p:sp>
      <p:sp>
        <p:nvSpPr>
          <p:cNvPr id="118" name="TextBox 117">
            <a:extLst>
              <a:ext uri="{FF2B5EF4-FFF2-40B4-BE49-F238E27FC236}">
                <a16:creationId xmlns:a16="http://schemas.microsoft.com/office/drawing/2014/main" id="{00CE5897-A10E-C181-4539-E1A57103ABF4}"/>
              </a:ext>
            </a:extLst>
          </p:cNvPr>
          <p:cNvSpPr txBox="1"/>
          <p:nvPr userDrawn="1">
            <p:custDataLst>
              <p:tags r:id="rId112"/>
            </p:custDataLst>
          </p:nvPr>
        </p:nvSpPr>
        <p:spPr>
          <a:xfrm>
            <a:off x="10126800" y="417600"/>
            <a:ext cx="1443600" cy="363600"/>
          </a:xfrm>
          <a:prstGeom prst="rect">
            <a:avLst/>
          </a:prstGeom>
          <a:noFill/>
        </p:spPr>
        <p:txBody>
          <a:bodyPr vert="horz" rtlCol="0">
            <a:spAutoFit/>
          </a:bodyPr>
          <a:lstStyle/>
          <a:p>
            <a:endParaRPr lang="en-HK"/>
          </a:p>
        </p:txBody>
      </p:sp>
      <p:sp>
        <p:nvSpPr>
          <p:cNvPr id="119" name="TextBox 118">
            <a:extLst>
              <a:ext uri="{FF2B5EF4-FFF2-40B4-BE49-F238E27FC236}">
                <a16:creationId xmlns:a16="http://schemas.microsoft.com/office/drawing/2014/main" id="{9FF8A7D1-EDFB-BA07-A345-F6C6736CE4E9}"/>
              </a:ext>
            </a:extLst>
          </p:cNvPr>
          <p:cNvSpPr txBox="1"/>
          <p:nvPr userDrawn="1">
            <p:custDataLst>
              <p:tags r:id="rId113"/>
            </p:custDataLst>
          </p:nvPr>
        </p:nvSpPr>
        <p:spPr>
          <a:xfrm>
            <a:off x="10126800" y="417600"/>
            <a:ext cx="1443600" cy="363600"/>
          </a:xfrm>
          <a:prstGeom prst="rect">
            <a:avLst/>
          </a:prstGeom>
          <a:noFill/>
        </p:spPr>
        <p:txBody>
          <a:bodyPr vert="horz" rtlCol="0">
            <a:spAutoFit/>
          </a:bodyPr>
          <a:lstStyle/>
          <a:p>
            <a:endParaRPr lang="en-HK"/>
          </a:p>
        </p:txBody>
      </p:sp>
      <p:sp>
        <p:nvSpPr>
          <p:cNvPr id="120" name="TextBox 119">
            <a:extLst>
              <a:ext uri="{FF2B5EF4-FFF2-40B4-BE49-F238E27FC236}">
                <a16:creationId xmlns:a16="http://schemas.microsoft.com/office/drawing/2014/main" id="{1D3BD842-3A32-EC6B-CE39-AC99AC142D33}"/>
              </a:ext>
            </a:extLst>
          </p:cNvPr>
          <p:cNvSpPr txBox="1"/>
          <p:nvPr userDrawn="1">
            <p:custDataLst>
              <p:tags r:id="rId114"/>
            </p:custDataLst>
          </p:nvPr>
        </p:nvSpPr>
        <p:spPr>
          <a:xfrm>
            <a:off x="10126800" y="417600"/>
            <a:ext cx="1443600" cy="363600"/>
          </a:xfrm>
          <a:prstGeom prst="rect">
            <a:avLst/>
          </a:prstGeom>
          <a:noFill/>
        </p:spPr>
        <p:txBody>
          <a:bodyPr vert="horz" rtlCol="0">
            <a:spAutoFit/>
          </a:bodyPr>
          <a:lstStyle/>
          <a:p>
            <a:endParaRPr lang="en-HK"/>
          </a:p>
        </p:txBody>
      </p:sp>
      <p:sp>
        <p:nvSpPr>
          <p:cNvPr id="121" name="TextBox 120">
            <a:extLst>
              <a:ext uri="{FF2B5EF4-FFF2-40B4-BE49-F238E27FC236}">
                <a16:creationId xmlns:a16="http://schemas.microsoft.com/office/drawing/2014/main" id="{DBA4A37A-7ACA-A59C-9244-06D9BBB49C52}"/>
              </a:ext>
            </a:extLst>
          </p:cNvPr>
          <p:cNvSpPr txBox="1"/>
          <p:nvPr userDrawn="1">
            <p:custDataLst>
              <p:tags r:id="rId115"/>
            </p:custDataLst>
          </p:nvPr>
        </p:nvSpPr>
        <p:spPr>
          <a:xfrm>
            <a:off x="10126800" y="417600"/>
            <a:ext cx="1443600" cy="363600"/>
          </a:xfrm>
          <a:prstGeom prst="rect">
            <a:avLst/>
          </a:prstGeom>
          <a:noFill/>
        </p:spPr>
        <p:txBody>
          <a:bodyPr vert="horz" rtlCol="0">
            <a:spAutoFit/>
          </a:bodyPr>
          <a:lstStyle/>
          <a:p>
            <a:endParaRPr lang="en-HK"/>
          </a:p>
        </p:txBody>
      </p:sp>
      <p:sp>
        <p:nvSpPr>
          <p:cNvPr id="122" name="TextBox 121">
            <a:extLst>
              <a:ext uri="{FF2B5EF4-FFF2-40B4-BE49-F238E27FC236}">
                <a16:creationId xmlns:a16="http://schemas.microsoft.com/office/drawing/2014/main" id="{FC1D9C51-E0F8-F18B-19FD-A0AD0525095D}"/>
              </a:ext>
            </a:extLst>
          </p:cNvPr>
          <p:cNvSpPr txBox="1"/>
          <p:nvPr userDrawn="1">
            <p:custDataLst>
              <p:tags r:id="rId116"/>
            </p:custDataLst>
          </p:nvPr>
        </p:nvSpPr>
        <p:spPr>
          <a:xfrm>
            <a:off x="10126800" y="417600"/>
            <a:ext cx="1443600" cy="363600"/>
          </a:xfrm>
          <a:prstGeom prst="rect">
            <a:avLst/>
          </a:prstGeom>
          <a:noFill/>
        </p:spPr>
        <p:txBody>
          <a:bodyPr vert="horz" rtlCol="0">
            <a:spAutoFit/>
          </a:bodyPr>
          <a:lstStyle/>
          <a:p>
            <a:endParaRPr lang="en-HK"/>
          </a:p>
        </p:txBody>
      </p:sp>
      <p:sp>
        <p:nvSpPr>
          <p:cNvPr id="123" name="TextBox 122">
            <a:extLst>
              <a:ext uri="{FF2B5EF4-FFF2-40B4-BE49-F238E27FC236}">
                <a16:creationId xmlns:a16="http://schemas.microsoft.com/office/drawing/2014/main" id="{51AA7B5B-B197-244B-9684-4D44E70201DF}"/>
              </a:ext>
            </a:extLst>
          </p:cNvPr>
          <p:cNvSpPr txBox="1"/>
          <p:nvPr userDrawn="1">
            <p:custDataLst>
              <p:tags r:id="rId117"/>
            </p:custDataLst>
          </p:nvPr>
        </p:nvSpPr>
        <p:spPr>
          <a:xfrm>
            <a:off x="10126800" y="417600"/>
            <a:ext cx="1443600" cy="363600"/>
          </a:xfrm>
          <a:prstGeom prst="rect">
            <a:avLst/>
          </a:prstGeom>
          <a:noFill/>
        </p:spPr>
        <p:txBody>
          <a:bodyPr vert="horz" rtlCol="0">
            <a:spAutoFit/>
          </a:bodyPr>
          <a:lstStyle/>
          <a:p>
            <a:endParaRPr lang="en-HK"/>
          </a:p>
        </p:txBody>
      </p:sp>
      <p:sp>
        <p:nvSpPr>
          <p:cNvPr id="124" name="TextBox 123">
            <a:extLst>
              <a:ext uri="{FF2B5EF4-FFF2-40B4-BE49-F238E27FC236}">
                <a16:creationId xmlns:a16="http://schemas.microsoft.com/office/drawing/2014/main" id="{C73C7B15-FA61-A9EC-CA8D-911B9CAFB41D}"/>
              </a:ext>
            </a:extLst>
          </p:cNvPr>
          <p:cNvSpPr txBox="1"/>
          <p:nvPr userDrawn="1">
            <p:custDataLst>
              <p:tags r:id="rId118"/>
            </p:custDataLst>
          </p:nvPr>
        </p:nvSpPr>
        <p:spPr>
          <a:xfrm>
            <a:off x="10126800" y="417600"/>
            <a:ext cx="1443600" cy="363600"/>
          </a:xfrm>
          <a:prstGeom prst="rect">
            <a:avLst/>
          </a:prstGeom>
          <a:noFill/>
        </p:spPr>
        <p:txBody>
          <a:bodyPr vert="horz" rtlCol="0">
            <a:spAutoFit/>
          </a:bodyPr>
          <a:lstStyle/>
          <a:p>
            <a:endParaRPr lang="en-HK"/>
          </a:p>
        </p:txBody>
      </p:sp>
      <p:sp>
        <p:nvSpPr>
          <p:cNvPr id="125" name="TextBox 124">
            <a:extLst>
              <a:ext uri="{FF2B5EF4-FFF2-40B4-BE49-F238E27FC236}">
                <a16:creationId xmlns:a16="http://schemas.microsoft.com/office/drawing/2014/main" id="{2F754B54-6850-3D9C-5C27-CA87BA72CCDD}"/>
              </a:ext>
            </a:extLst>
          </p:cNvPr>
          <p:cNvSpPr txBox="1"/>
          <p:nvPr userDrawn="1">
            <p:custDataLst>
              <p:tags r:id="rId119"/>
            </p:custDataLst>
          </p:nvPr>
        </p:nvSpPr>
        <p:spPr>
          <a:xfrm>
            <a:off x="10126800" y="417600"/>
            <a:ext cx="1443600" cy="363600"/>
          </a:xfrm>
          <a:prstGeom prst="rect">
            <a:avLst/>
          </a:prstGeom>
          <a:noFill/>
        </p:spPr>
        <p:txBody>
          <a:bodyPr vert="horz" rtlCol="0">
            <a:spAutoFit/>
          </a:bodyPr>
          <a:lstStyle/>
          <a:p>
            <a:endParaRPr lang="en-HK"/>
          </a:p>
        </p:txBody>
      </p:sp>
      <p:sp>
        <p:nvSpPr>
          <p:cNvPr id="126" name="TextBox 125">
            <a:extLst>
              <a:ext uri="{FF2B5EF4-FFF2-40B4-BE49-F238E27FC236}">
                <a16:creationId xmlns:a16="http://schemas.microsoft.com/office/drawing/2014/main" id="{1AA8C11C-CD76-EDB1-2A37-4A7486E78C26}"/>
              </a:ext>
            </a:extLst>
          </p:cNvPr>
          <p:cNvSpPr txBox="1"/>
          <p:nvPr userDrawn="1">
            <p:custDataLst>
              <p:tags r:id="rId120"/>
            </p:custDataLst>
          </p:nvPr>
        </p:nvSpPr>
        <p:spPr>
          <a:xfrm>
            <a:off x="10126800" y="417600"/>
            <a:ext cx="1443600" cy="363600"/>
          </a:xfrm>
          <a:prstGeom prst="rect">
            <a:avLst/>
          </a:prstGeom>
          <a:noFill/>
        </p:spPr>
        <p:txBody>
          <a:bodyPr vert="horz" rtlCol="0">
            <a:spAutoFit/>
          </a:bodyPr>
          <a:lstStyle/>
          <a:p>
            <a:endParaRPr lang="en-HK"/>
          </a:p>
        </p:txBody>
      </p:sp>
      <p:sp>
        <p:nvSpPr>
          <p:cNvPr id="127" name="TextBox 126">
            <a:extLst>
              <a:ext uri="{FF2B5EF4-FFF2-40B4-BE49-F238E27FC236}">
                <a16:creationId xmlns:a16="http://schemas.microsoft.com/office/drawing/2014/main" id="{473B8C38-EEA5-49B4-4810-7F63D91277C5}"/>
              </a:ext>
            </a:extLst>
          </p:cNvPr>
          <p:cNvSpPr txBox="1"/>
          <p:nvPr userDrawn="1">
            <p:custDataLst>
              <p:tags r:id="rId121"/>
            </p:custDataLst>
          </p:nvPr>
        </p:nvSpPr>
        <p:spPr>
          <a:xfrm>
            <a:off x="10126800" y="417600"/>
            <a:ext cx="1443600" cy="363600"/>
          </a:xfrm>
          <a:prstGeom prst="rect">
            <a:avLst/>
          </a:prstGeom>
          <a:noFill/>
        </p:spPr>
        <p:txBody>
          <a:bodyPr vert="horz" rtlCol="0">
            <a:spAutoFit/>
          </a:bodyPr>
          <a:lstStyle/>
          <a:p>
            <a:endParaRPr lang="en-HK"/>
          </a:p>
        </p:txBody>
      </p:sp>
      <p:sp>
        <p:nvSpPr>
          <p:cNvPr id="128" name="TextBox 127">
            <a:extLst>
              <a:ext uri="{FF2B5EF4-FFF2-40B4-BE49-F238E27FC236}">
                <a16:creationId xmlns:a16="http://schemas.microsoft.com/office/drawing/2014/main" id="{560A37BC-591A-24AB-6978-C53D8A43B85D}"/>
              </a:ext>
            </a:extLst>
          </p:cNvPr>
          <p:cNvSpPr txBox="1"/>
          <p:nvPr userDrawn="1">
            <p:custDataLst>
              <p:tags r:id="rId122"/>
            </p:custDataLst>
          </p:nvPr>
        </p:nvSpPr>
        <p:spPr>
          <a:xfrm>
            <a:off x="10126800" y="417600"/>
            <a:ext cx="1443600" cy="363600"/>
          </a:xfrm>
          <a:prstGeom prst="rect">
            <a:avLst/>
          </a:prstGeom>
          <a:noFill/>
        </p:spPr>
        <p:txBody>
          <a:bodyPr vert="horz" rtlCol="0">
            <a:spAutoFit/>
          </a:bodyPr>
          <a:lstStyle/>
          <a:p>
            <a:endParaRPr lang="en-HK"/>
          </a:p>
        </p:txBody>
      </p:sp>
      <p:sp>
        <p:nvSpPr>
          <p:cNvPr id="129" name="TextBox 128">
            <a:extLst>
              <a:ext uri="{FF2B5EF4-FFF2-40B4-BE49-F238E27FC236}">
                <a16:creationId xmlns:a16="http://schemas.microsoft.com/office/drawing/2014/main" id="{DE6557E9-50BD-B14A-A5F4-F1EAB99F935A}"/>
              </a:ext>
            </a:extLst>
          </p:cNvPr>
          <p:cNvSpPr txBox="1"/>
          <p:nvPr userDrawn="1">
            <p:custDataLst>
              <p:tags r:id="rId123"/>
            </p:custDataLst>
          </p:nvPr>
        </p:nvSpPr>
        <p:spPr>
          <a:xfrm>
            <a:off x="10126800" y="417600"/>
            <a:ext cx="1443600" cy="363600"/>
          </a:xfrm>
          <a:prstGeom prst="rect">
            <a:avLst/>
          </a:prstGeom>
          <a:noFill/>
        </p:spPr>
        <p:txBody>
          <a:bodyPr vert="horz" rtlCol="0">
            <a:spAutoFit/>
          </a:bodyPr>
          <a:lstStyle/>
          <a:p>
            <a:endParaRPr lang="en-HK"/>
          </a:p>
        </p:txBody>
      </p:sp>
      <p:sp>
        <p:nvSpPr>
          <p:cNvPr id="130" name="TextBox 129">
            <a:extLst>
              <a:ext uri="{FF2B5EF4-FFF2-40B4-BE49-F238E27FC236}">
                <a16:creationId xmlns:a16="http://schemas.microsoft.com/office/drawing/2014/main" id="{957F6B97-5EF4-5849-D356-CB7BB0BA1581}"/>
              </a:ext>
            </a:extLst>
          </p:cNvPr>
          <p:cNvSpPr txBox="1"/>
          <p:nvPr userDrawn="1">
            <p:custDataLst>
              <p:tags r:id="rId124"/>
            </p:custDataLst>
          </p:nvPr>
        </p:nvSpPr>
        <p:spPr>
          <a:xfrm>
            <a:off x="10126800" y="417600"/>
            <a:ext cx="1443600" cy="363600"/>
          </a:xfrm>
          <a:prstGeom prst="rect">
            <a:avLst/>
          </a:prstGeom>
          <a:noFill/>
        </p:spPr>
        <p:txBody>
          <a:bodyPr vert="horz" rtlCol="0">
            <a:spAutoFit/>
          </a:bodyPr>
          <a:lstStyle/>
          <a:p>
            <a:endParaRPr lang="en-HK"/>
          </a:p>
        </p:txBody>
      </p:sp>
      <p:sp>
        <p:nvSpPr>
          <p:cNvPr id="131" name="TextBox 130">
            <a:extLst>
              <a:ext uri="{FF2B5EF4-FFF2-40B4-BE49-F238E27FC236}">
                <a16:creationId xmlns:a16="http://schemas.microsoft.com/office/drawing/2014/main" id="{2A62D6FF-3E8E-BA56-8509-DC748AC9BBE5}"/>
              </a:ext>
            </a:extLst>
          </p:cNvPr>
          <p:cNvSpPr txBox="1"/>
          <p:nvPr userDrawn="1">
            <p:custDataLst>
              <p:tags r:id="rId125"/>
            </p:custDataLst>
          </p:nvPr>
        </p:nvSpPr>
        <p:spPr>
          <a:xfrm>
            <a:off x="10126800" y="417600"/>
            <a:ext cx="1443600" cy="363600"/>
          </a:xfrm>
          <a:prstGeom prst="rect">
            <a:avLst/>
          </a:prstGeom>
          <a:noFill/>
        </p:spPr>
        <p:txBody>
          <a:bodyPr vert="horz" rtlCol="0">
            <a:spAutoFit/>
          </a:bodyPr>
          <a:lstStyle/>
          <a:p>
            <a:endParaRPr lang="en-HK"/>
          </a:p>
        </p:txBody>
      </p:sp>
      <p:sp>
        <p:nvSpPr>
          <p:cNvPr id="132" name="TextBox 131">
            <a:extLst>
              <a:ext uri="{FF2B5EF4-FFF2-40B4-BE49-F238E27FC236}">
                <a16:creationId xmlns:a16="http://schemas.microsoft.com/office/drawing/2014/main" id="{EBFB9660-E6B9-1D4B-FBE7-5B4923D7F408}"/>
              </a:ext>
            </a:extLst>
          </p:cNvPr>
          <p:cNvSpPr txBox="1"/>
          <p:nvPr userDrawn="1">
            <p:custDataLst>
              <p:tags r:id="rId126"/>
            </p:custDataLst>
          </p:nvPr>
        </p:nvSpPr>
        <p:spPr>
          <a:xfrm>
            <a:off x="10126800" y="417600"/>
            <a:ext cx="1443600" cy="363600"/>
          </a:xfrm>
          <a:prstGeom prst="rect">
            <a:avLst/>
          </a:prstGeom>
          <a:noFill/>
        </p:spPr>
        <p:txBody>
          <a:bodyPr vert="horz" rtlCol="0">
            <a:spAutoFit/>
          </a:bodyPr>
          <a:lstStyle/>
          <a:p>
            <a:endParaRPr lang="en-HK"/>
          </a:p>
        </p:txBody>
      </p:sp>
      <p:sp>
        <p:nvSpPr>
          <p:cNvPr id="133" name="TextBox 132">
            <a:extLst>
              <a:ext uri="{FF2B5EF4-FFF2-40B4-BE49-F238E27FC236}">
                <a16:creationId xmlns:a16="http://schemas.microsoft.com/office/drawing/2014/main" id="{A14ECA45-F0C0-1F26-4AE8-DD130EFE03D6}"/>
              </a:ext>
            </a:extLst>
          </p:cNvPr>
          <p:cNvSpPr txBox="1"/>
          <p:nvPr userDrawn="1">
            <p:custDataLst>
              <p:tags r:id="rId127"/>
            </p:custDataLst>
          </p:nvPr>
        </p:nvSpPr>
        <p:spPr>
          <a:xfrm>
            <a:off x="10126800" y="417600"/>
            <a:ext cx="1443600" cy="363600"/>
          </a:xfrm>
          <a:prstGeom prst="rect">
            <a:avLst/>
          </a:prstGeom>
          <a:noFill/>
        </p:spPr>
        <p:txBody>
          <a:bodyPr vert="horz" rtlCol="0">
            <a:spAutoFit/>
          </a:bodyPr>
          <a:lstStyle/>
          <a:p>
            <a:endParaRPr lang="en-HK"/>
          </a:p>
        </p:txBody>
      </p:sp>
      <p:sp>
        <p:nvSpPr>
          <p:cNvPr id="134" name="TextBox 133">
            <a:extLst>
              <a:ext uri="{FF2B5EF4-FFF2-40B4-BE49-F238E27FC236}">
                <a16:creationId xmlns:a16="http://schemas.microsoft.com/office/drawing/2014/main" id="{63E7C992-C75E-81BF-A50F-1266FCFE443E}"/>
              </a:ext>
            </a:extLst>
          </p:cNvPr>
          <p:cNvSpPr txBox="1"/>
          <p:nvPr userDrawn="1">
            <p:custDataLst>
              <p:tags r:id="rId128"/>
            </p:custDataLst>
          </p:nvPr>
        </p:nvSpPr>
        <p:spPr>
          <a:xfrm>
            <a:off x="10126800" y="417600"/>
            <a:ext cx="1443600" cy="363600"/>
          </a:xfrm>
          <a:prstGeom prst="rect">
            <a:avLst/>
          </a:prstGeom>
          <a:noFill/>
        </p:spPr>
        <p:txBody>
          <a:bodyPr vert="horz" rtlCol="0">
            <a:spAutoFit/>
          </a:bodyPr>
          <a:lstStyle/>
          <a:p>
            <a:endParaRPr lang="en-HK"/>
          </a:p>
        </p:txBody>
      </p:sp>
      <p:sp>
        <p:nvSpPr>
          <p:cNvPr id="135" name="TextBox 134">
            <a:extLst>
              <a:ext uri="{FF2B5EF4-FFF2-40B4-BE49-F238E27FC236}">
                <a16:creationId xmlns:a16="http://schemas.microsoft.com/office/drawing/2014/main" id="{5D12239D-4C51-68DD-2A23-3C802CD54278}"/>
              </a:ext>
            </a:extLst>
          </p:cNvPr>
          <p:cNvSpPr txBox="1"/>
          <p:nvPr userDrawn="1">
            <p:custDataLst>
              <p:tags r:id="rId129"/>
            </p:custDataLst>
          </p:nvPr>
        </p:nvSpPr>
        <p:spPr>
          <a:xfrm>
            <a:off x="10126800" y="417600"/>
            <a:ext cx="1443600" cy="363600"/>
          </a:xfrm>
          <a:prstGeom prst="rect">
            <a:avLst/>
          </a:prstGeom>
          <a:noFill/>
        </p:spPr>
        <p:txBody>
          <a:bodyPr vert="horz" rtlCol="0">
            <a:spAutoFit/>
          </a:bodyPr>
          <a:lstStyle/>
          <a:p>
            <a:endParaRPr lang="en-HK"/>
          </a:p>
        </p:txBody>
      </p:sp>
      <p:sp>
        <p:nvSpPr>
          <p:cNvPr id="136" name="TextBox 135">
            <a:extLst>
              <a:ext uri="{FF2B5EF4-FFF2-40B4-BE49-F238E27FC236}">
                <a16:creationId xmlns:a16="http://schemas.microsoft.com/office/drawing/2014/main" id="{5618710A-B8A8-F659-82ED-ABD96782065A}"/>
              </a:ext>
            </a:extLst>
          </p:cNvPr>
          <p:cNvSpPr txBox="1"/>
          <p:nvPr userDrawn="1">
            <p:custDataLst>
              <p:tags r:id="rId130"/>
            </p:custDataLst>
          </p:nvPr>
        </p:nvSpPr>
        <p:spPr>
          <a:xfrm>
            <a:off x="10126800" y="417600"/>
            <a:ext cx="1443600" cy="363600"/>
          </a:xfrm>
          <a:prstGeom prst="rect">
            <a:avLst/>
          </a:prstGeom>
          <a:noFill/>
        </p:spPr>
        <p:txBody>
          <a:bodyPr vert="horz" rtlCol="0">
            <a:spAutoFit/>
          </a:bodyPr>
          <a:lstStyle/>
          <a:p>
            <a:endParaRPr lang="en-HK"/>
          </a:p>
        </p:txBody>
      </p:sp>
      <p:sp>
        <p:nvSpPr>
          <p:cNvPr id="137" name="TextBox 136">
            <a:extLst>
              <a:ext uri="{FF2B5EF4-FFF2-40B4-BE49-F238E27FC236}">
                <a16:creationId xmlns:a16="http://schemas.microsoft.com/office/drawing/2014/main" id="{74FFC61E-0860-167C-070B-2C3C0EDC37D6}"/>
              </a:ext>
            </a:extLst>
          </p:cNvPr>
          <p:cNvSpPr txBox="1"/>
          <p:nvPr userDrawn="1">
            <p:custDataLst>
              <p:tags r:id="rId131"/>
            </p:custDataLst>
          </p:nvPr>
        </p:nvSpPr>
        <p:spPr>
          <a:xfrm>
            <a:off x="10126800" y="417600"/>
            <a:ext cx="1443600" cy="363600"/>
          </a:xfrm>
          <a:prstGeom prst="rect">
            <a:avLst/>
          </a:prstGeom>
          <a:noFill/>
        </p:spPr>
        <p:txBody>
          <a:bodyPr vert="horz" rtlCol="0">
            <a:spAutoFit/>
          </a:bodyPr>
          <a:lstStyle/>
          <a:p>
            <a:endParaRPr lang="en-HK"/>
          </a:p>
        </p:txBody>
      </p:sp>
      <p:sp>
        <p:nvSpPr>
          <p:cNvPr id="138" name="TextBox 137">
            <a:extLst>
              <a:ext uri="{FF2B5EF4-FFF2-40B4-BE49-F238E27FC236}">
                <a16:creationId xmlns:a16="http://schemas.microsoft.com/office/drawing/2014/main" id="{25FBE674-80D9-0C65-93B7-A6CB7DE61DC8}"/>
              </a:ext>
            </a:extLst>
          </p:cNvPr>
          <p:cNvSpPr txBox="1"/>
          <p:nvPr userDrawn="1">
            <p:custDataLst>
              <p:tags r:id="rId132"/>
            </p:custDataLst>
          </p:nvPr>
        </p:nvSpPr>
        <p:spPr>
          <a:xfrm>
            <a:off x="10126800" y="417600"/>
            <a:ext cx="1443600" cy="363600"/>
          </a:xfrm>
          <a:prstGeom prst="rect">
            <a:avLst/>
          </a:prstGeom>
          <a:noFill/>
        </p:spPr>
        <p:txBody>
          <a:bodyPr vert="horz" rtlCol="0">
            <a:spAutoFit/>
          </a:bodyPr>
          <a:lstStyle/>
          <a:p>
            <a:endParaRPr lang="en-HK"/>
          </a:p>
        </p:txBody>
      </p:sp>
      <p:sp>
        <p:nvSpPr>
          <p:cNvPr id="139" name="TextBox 138">
            <a:extLst>
              <a:ext uri="{FF2B5EF4-FFF2-40B4-BE49-F238E27FC236}">
                <a16:creationId xmlns:a16="http://schemas.microsoft.com/office/drawing/2014/main" id="{7F93079F-13A4-3A05-6014-C7EBA2A74B67}"/>
              </a:ext>
            </a:extLst>
          </p:cNvPr>
          <p:cNvSpPr txBox="1"/>
          <p:nvPr userDrawn="1">
            <p:custDataLst>
              <p:tags r:id="rId133"/>
            </p:custDataLst>
          </p:nvPr>
        </p:nvSpPr>
        <p:spPr>
          <a:xfrm>
            <a:off x="10126800" y="417600"/>
            <a:ext cx="1443600" cy="363600"/>
          </a:xfrm>
          <a:prstGeom prst="rect">
            <a:avLst/>
          </a:prstGeom>
          <a:noFill/>
        </p:spPr>
        <p:txBody>
          <a:bodyPr vert="horz" rtlCol="0">
            <a:spAutoFit/>
          </a:bodyPr>
          <a:lstStyle/>
          <a:p>
            <a:endParaRPr lang="en-HK"/>
          </a:p>
        </p:txBody>
      </p:sp>
      <p:sp>
        <p:nvSpPr>
          <p:cNvPr id="140" name="TextBox 139">
            <a:extLst>
              <a:ext uri="{FF2B5EF4-FFF2-40B4-BE49-F238E27FC236}">
                <a16:creationId xmlns:a16="http://schemas.microsoft.com/office/drawing/2014/main" id="{7DC5BB61-1A15-4628-A914-10DC2EEFDB04}"/>
              </a:ext>
            </a:extLst>
          </p:cNvPr>
          <p:cNvSpPr txBox="1"/>
          <p:nvPr userDrawn="1">
            <p:custDataLst>
              <p:tags r:id="rId134"/>
            </p:custDataLst>
          </p:nvPr>
        </p:nvSpPr>
        <p:spPr>
          <a:xfrm>
            <a:off x="10126800" y="417600"/>
            <a:ext cx="1443600" cy="363600"/>
          </a:xfrm>
          <a:prstGeom prst="rect">
            <a:avLst/>
          </a:prstGeom>
          <a:noFill/>
        </p:spPr>
        <p:txBody>
          <a:bodyPr vert="horz" rtlCol="0">
            <a:spAutoFit/>
          </a:bodyPr>
          <a:lstStyle/>
          <a:p>
            <a:endParaRPr lang="en-HK"/>
          </a:p>
        </p:txBody>
      </p:sp>
      <p:sp>
        <p:nvSpPr>
          <p:cNvPr id="141" name="TextBox 140">
            <a:extLst>
              <a:ext uri="{FF2B5EF4-FFF2-40B4-BE49-F238E27FC236}">
                <a16:creationId xmlns:a16="http://schemas.microsoft.com/office/drawing/2014/main" id="{1356EFFD-6725-763B-F2FB-1DC127A6BEC8}"/>
              </a:ext>
            </a:extLst>
          </p:cNvPr>
          <p:cNvSpPr txBox="1"/>
          <p:nvPr userDrawn="1">
            <p:custDataLst>
              <p:tags r:id="rId135"/>
            </p:custDataLst>
          </p:nvPr>
        </p:nvSpPr>
        <p:spPr>
          <a:xfrm>
            <a:off x="10126800" y="417600"/>
            <a:ext cx="1443600" cy="363600"/>
          </a:xfrm>
          <a:prstGeom prst="rect">
            <a:avLst/>
          </a:prstGeom>
          <a:noFill/>
        </p:spPr>
        <p:txBody>
          <a:bodyPr vert="horz" rtlCol="0">
            <a:spAutoFit/>
          </a:bodyPr>
          <a:lstStyle/>
          <a:p>
            <a:endParaRPr lang="en-HK"/>
          </a:p>
        </p:txBody>
      </p:sp>
      <p:sp>
        <p:nvSpPr>
          <p:cNvPr id="142" name="TextBox 141">
            <a:extLst>
              <a:ext uri="{FF2B5EF4-FFF2-40B4-BE49-F238E27FC236}">
                <a16:creationId xmlns:a16="http://schemas.microsoft.com/office/drawing/2014/main" id="{A2BD0EFF-4679-5B7E-BAFF-7C8BD2637332}"/>
              </a:ext>
            </a:extLst>
          </p:cNvPr>
          <p:cNvSpPr txBox="1"/>
          <p:nvPr userDrawn="1">
            <p:custDataLst>
              <p:tags r:id="rId136"/>
            </p:custDataLst>
          </p:nvPr>
        </p:nvSpPr>
        <p:spPr>
          <a:xfrm>
            <a:off x="10126800" y="417600"/>
            <a:ext cx="1443600" cy="363600"/>
          </a:xfrm>
          <a:prstGeom prst="rect">
            <a:avLst/>
          </a:prstGeom>
          <a:noFill/>
        </p:spPr>
        <p:txBody>
          <a:bodyPr vert="horz" rtlCol="0">
            <a:spAutoFit/>
          </a:bodyPr>
          <a:lstStyle/>
          <a:p>
            <a:endParaRPr lang="en-HK"/>
          </a:p>
        </p:txBody>
      </p:sp>
      <p:sp>
        <p:nvSpPr>
          <p:cNvPr id="143" name="TextBox 142">
            <a:extLst>
              <a:ext uri="{FF2B5EF4-FFF2-40B4-BE49-F238E27FC236}">
                <a16:creationId xmlns:a16="http://schemas.microsoft.com/office/drawing/2014/main" id="{E4677EB9-841B-399F-5148-6A6466439C7B}"/>
              </a:ext>
            </a:extLst>
          </p:cNvPr>
          <p:cNvSpPr txBox="1"/>
          <p:nvPr userDrawn="1">
            <p:custDataLst>
              <p:tags r:id="rId137"/>
            </p:custDataLst>
          </p:nvPr>
        </p:nvSpPr>
        <p:spPr>
          <a:xfrm>
            <a:off x="10126800" y="417600"/>
            <a:ext cx="1443600" cy="363600"/>
          </a:xfrm>
          <a:prstGeom prst="rect">
            <a:avLst/>
          </a:prstGeom>
          <a:noFill/>
        </p:spPr>
        <p:txBody>
          <a:bodyPr vert="horz" rtlCol="0">
            <a:spAutoFit/>
          </a:bodyPr>
          <a:lstStyle/>
          <a:p>
            <a:endParaRPr lang="en-HK"/>
          </a:p>
        </p:txBody>
      </p:sp>
      <p:sp>
        <p:nvSpPr>
          <p:cNvPr id="144" name="TextBox 143">
            <a:extLst>
              <a:ext uri="{FF2B5EF4-FFF2-40B4-BE49-F238E27FC236}">
                <a16:creationId xmlns:a16="http://schemas.microsoft.com/office/drawing/2014/main" id="{E6914C79-E464-FAA8-F74D-E60FE46979EB}"/>
              </a:ext>
            </a:extLst>
          </p:cNvPr>
          <p:cNvSpPr txBox="1"/>
          <p:nvPr userDrawn="1">
            <p:custDataLst>
              <p:tags r:id="rId138"/>
            </p:custDataLst>
          </p:nvPr>
        </p:nvSpPr>
        <p:spPr>
          <a:xfrm>
            <a:off x="10126800" y="417600"/>
            <a:ext cx="1443600" cy="363600"/>
          </a:xfrm>
          <a:prstGeom prst="rect">
            <a:avLst/>
          </a:prstGeom>
          <a:noFill/>
        </p:spPr>
        <p:txBody>
          <a:bodyPr vert="horz" rtlCol="0">
            <a:spAutoFit/>
          </a:bodyPr>
          <a:lstStyle/>
          <a:p>
            <a:endParaRPr lang="en-HK"/>
          </a:p>
        </p:txBody>
      </p:sp>
      <p:sp>
        <p:nvSpPr>
          <p:cNvPr id="145" name="TextBox 144">
            <a:extLst>
              <a:ext uri="{FF2B5EF4-FFF2-40B4-BE49-F238E27FC236}">
                <a16:creationId xmlns:a16="http://schemas.microsoft.com/office/drawing/2014/main" id="{39216095-F199-FF9B-65BE-5046F0A7957F}"/>
              </a:ext>
            </a:extLst>
          </p:cNvPr>
          <p:cNvSpPr txBox="1"/>
          <p:nvPr userDrawn="1">
            <p:custDataLst>
              <p:tags r:id="rId139"/>
            </p:custDataLst>
          </p:nvPr>
        </p:nvSpPr>
        <p:spPr>
          <a:xfrm>
            <a:off x="10126800" y="417600"/>
            <a:ext cx="1443600" cy="363600"/>
          </a:xfrm>
          <a:prstGeom prst="rect">
            <a:avLst/>
          </a:prstGeom>
          <a:noFill/>
        </p:spPr>
        <p:txBody>
          <a:bodyPr vert="horz" rtlCol="0">
            <a:spAutoFit/>
          </a:bodyPr>
          <a:lstStyle/>
          <a:p>
            <a:endParaRPr lang="en-HK"/>
          </a:p>
        </p:txBody>
      </p:sp>
      <p:sp>
        <p:nvSpPr>
          <p:cNvPr id="146" name="TextBox 145">
            <a:extLst>
              <a:ext uri="{FF2B5EF4-FFF2-40B4-BE49-F238E27FC236}">
                <a16:creationId xmlns:a16="http://schemas.microsoft.com/office/drawing/2014/main" id="{953B237C-93CD-F958-E706-821EBA6689DA}"/>
              </a:ext>
            </a:extLst>
          </p:cNvPr>
          <p:cNvSpPr txBox="1"/>
          <p:nvPr userDrawn="1">
            <p:custDataLst>
              <p:tags r:id="rId140"/>
            </p:custDataLst>
          </p:nvPr>
        </p:nvSpPr>
        <p:spPr>
          <a:xfrm>
            <a:off x="10126800" y="417600"/>
            <a:ext cx="1443600" cy="363600"/>
          </a:xfrm>
          <a:prstGeom prst="rect">
            <a:avLst/>
          </a:prstGeom>
          <a:noFill/>
        </p:spPr>
        <p:txBody>
          <a:bodyPr vert="horz" rtlCol="0">
            <a:spAutoFit/>
          </a:bodyPr>
          <a:lstStyle/>
          <a:p>
            <a:endParaRPr lang="en-HK"/>
          </a:p>
        </p:txBody>
      </p:sp>
      <p:sp>
        <p:nvSpPr>
          <p:cNvPr id="147" name="TextBox 146">
            <a:extLst>
              <a:ext uri="{FF2B5EF4-FFF2-40B4-BE49-F238E27FC236}">
                <a16:creationId xmlns:a16="http://schemas.microsoft.com/office/drawing/2014/main" id="{23AB31E7-C1AC-D29C-DB78-61EFBD926BFA}"/>
              </a:ext>
            </a:extLst>
          </p:cNvPr>
          <p:cNvSpPr txBox="1"/>
          <p:nvPr userDrawn="1">
            <p:custDataLst>
              <p:tags r:id="rId141"/>
            </p:custDataLst>
          </p:nvPr>
        </p:nvSpPr>
        <p:spPr>
          <a:xfrm>
            <a:off x="10126800" y="417600"/>
            <a:ext cx="1443600" cy="363600"/>
          </a:xfrm>
          <a:prstGeom prst="rect">
            <a:avLst/>
          </a:prstGeom>
          <a:noFill/>
        </p:spPr>
        <p:txBody>
          <a:bodyPr vert="horz" rtlCol="0">
            <a:spAutoFit/>
          </a:bodyPr>
          <a:lstStyle/>
          <a:p>
            <a:endParaRPr lang="en-HK"/>
          </a:p>
        </p:txBody>
      </p:sp>
      <p:sp>
        <p:nvSpPr>
          <p:cNvPr id="148" name="TextBox 147">
            <a:extLst>
              <a:ext uri="{FF2B5EF4-FFF2-40B4-BE49-F238E27FC236}">
                <a16:creationId xmlns:a16="http://schemas.microsoft.com/office/drawing/2014/main" id="{15FAF2B3-4884-7E80-5550-DCE81E2830D3}"/>
              </a:ext>
            </a:extLst>
          </p:cNvPr>
          <p:cNvSpPr txBox="1"/>
          <p:nvPr userDrawn="1">
            <p:custDataLst>
              <p:tags r:id="rId142"/>
            </p:custDataLst>
          </p:nvPr>
        </p:nvSpPr>
        <p:spPr>
          <a:xfrm>
            <a:off x="10126800" y="417600"/>
            <a:ext cx="1443600" cy="363600"/>
          </a:xfrm>
          <a:prstGeom prst="rect">
            <a:avLst/>
          </a:prstGeom>
          <a:noFill/>
        </p:spPr>
        <p:txBody>
          <a:bodyPr vert="horz" rtlCol="0">
            <a:spAutoFit/>
          </a:bodyPr>
          <a:lstStyle/>
          <a:p>
            <a:endParaRPr lang="en-HK"/>
          </a:p>
        </p:txBody>
      </p:sp>
      <p:sp>
        <p:nvSpPr>
          <p:cNvPr id="149" name="TextBox 148">
            <a:extLst>
              <a:ext uri="{FF2B5EF4-FFF2-40B4-BE49-F238E27FC236}">
                <a16:creationId xmlns:a16="http://schemas.microsoft.com/office/drawing/2014/main" id="{1CD4FBDE-AB9D-F0F2-D9EB-317D28D99BE2}"/>
              </a:ext>
            </a:extLst>
          </p:cNvPr>
          <p:cNvSpPr txBox="1"/>
          <p:nvPr userDrawn="1">
            <p:custDataLst>
              <p:tags r:id="rId143"/>
            </p:custDataLst>
          </p:nvPr>
        </p:nvSpPr>
        <p:spPr>
          <a:xfrm>
            <a:off x="10126800" y="417600"/>
            <a:ext cx="1443600" cy="363600"/>
          </a:xfrm>
          <a:prstGeom prst="rect">
            <a:avLst/>
          </a:prstGeom>
          <a:noFill/>
        </p:spPr>
        <p:txBody>
          <a:bodyPr vert="horz" rtlCol="0">
            <a:spAutoFit/>
          </a:bodyPr>
          <a:lstStyle/>
          <a:p>
            <a:endParaRPr lang="en-HK"/>
          </a:p>
        </p:txBody>
      </p:sp>
      <p:sp>
        <p:nvSpPr>
          <p:cNvPr id="150" name="TextBox 149">
            <a:extLst>
              <a:ext uri="{FF2B5EF4-FFF2-40B4-BE49-F238E27FC236}">
                <a16:creationId xmlns:a16="http://schemas.microsoft.com/office/drawing/2014/main" id="{9567AAC9-A8F2-10A4-9FC8-3229CAF47ECB}"/>
              </a:ext>
            </a:extLst>
          </p:cNvPr>
          <p:cNvSpPr txBox="1"/>
          <p:nvPr userDrawn="1">
            <p:custDataLst>
              <p:tags r:id="rId144"/>
            </p:custDataLst>
          </p:nvPr>
        </p:nvSpPr>
        <p:spPr>
          <a:xfrm>
            <a:off x="10126800" y="417600"/>
            <a:ext cx="1443600" cy="363600"/>
          </a:xfrm>
          <a:prstGeom prst="rect">
            <a:avLst/>
          </a:prstGeom>
          <a:noFill/>
        </p:spPr>
        <p:txBody>
          <a:bodyPr vert="horz" rtlCol="0">
            <a:spAutoFit/>
          </a:bodyPr>
          <a:lstStyle/>
          <a:p>
            <a:endParaRPr lang="en-HK"/>
          </a:p>
        </p:txBody>
      </p:sp>
      <p:sp>
        <p:nvSpPr>
          <p:cNvPr id="151" name="TextBox 150">
            <a:extLst>
              <a:ext uri="{FF2B5EF4-FFF2-40B4-BE49-F238E27FC236}">
                <a16:creationId xmlns:a16="http://schemas.microsoft.com/office/drawing/2014/main" id="{3E2A0CAA-8F7F-7714-6A5A-CFDC575833B6}"/>
              </a:ext>
            </a:extLst>
          </p:cNvPr>
          <p:cNvSpPr txBox="1"/>
          <p:nvPr userDrawn="1">
            <p:custDataLst>
              <p:tags r:id="rId145"/>
            </p:custDataLst>
          </p:nvPr>
        </p:nvSpPr>
        <p:spPr>
          <a:xfrm>
            <a:off x="10126800" y="417600"/>
            <a:ext cx="1443600" cy="363600"/>
          </a:xfrm>
          <a:prstGeom prst="rect">
            <a:avLst/>
          </a:prstGeom>
          <a:noFill/>
        </p:spPr>
        <p:txBody>
          <a:bodyPr vert="horz" rtlCol="0">
            <a:spAutoFit/>
          </a:bodyPr>
          <a:lstStyle/>
          <a:p>
            <a:endParaRPr lang="en-HK"/>
          </a:p>
        </p:txBody>
      </p:sp>
      <p:sp>
        <p:nvSpPr>
          <p:cNvPr id="152" name="TextBox 151">
            <a:extLst>
              <a:ext uri="{FF2B5EF4-FFF2-40B4-BE49-F238E27FC236}">
                <a16:creationId xmlns:a16="http://schemas.microsoft.com/office/drawing/2014/main" id="{6542AE5F-2581-AF88-27A9-7927AF7B468E}"/>
              </a:ext>
            </a:extLst>
          </p:cNvPr>
          <p:cNvSpPr txBox="1"/>
          <p:nvPr userDrawn="1">
            <p:custDataLst>
              <p:tags r:id="rId146"/>
            </p:custDataLst>
          </p:nvPr>
        </p:nvSpPr>
        <p:spPr>
          <a:xfrm>
            <a:off x="10126800" y="417600"/>
            <a:ext cx="1443600" cy="363600"/>
          </a:xfrm>
          <a:prstGeom prst="rect">
            <a:avLst/>
          </a:prstGeom>
          <a:noFill/>
        </p:spPr>
        <p:txBody>
          <a:bodyPr vert="horz" rtlCol="0">
            <a:spAutoFit/>
          </a:bodyPr>
          <a:lstStyle/>
          <a:p>
            <a:endParaRPr lang="en-HK"/>
          </a:p>
        </p:txBody>
      </p:sp>
      <p:sp>
        <p:nvSpPr>
          <p:cNvPr id="153" name="TextBox 152">
            <a:extLst>
              <a:ext uri="{FF2B5EF4-FFF2-40B4-BE49-F238E27FC236}">
                <a16:creationId xmlns:a16="http://schemas.microsoft.com/office/drawing/2014/main" id="{FFA585E1-B717-49DC-2B40-33BC534B73F8}"/>
              </a:ext>
            </a:extLst>
          </p:cNvPr>
          <p:cNvSpPr txBox="1"/>
          <p:nvPr userDrawn="1">
            <p:custDataLst>
              <p:tags r:id="rId147"/>
            </p:custDataLst>
          </p:nvPr>
        </p:nvSpPr>
        <p:spPr>
          <a:xfrm>
            <a:off x="10126800" y="417600"/>
            <a:ext cx="1443600" cy="363600"/>
          </a:xfrm>
          <a:prstGeom prst="rect">
            <a:avLst/>
          </a:prstGeom>
          <a:noFill/>
        </p:spPr>
        <p:txBody>
          <a:bodyPr vert="horz" rtlCol="0">
            <a:spAutoFit/>
          </a:bodyPr>
          <a:lstStyle/>
          <a:p>
            <a:endParaRPr lang="en-HK"/>
          </a:p>
        </p:txBody>
      </p:sp>
      <p:sp>
        <p:nvSpPr>
          <p:cNvPr id="154" name="TextBox 153">
            <a:extLst>
              <a:ext uri="{FF2B5EF4-FFF2-40B4-BE49-F238E27FC236}">
                <a16:creationId xmlns:a16="http://schemas.microsoft.com/office/drawing/2014/main" id="{64283F17-EC58-C41F-F5AB-81EB007FC377}"/>
              </a:ext>
            </a:extLst>
          </p:cNvPr>
          <p:cNvSpPr txBox="1"/>
          <p:nvPr userDrawn="1">
            <p:custDataLst>
              <p:tags r:id="rId148"/>
            </p:custDataLst>
          </p:nvPr>
        </p:nvSpPr>
        <p:spPr>
          <a:xfrm>
            <a:off x="10126800" y="417600"/>
            <a:ext cx="1443600" cy="363600"/>
          </a:xfrm>
          <a:prstGeom prst="rect">
            <a:avLst/>
          </a:prstGeom>
          <a:noFill/>
        </p:spPr>
        <p:txBody>
          <a:bodyPr vert="horz" rtlCol="0">
            <a:spAutoFit/>
          </a:bodyPr>
          <a:lstStyle/>
          <a:p>
            <a:endParaRPr lang="en-HK"/>
          </a:p>
        </p:txBody>
      </p:sp>
      <p:sp>
        <p:nvSpPr>
          <p:cNvPr id="155" name="TextBox 154">
            <a:extLst>
              <a:ext uri="{FF2B5EF4-FFF2-40B4-BE49-F238E27FC236}">
                <a16:creationId xmlns:a16="http://schemas.microsoft.com/office/drawing/2014/main" id="{58430E5C-7A81-D93C-A69A-179FBDD85567}"/>
              </a:ext>
            </a:extLst>
          </p:cNvPr>
          <p:cNvSpPr txBox="1"/>
          <p:nvPr userDrawn="1">
            <p:custDataLst>
              <p:tags r:id="rId149"/>
            </p:custDataLst>
          </p:nvPr>
        </p:nvSpPr>
        <p:spPr>
          <a:xfrm>
            <a:off x="10126800" y="417600"/>
            <a:ext cx="1443600" cy="363600"/>
          </a:xfrm>
          <a:prstGeom prst="rect">
            <a:avLst/>
          </a:prstGeom>
          <a:noFill/>
        </p:spPr>
        <p:txBody>
          <a:bodyPr vert="horz" rtlCol="0">
            <a:spAutoFit/>
          </a:bodyPr>
          <a:lstStyle/>
          <a:p>
            <a:endParaRPr lang="en-HK"/>
          </a:p>
        </p:txBody>
      </p:sp>
      <p:sp>
        <p:nvSpPr>
          <p:cNvPr id="156" name="TextBox 155">
            <a:extLst>
              <a:ext uri="{FF2B5EF4-FFF2-40B4-BE49-F238E27FC236}">
                <a16:creationId xmlns:a16="http://schemas.microsoft.com/office/drawing/2014/main" id="{BC1FAEF3-D562-6B70-011D-61F4D4C8418A}"/>
              </a:ext>
            </a:extLst>
          </p:cNvPr>
          <p:cNvSpPr txBox="1"/>
          <p:nvPr userDrawn="1">
            <p:custDataLst>
              <p:tags r:id="rId150"/>
            </p:custDataLst>
          </p:nvPr>
        </p:nvSpPr>
        <p:spPr>
          <a:xfrm>
            <a:off x="10126800" y="417600"/>
            <a:ext cx="1443600" cy="363600"/>
          </a:xfrm>
          <a:prstGeom prst="rect">
            <a:avLst/>
          </a:prstGeom>
          <a:noFill/>
        </p:spPr>
        <p:txBody>
          <a:bodyPr vert="horz" rtlCol="0">
            <a:spAutoFit/>
          </a:bodyPr>
          <a:lstStyle/>
          <a:p>
            <a:endParaRPr lang="en-HK"/>
          </a:p>
        </p:txBody>
      </p:sp>
      <p:sp>
        <p:nvSpPr>
          <p:cNvPr id="157" name="TextBox 156">
            <a:extLst>
              <a:ext uri="{FF2B5EF4-FFF2-40B4-BE49-F238E27FC236}">
                <a16:creationId xmlns:a16="http://schemas.microsoft.com/office/drawing/2014/main" id="{EC86E166-EBF0-9846-200C-880253B81A08}"/>
              </a:ext>
            </a:extLst>
          </p:cNvPr>
          <p:cNvSpPr txBox="1"/>
          <p:nvPr userDrawn="1">
            <p:custDataLst>
              <p:tags r:id="rId151"/>
            </p:custDataLst>
          </p:nvPr>
        </p:nvSpPr>
        <p:spPr>
          <a:xfrm>
            <a:off x="10126800" y="417600"/>
            <a:ext cx="1443600" cy="363600"/>
          </a:xfrm>
          <a:prstGeom prst="rect">
            <a:avLst/>
          </a:prstGeom>
          <a:noFill/>
        </p:spPr>
        <p:txBody>
          <a:bodyPr vert="horz" rtlCol="0">
            <a:spAutoFit/>
          </a:bodyPr>
          <a:lstStyle/>
          <a:p>
            <a:endParaRPr lang="en-HK"/>
          </a:p>
        </p:txBody>
      </p:sp>
      <p:sp>
        <p:nvSpPr>
          <p:cNvPr id="158" name="TextBox 157">
            <a:extLst>
              <a:ext uri="{FF2B5EF4-FFF2-40B4-BE49-F238E27FC236}">
                <a16:creationId xmlns:a16="http://schemas.microsoft.com/office/drawing/2014/main" id="{E7D022FD-37F0-1311-3AE6-E66F28D248EC}"/>
              </a:ext>
            </a:extLst>
          </p:cNvPr>
          <p:cNvSpPr txBox="1"/>
          <p:nvPr userDrawn="1">
            <p:custDataLst>
              <p:tags r:id="rId152"/>
            </p:custDataLst>
          </p:nvPr>
        </p:nvSpPr>
        <p:spPr>
          <a:xfrm>
            <a:off x="10126800" y="417600"/>
            <a:ext cx="1443600" cy="363600"/>
          </a:xfrm>
          <a:prstGeom prst="rect">
            <a:avLst/>
          </a:prstGeom>
          <a:noFill/>
        </p:spPr>
        <p:txBody>
          <a:bodyPr vert="horz" rtlCol="0">
            <a:spAutoFit/>
          </a:bodyPr>
          <a:lstStyle/>
          <a:p>
            <a:endParaRPr lang="en-HK"/>
          </a:p>
        </p:txBody>
      </p:sp>
      <p:sp>
        <p:nvSpPr>
          <p:cNvPr id="159" name="TextBox 158">
            <a:extLst>
              <a:ext uri="{FF2B5EF4-FFF2-40B4-BE49-F238E27FC236}">
                <a16:creationId xmlns:a16="http://schemas.microsoft.com/office/drawing/2014/main" id="{46CAF96E-66FD-0900-0C5F-FAF6C8CB61DA}"/>
              </a:ext>
            </a:extLst>
          </p:cNvPr>
          <p:cNvSpPr txBox="1"/>
          <p:nvPr userDrawn="1">
            <p:custDataLst>
              <p:tags r:id="rId153"/>
            </p:custDataLst>
          </p:nvPr>
        </p:nvSpPr>
        <p:spPr>
          <a:xfrm>
            <a:off x="10126800" y="417600"/>
            <a:ext cx="1443600" cy="363600"/>
          </a:xfrm>
          <a:prstGeom prst="rect">
            <a:avLst/>
          </a:prstGeom>
          <a:noFill/>
        </p:spPr>
        <p:txBody>
          <a:bodyPr vert="horz" rtlCol="0">
            <a:spAutoFit/>
          </a:bodyPr>
          <a:lstStyle/>
          <a:p>
            <a:endParaRPr lang="en-HK"/>
          </a:p>
        </p:txBody>
      </p:sp>
      <p:sp>
        <p:nvSpPr>
          <p:cNvPr id="160" name="TextBox 159">
            <a:extLst>
              <a:ext uri="{FF2B5EF4-FFF2-40B4-BE49-F238E27FC236}">
                <a16:creationId xmlns:a16="http://schemas.microsoft.com/office/drawing/2014/main" id="{04CEECC9-241F-0096-8C9B-BFE428C2C155}"/>
              </a:ext>
            </a:extLst>
          </p:cNvPr>
          <p:cNvSpPr txBox="1"/>
          <p:nvPr userDrawn="1">
            <p:custDataLst>
              <p:tags r:id="rId154"/>
            </p:custDataLst>
          </p:nvPr>
        </p:nvSpPr>
        <p:spPr>
          <a:xfrm>
            <a:off x="10126800" y="417600"/>
            <a:ext cx="1443600" cy="363600"/>
          </a:xfrm>
          <a:prstGeom prst="rect">
            <a:avLst/>
          </a:prstGeom>
          <a:noFill/>
        </p:spPr>
        <p:txBody>
          <a:bodyPr vert="horz" rtlCol="0">
            <a:spAutoFit/>
          </a:bodyPr>
          <a:lstStyle/>
          <a:p>
            <a:endParaRPr lang="en-HK"/>
          </a:p>
        </p:txBody>
      </p:sp>
      <p:sp>
        <p:nvSpPr>
          <p:cNvPr id="161" name="TextBox 160">
            <a:extLst>
              <a:ext uri="{FF2B5EF4-FFF2-40B4-BE49-F238E27FC236}">
                <a16:creationId xmlns:a16="http://schemas.microsoft.com/office/drawing/2014/main" id="{7E63FD93-F612-0B12-2518-81B5A403DDC3}"/>
              </a:ext>
            </a:extLst>
          </p:cNvPr>
          <p:cNvSpPr txBox="1"/>
          <p:nvPr userDrawn="1">
            <p:custDataLst>
              <p:tags r:id="rId155"/>
            </p:custDataLst>
          </p:nvPr>
        </p:nvSpPr>
        <p:spPr>
          <a:xfrm>
            <a:off x="10126800" y="417600"/>
            <a:ext cx="1443600" cy="363600"/>
          </a:xfrm>
          <a:prstGeom prst="rect">
            <a:avLst/>
          </a:prstGeom>
          <a:noFill/>
        </p:spPr>
        <p:txBody>
          <a:bodyPr vert="horz" rtlCol="0">
            <a:spAutoFit/>
          </a:bodyPr>
          <a:lstStyle/>
          <a:p>
            <a:endParaRPr lang="en-HK"/>
          </a:p>
        </p:txBody>
      </p:sp>
      <p:sp>
        <p:nvSpPr>
          <p:cNvPr id="162" name="TextBox 161">
            <a:extLst>
              <a:ext uri="{FF2B5EF4-FFF2-40B4-BE49-F238E27FC236}">
                <a16:creationId xmlns:a16="http://schemas.microsoft.com/office/drawing/2014/main" id="{3B9B3980-FE7F-5D29-7B70-72ED055368DF}"/>
              </a:ext>
            </a:extLst>
          </p:cNvPr>
          <p:cNvSpPr txBox="1"/>
          <p:nvPr userDrawn="1">
            <p:custDataLst>
              <p:tags r:id="rId156"/>
            </p:custDataLst>
          </p:nvPr>
        </p:nvSpPr>
        <p:spPr>
          <a:xfrm>
            <a:off x="10126800" y="417600"/>
            <a:ext cx="1443600" cy="363600"/>
          </a:xfrm>
          <a:prstGeom prst="rect">
            <a:avLst/>
          </a:prstGeom>
          <a:noFill/>
        </p:spPr>
        <p:txBody>
          <a:bodyPr vert="horz" rtlCol="0">
            <a:spAutoFit/>
          </a:bodyPr>
          <a:lstStyle/>
          <a:p>
            <a:endParaRPr lang="en-HK"/>
          </a:p>
        </p:txBody>
      </p:sp>
      <p:sp>
        <p:nvSpPr>
          <p:cNvPr id="163" name="TextBox 162">
            <a:extLst>
              <a:ext uri="{FF2B5EF4-FFF2-40B4-BE49-F238E27FC236}">
                <a16:creationId xmlns:a16="http://schemas.microsoft.com/office/drawing/2014/main" id="{3D80FBF4-FBC4-707C-2041-C0BE04D164DB}"/>
              </a:ext>
            </a:extLst>
          </p:cNvPr>
          <p:cNvSpPr txBox="1"/>
          <p:nvPr userDrawn="1">
            <p:custDataLst>
              <p:tags r:id="rId157"/>
            </p:custDataLst>
          </p:nvPr>
        </p:nvSpPr>
        <p:spPr>
          <a:xfrm>
            <a:off x="10126800" y="417600"/>
            <a:ext cx="1443600" cy="363600"/>
          </a:xfrm>
          <a:prstGeom prst="rect">
            <a:avLst/>
          </a:prstGeom>
          <a:noFill/>
        </p:spPr>
        <p:txBody>
          <a:bodyPr vert="horz" rtlCol="0">
            <a:spAutoFit/>
          </a:bodyPr>
          <a:lstStyle/>
          <a:p>
            <a:endParaRPr lang="en-HK"/>
          </a:p>
        </p:txBody>
      </p:sp>
      <p:sp>
        <p:nvSpPr>
          <p:cNvPr id="164" name="TextBox 163">
            <a:extLst>
              <a:ext uri="{FF2B5EF4-FFF2-40B4-BE49-F238E27FC236}">
                <a16:creationId xmlns:a16="http://schemas.microsoft.com/office/drawing/2014/main" id="{DAE42AF1-EEC5-A599-DBB9-5CF10676E539}"/>
              </a:ext>
            </a:extLst>
          </p:cNvPr>
          <p:cNvSpPr txBox="1"/>
          <p:nvPr userDrawn="1">
            <p:custDataLst>
              <p:tags r:id="rId158"/>
            </p:custDataLst>
          </p:nvPr>
        </p:nvSpPr>
        <p:spPr>
          <a:xfrm>
            <a:off x="10126800" y="417600"/>
            <a:ext cx="1443600" cy="363600"/>
          </a:xfrm>
          <a:prstGeom prst="rect">
            <a:avLst/>
          </a:prstGeom>
          <a:noFill/>
        </p:spPr>
        <p:txBody>
          <a:bodyPr vert="horz" rtlCol="0">
            <a:spAutoFit/>
          </a:bodyPr>
          <a:lstStyle/>
          <a:p>
            <a:endParaRPr lang="en-HK"/>
          </a:p>
        </p:txBody>
      </p:sp>
      <p:sp>
        <p:nvSpPr>
          <p:cNvPr id="165" name="TextBox 164">
            <a:extLst>
              <a:ext uri="{FF2B5EF4-FFF2-40B4-BE49-F238E27FC236}">
                <a16:creationId xmlns:a16="http://schemas.microsoft.com/office/drawing/2014/main" id="{5E0FEBBD-3858-C360-B164-498C40A486AE}"/>
              </a:ext>
            </a:extLst>
          </p:cNvPr>
          <p:cNvSpPr txBox="1"/>
          <p:nvPr userDrawn="1">
            <p:custDataLst>
              <p:tags r:id="rId159"/>
            </p:custDataLst>
          </p:nvPr>
        </p:nvSpPr>
        <p:spPr>
          <a:xfrm>
            <a:off x="10126800" y="417600"/>
            <a:ext cx="1443600" cy="363600"/>
          </a:xfrm>
          <a:prstGeom prst="rect">
            <a:avLst/>
          </a:prstGeom>
          <a:noFill/>
        </p:spPr>
        <p:txBody>
          <a:bodyPr vert="horz" rtlCol="0">
            <a:spAutoFit/>
          </a:bodyPr>
          <a:lstStyle/>
          <a:p>
            <a:endParaRPr lang="en-HK"/>
          </a:p>
        </p:txBody>
      </p:sp>
      <p:sp>
        <p:nvSpPr>
          <p:cNvPr id="166" name="TextBox 165">
            <a:extLst>
              <a:ext uri="{FF2B5EF4-FFF2-40B4-BE49-F238E27FC236}">
                <a16:creationId xmlns:a16="http://schemas.microsoft.com/office/drawing/2014/main" id="{1C5E5BA6-DB9F-D675-FA22-A0AC60D6D06A}"/>
              </a:ext>
            </a:extLst>
          </p:cNvPr>
          <p:cNvSpPr txBox="1"/>
          <p:nvPr userDrawn="1">
            <p:custDataLst>
              <p:tags r:id="rId160"/>
            </p:custDataLst>
          </p:nvPr>
        </p:nvSpPr>
        <p:spPr>
          <a:xfrm>
            <a:off x="10126800" y="417600"/>
            <a:ext cx="1443600" cy="363600"/>
          </a:xfrm>
          <a:prstGeom prst="rect">
            <a:avLst/>
          </a:prstGeom>
          <a:noFill/>
        </p:spPr>
        <p:txBody>
          <a:bodyPr vert="horz" rtlCol="0">
            <a:spAutoFit/>
          </a:bodyPr>
          <a:lstStyle/>
          <a:p>
            <a:endParaRPr lang="en-HK"/>
          </a:p>
        </p:txBody>
      </p:sp>
      <p:sp>
        <p:nvSpPr>
          <p:cNvPr id="167" name="TextBox 166">
            <a:extLst>
              <a:ext uri="{FF2B5EF4-FFF2-40B4-BE49-F238E27FC236}">
                <a16:creationId xmlns:a16="http://schemas.microsoft.com/office/drawing/2014/main" id="{5C588889-48EA-52EA-BE08-40ED6279CB89}"/>
              </a:ext>
            </a:extLst>
          </p:cNvPr>
          <p:cNvSpPr txBox="1"/>
          <p:nvPr userDrawn="1">
            <p:custDataLst>
              <p:tags r:id="rId161"/>
            </p:custDataLst>
          </p:nvPr>
        </p:nvSpPr>
        <p:spPr>
          <a:xfrm>
            <a:off x="10126800" y="417600"/>
            <a:ext cx="1443600" cy="363600"/>
          </a:xfrm>
          <a:prstGeom prst="rect">
            <a:avLst/>
          </a:prstGeom>
          <a:noFill/>
        </p:spPr>
        <p:txBody>
          <a:bodyPr vert="horz" rtlCol="0">
            <a:spAutoFit/>
          </a:bodyPr>
          <a:lstStyle/>
          <a:p>
            <a:endParaRPr lang="en-HK"/>
          </a:p>
        </p:txBody>
      </p:sp>
      <p:sp>
        <p:nvSpPr>
          <p:cNvPr id="168" name="TextBox 167">
            <a:extLst>
              <a:ext uri="{FF2B5EF4-FFF2-40B4-BE49-F238E27FC236}">
                <a16:creationId xmlns:a16="http://schemas.microsoft.com/office/drawing/2014/main" id="{FE1734BD-4102-11D1-4242-2AF321D8A0A3}"/>
              </a:ext>
            </a:extLst>
          </p:cNvPr>
          <p:cNvSpPr txBox="1"/>
          <p:nvPr userDrawn="1">
            <p:custDataLst>
              <p:tags r:id="rId162"/>
            </p:custDataLst>
          </p:nvPr>
        </p:nvSpPr>
        <p:spPr>
          <a:xfrm>
            <a:off x="10126800" y="417600"/>
            <a:ext cx="1443600" cy="363600"/>
          </a:xfrm>
          <a:prstGeom prst="rect">
            <a:avLst/>
          </a:prstGeom>
          <a:noFill/>
        </p:spPr>
        <p:txBody>
          <a:bodyPr vert="horz" rtlCol="0">
            <a:spAutoFit/>
          </a:bodyPr>
          <a:lstStyle/>
          <a:p>
            <a:endParaRPr lang="en-HK"/>
          </a:p>
        </p:txBody>
      </p:sp>
      <p:sp>
        <p:nvSpPr>
          <p:cNvPr id="169" name="TextBox 168">
            <a:extLst>
              <a:ext uri="{FF2B5EF4-FFF2-40B4-BE49-F238E27FC236}">
                <a16:creationId xmlns:a16="http://schemas.microsoft.com/office/drawing/2014/main" id="{E5BD1264-5460-4E3D-4BEA-2C948677A4D5}"/>
              </a:ext>
            </a:extLst>
          </p:cNvPr>
          <p:cNvSpPr txBox="1"/>
          <p:nvPr userDrawn="1">
            <p:custDataLst>
              <p:tags r:id="rId163"/>
            </p:custDataLst>
          </p:nvPr>
        </p:nvSpPr>
        <p:spPr>
          <a:xfrm>
            <a:off x="10126800" y="417600"/>
            <a:ext cx="1443600" cy="363600"/>
          </a:xfrm>
          <a:prstGeom prst="rect">
            <a:avLst/>
          </a:prstGeom>
          <a:noFill/>
        </p:spPr>
        <p:txBody>
          <a:bodyPr vert="horz" rtlCol="0">
            <a:spAutoFit/>
          </a:bodyPr>
          <a:lstStyle/>
          <a:p>
            <a:endParaRPr lang="en-HK"/>
          </a:p>
        </p:txBody>
      </p:sp>
      <p:sp>
        <p:nvSpPr>
          <p:cNvPr id="170" name="TextBox 169">
            <a:extLst>
              <a:ext uri="{FF2B5EF4-FFF2-40B4-BE49-F238E27FC236}">
                <a16:creationId xmlns:a16="http://schemas.microsoft.com/office/drawing/2014/main" id="{53E20275-7E8E-3B9E-801C-A50A83DCC748}"/>
              </a:ext>
            </a:extLst>
          </p:cNvPr>
          <p:cNvSpPr txBox="1"/>
          <p:nvPr userDrawn="1">
            <p:custDataLst>
              <p:tags r:id="rId164"/>
            </p:custDataLst>
          </p:nvPr>
        </p:nvSpPr>
        <p:spPr>
          <a:xfrm>
            <a:off x="10126800" y="417600"/>
            <a:ext cx="1443600" cy="363600"/>
          </a:xfrm>
          <a:prstGeom prst="rect">
            <a:avLst/>
          </a:prstGeom>
          <a:noFill/>
        </p:spPr>
        <p:txBody>
          <a:bodyPr vert="horz" rtlCol="0">
            <a:spAutoFit/>
          </a:bodyPr>
          <a:lstStyle/>
          <a:p>
            <a:endParaRPr lang="en-HK"/>
          </a:p>
        </p:txBody>
      </p:sp>
      <p:sp>
        <p:nvSpPr>
          <p:cNvPr id="171" name="TextBox 170">
            <a:extLst>
              <a:ext uri="{FF2B5EF4-FFF2-40B4-BE49-F238E27FC236}">
                <a16:creationId xmlns:a16="http://schemas.microsoft.com/office/drawing/2014/main" id="{83EA397E-83F1-7614-8BED-07B22EC180EC}"/>
              </a:ext>
            </a:extLst>
          </p:cNvPr>
          <p:cNvSpPr txBox="1"/>
          <p:nvPr userDrawn="1">
            <p:custDataLst>
              <p:tags r:id="rId165"/>
            </p:custDataLst>
          </p:nvPr>
        </p:nvSpPr>
        <p:spPr>
          <a:xfrm>
            <a:off x="10126800" y="417600"/>
            <a:ext cx="1443600" cy="363600"/>
          </a:xfrm>
          <a:prstGeom prst="rect">
            <a:avLst/>
          </a:prstGeom>
          <a:noFill/>
        </p:spPr>
        <p:txBody>
          <a:bodyPr vert="horz" rtlCol="0">
            <a:spAutoFit/>
          </a:bodyPr>
          <a:lstStyle/>
          <a:p>
            <a:endParaRPr lang="en-HK"/>
          </a:p>
        </p:txBody>
      </p:sp>
      <p:sp>
        <p:nvSpPr>
          <p:cNvPr id="172" name="TextBox 171">
            <a:extLst>
              <a:ext uri="{FF2B5EF4-FFF2-40B4-BE49-F238E27FC236}">
                <a16:creationId xmlns:a16="http://schemas.microsoft.com/office/drawing/2014/main" id="{2CB957E0-84A6-5B09-3C65-B3EF40F927DC}"/>
              </a:ext>
            </a:extLst>
          </p:cNvPr>
          <p:cNvSpPr txBox="1"/>
          <p:nvPr userDrawn="1">
            <p:custDataLst>
              <p:tags r:id="rId166"/>
            </p:custDataLst>
          </p:nvPr>
        </p:nvSpPr>
        <p:spPr>
          <a:xfrm>
            <a:off x="10126800" y="417600"/>
            <a:ext cx="1443600" cy="363600"/>
          </a:xfrm>
          <a:prstGeom prst="rect">
            <a:avLst/>
          </a:prstGeom>
          <a:noFill/>
        </p:spPr>
        <p:txBody>
          <a:bodyPr vert="horz" rtlCol="0">
            <a:spAutoFit/>
          </a:bodyPr>
          <a:lstStyle/>
          <a:p>
            <a:endParaRPr lang="en-HK"/>
          </a:p>
        </p:txBody>
      </p:sp>
      <p:sp>
        <p:nvSpPr>
          <p:cNvPr id="173" name="TextBox 172">
            <a:extLst>
              <a:ext uri="{FF2B5EF4-FFF2-40B4-BE49-F238E27FC236}">
                <a16:creationId xmlns:a16="http://schemas.microsoft.com/office/drawing/2014/main" id="{A3C33B5C-222A-4803-94E8-BA87CA410AC8}"/>
              </a:ext>
            </a:extLst>
          </p:cNvPr>
          <p:cNvSpPr txBox="1"/>
          <p:nvPr userDrawn="1">
            <p:custDataLst>
              <p:tags r:id="rId167"/>
            </p:custDataLst>
          </p:nvPr>
        </p:nvSpPr>
        <p:spPr>
          <a:xfrm>
            <a:off x="10126800" y="417600"/>
            <a:ext cx="1443600" cy="363600"/>
          </a:xfrm>
          <a:prstGeom prst="rect">
            <a:avLst/>
          </a:prstGeom>
          <a:noFill/>
        </p:spPr>
        <p:txBody>
          <a:bodyPr vert="horz" rtlCol="0">
            <a:spAutoFit/>
          </a:bodyPr>
          <a:lstStyle/>
          <a:p>
            <a:endParaRPr lang="en-HK"/>
          </a:p>
        </p:txBody>
      </p:sp>
      <p:sp>
        <p:nvSpPr>
          <p:cNvPr id="174" name="TextBox 173">
            <a:extLst>
              <a:ext uri="{FF2B5EF4-FFF2-40B4-BE49-F238E27FC236}">
                <a16:creationId xmlns:a16="http://schemas.microsoft.com/office/drawing/2014/main" id="{61BACDAF-53EB-3CD2-0C4F-4F63C6EF9B19}"/>
              </a:ext>
            </a:extLst>
          </p:cNvPr>
          <p:cNvSpPr txBox="1"/>
          <p:nvPr userDrawn="1">
            <p:custDataLst>
              <p:tags r:id="rId168"/>
            </p:custDataLst>
          </p:nvPr>
        </p:nvSpPr>
        <p:spPr>
          <a:xfrm>
            <a:off x="10126800" y="417600"/>
            <a:ext cx="1443600" cy="363600"/>
          </a:xfrm>
          <a:prstGeom prst="rect">
            <a:avLst/>
          </a:prstGeom>
          <a:noFill/>
        </p:spPr>
        <p:txBody>
          <a:bodyPr vert="horz" rtlCol="0">
            <a:spAutoFit/>
          </a:bodyPr>
          <a:lstStyle/>
          <a:p>
            <a:endParaRPr lang="en-HK"/>
          </a:p>
        </p:txBody>
      </p:sp>
      <p:sp>
        <p:nvSpPr>
          <p:cNvPr id="175" name="TextBox 174">
            <a:extLst>
              <a:ext uri="{FF2B5EF4-FFF2-40B4-BE49-F238E27FC236}">
                <a16:creationId xmlns:a16="http://schemas.microsoft.com/office/drawing/2014/main" id="{F8882F7F-FFD7-A333-91C2-484C577D73C4}"/>
              </a:ext>
            </a:extLst>
          </p:cNvPr>
          <p:cNvSpPr txBox="1"/>
          <p:nvPr userDrawn="1">
            <p:custDataLst>
              <p:tags r:id="rId169"/>
            </p:custDataLst>
          </p:nvPr>
        </p:nvSpPr>
        <p:spPr>
          <a:xfrm>
            <a:off x="10126800" y="417600"/>
            <a:ext cx="1443600" cy="363600"/>
          </a:xfrm>
          <a:prstGeom prst="rect">
            <a:avLst/>
          </a:prstGeom>
          <a:noFill/>
        </p:spPr>
        <p:txBody>
          <a:bodyPr vert="horz" rtlCol="0">
            <a:spAutoFit/>
          </a:bodyPr>
          <a:lstStyle/>
          <a:p>
            <a:endParaRPr lang="en-HK"/>
          </a:p>
        </p:txBody>
      </p:sp>
      <p:sp>
        <p:nvSpPr>
          <p:cNvPr id="176" name="TextBox 175">
            <a:extLst>
              <a:ext uri="{FF2B5EF4-FFF2-40B4-BE49-F238E27FC236}">
                <a16:creationId xmlns:a16="http://schemas.microsoft.com/office/drawing/2014/main" id="{177F7E2B-E114-1FA6-D42D-BD6BFA02C9E3}"/>
              </a:ext>
            </a:extLst>
          </p:cNvPr>
          <p:cNvSpPr txBox="1"/>
          <p:nvPr userDrawn="1">
            <p:custDataLst>
              <p:tags r:id="rId170"/>
            </p:custDataLst>
          </p:nvPr>
        </p:nvSpPr>
        <p:spPr>
          <a:xfrm>
            <a:off x="10126800" y="417600"/>
            <a:ext cx="1443600" cy="363600"/>
          </a:xfrm>
          <a:prstGeom prst="rect">
            <a:avLst/>
          </a:prstGeom>
          <a:noFill/>
        </p:spPr>
        <p:txBody>
          <a:bodyPr vert="horz" rtlCol="0">
            <a:spAutoFit/>
          </a:bodyPr>
          <a:lstStyle/>
          <a:p>
            <a:endParaRPr lang="en-HK"/>
          </a:p>
        </p:txBody>
      </p:sp>
      <p:sp>
        <p:nvSpPr>
          <p:cNvPr id="177" name="TextBox 176">
            <a:extLst>
              <a:ext uri="{FF2B5EF4-FFF2-40B4-BE49-F238E27FC236}">
                <a16:creationId xmlns:a16="http://schemas.microsoft.com/office/drawing/2014/main" id="{11685E5C-5606-FFE3-6B5F-9563398A4FFF}"/>
              </a:ext>
            </a:extLst>
          </p:cNvPr>
          <p:cNvSpPr txBox="1"/>
          <p:nvPr userDrawn="1">
            <p:custDataLst>
              <p:tags r:id="rId171"/>
            </p:custDataLst>
          </p:nvPr>
        </p:nvSpPr>
        <p:spPr>
          <a:xfrm>
            <a:off x="10126800" y="417600"/>
            <a:ext cx="1443600" cy="363600"/>
          </a:xfrm>
          <a:prstGeom prst="rect">
            <a:avLst/>
          </a:prstGeom>
          <a:noFill/>
        </p:spPr>
        <p:txBody>
          <a:bodyPr vert="horz" rtlCol="0">
            <a:spAutoFit/>
          </a:bodyPr>
          <a:lstStyle/>
          <a:p>
            <a:endParaRPr lang="en-HK"/>
          </a:p>
        </p:txBody>
      </p:sp>
      <p:sp>
        <p:nvSpPr>
          <p:cNvPr id="178" name="TextBox 177">
            <a:extLst>
              <a:ext uri="{FF2B5EF4-FFF2-40B4-BE49-F238E27FC236}">
                <a16:creationId xmlns:a16="http://schemas.microsoft.com/office/drawing/2014/main" id="{2852E383-195C-07D9-7378-137CAED60F0A}"/>
              </a:ext>
            </a:extLst>
          </p:cNvPr>
          <p:cNvSpPr txBox="1"/>
          <p:nvPr userDrawn="1">
            <p:custDataLst>
              <p:tags r:id="rId172"/>
            </p:custDataLst>
          </p:nvPr>
        </p:nvSpPr>
        <p:spPr>
          <a:xfrm>
            <a:off x="10126800" y="417600"/>
            <a:ext cx="1443600" cy="363600"/>
          </a:xfrm>
          <a:prstGeom prst="rect">
            <a:avLst/>
          </a:prstGeom>
          <a:noFill/>
        </p:spPr>
        <p:txBody>
          <a:bodyPr vert="horz" rtlCol="0">
            <a:spAutoFit/>
          </a:bodyPr>
          <a:lstStyle/>
          <a:p>
            <a:endParaRPr lang="en-HK"/>
          </a:p>
        </p:txBody>
      </p:sp>
      <p:sp>
        <p:nvSpPr>
          <p:cNvPr id="179" name="TextBox 178">
            <a:extLst>
              <a:ext uri="{FF2B5EF4-FFF2-40B4-BE49-F238E27FC236}">
                <a16:creationId xmlns:a16="http://schemas.microsoft.com/office/drawing/2014/main" id="{92294424-E5BC-8D98-6E6B-9521002876AF}"/>
              </a:ext>
            </a:extLst>
          </p:cNvPr>
          <p:cNvSpPr txBox="1"/>
          <p:nvPr userDrawn="1">
            <p:custDataLst>
              <p:tags r:id="rId173"/>
            </p:custDataLst>
          </p:nvPr>
        </p:nvSpPr>
        <p:spPr>
          <a:xfrm>
            <a:off x="10126800" y="417600"/>
            <a:ext cx="1443600" cy="363600"/>
          </a:xfrm>
          <a:prstGeom prst="rect">
            <a:avLst/>
          </a:prstGeom>
          <a:noFill/>
        </p:spPr>
        <p:txBody>
          <a:bodyPr vert="horz" rtlCol="0">
            <a:spAutoFit/>
          </a:bodyPr>
          <a:lstStyle/>
          <a:p>
            <a:endParaRPr lang="en-HK"/>
          </a:p>
        </p:txBody>
      </p:sp>
      <p:sp>
        <p:nvSpPr>
          <p:cNvPr id="180" name="TextBox 179">
            <a:extLst>
              <a:ext uri="{FF2B5EF4-FFF2-40B4-BE49-F238E27FC236}">
                <a16:creationId xmlns:a16="http://schemas.microsoft.com/office/drawing/2014/main" id="{1E4C63B9-A360-0E92-0568-821CB8A52A70}"/>
              </a:ext>
            </a:extLst>
          </p:cNvPr>
          <p:cNvSpPr txBox="1"/>
          <p:nvPr userDrawn="1">
            <p:custDataLst>
              <p:tags r:id="rId174"/>
            </p:custDataLst>
          </p:nvPr>
        </p:nvSpPr>
        <p:spPr>
          <a:xfrm>
            <a:off x="10126800" y="417600"/>
            <a:ext cx="1443600" cy="363600"/>
          </a:xfrm>
          <a:prstGeom prst="rect">
            <a:avLst/>
          </a:prstGeom>
          <a:noFill/>
        </p:spPr>
        <p:txBody>
          <a:bodyPr vert="horz" rtlCol="0">
            <a:spAutoFit/>
          </a:bodyPr>
          <a:lstStyle/>
          <a:p>
            <a:endParaRPr lang="en-SG"/>
          </a:p>
        </p:txBody>
      </p:sp>
      <p:sp>
        <p:nvSpPr>
          <p:cNvPr id="181" name="TextBox 180">
            <a:extLst>
              <a:ext uri="{FF2B5EF4-FFF2-40B4-BE49-F238E27FC236}">
                <a16:creationId xmlns:a16="http://schemas.microsoft.com/office/drawing/2014/main" id="{6C6300CC-F406-B7D8-0C17-066B2906D8AA}"/>
              </a:ext>
            </a:extLst>
          </p:cNvPr>
          <p:cNvSpPr txBox="1"/>
          <p:nvPr userDrawn="1">
            <p:custDataLst>
              <p:tags r:id="rId175"/>
            </p:custDataLst>
          </p:nvPr>
        </p:nvSpPr>
        <p:spPr>
          <a:xfrm>
            <a:off x="10126800" y="417600"/>
            <a:ext cx="1443600" cy="363600"/>
          </a:xfrm>
          <a:prstGeom prst="rect">
            <a:avLst/>
          </a:prstGeom>
          <a:noFill/>
        </p:spPr>
        <p:txBody>
          <a:bodyPr vert="horz" rtlCol="0">
            <a:spAutoFit/>
          </a:bodyPr>
          <a:lstStyle/>
          <a:p>
            <a:endParaRPr lang="en-SG"/>
          </a:p>
        </p:txBody>
      </p:sp>
      <p:sp>
        <p:nvSpPr>
          <p:cNvPr id="182" name="TextBox 181">
            <a:extLst>
              <a:ext uri="{FF2B5EF4-FFF2-40B4-BE49-F238E27FC236}">
                <a16:creationId xmlns:a16="http://schemas.microsoft.com/office/drawing/2014/main" id="{EB97FA6D-8005-E31F-944B-F0BD1BC54958}"/>
              </a:ext>
            </a:extLst>
          </p:cNvPr>
          <p:cNvSpPr txBox="1"/>
          <p:nvPr userDrawn="1">
            <p:custDataLst>
              <p:tags r:id="rId176"/>
            </p:custDataLst>
          </p:nvPr>
        </p:nvSpPr>
        <p:spPr>
          <a:xfrm>
            <a:off x="10126800" y="417600"/>
            <a:ext cx="1443600" cy="363600"/>
          </a:xfrm>
          <a:prstGeom prst="rect">
            <a:avLst/>
          </a:prstGeom>
          <a:noFill/>
        </p:spPr>
        <p:txBody>
          <a:bodyPr vert="horz" rtlCol="0">
            <a:spAutoFit/>
          </a:bodyPr>
          <a:lstStyle/>
          <a:p>
            <a:endParaRPr lang="en-SG"/>
          </a:p>
        </p:txBody>
      </p:sp>
      <p:sp>
        <p:nvSpPr>
          <p:cNvPr id="183" name="TextBox 182">
            <a:extLst>
              <a:ext uri="{FF2B5EF4-FFF2-40B4-BE49-F238E27FC236}">
                <a16:creationId xmlns:a16="http://schemas.microsoft.com/office/drawing/2014/main" id="{4B4E2EC9-A761-F530-6E17-BD989D655C78}"/>
              </a:ext>
            </a:extLst>
          </p:cNvPr>
          <p:cNvSpPr txBox="1"/>
          <p:nvPr userDrawn="1">
            <p:custDataLst>
              <p:tags r:id="rId177"/>
            </p:custDataLst>
          </p:nvPr>
        </p:nvSpPr>
        <p:spPr>
          <a:xfrm>
            <a:off x="10126800" y="417600"/>
            <a:ext cx="1443600" cy="363600"/>
          </a:xfrm>
          <a:prstGeom prst="rect">
            <a:avLst/>
          </a:prstGeom>
          <a:noFill/>
        </p:spPr>
        <p:txBody>
          <a:bodyPr vert="horz" rtlCol="0">
            <a:spAutoFit/>
          </a:bodyPr>
          <a:lstStyle/>
          <a:p>
            <a:endParaRPr lang="en-SG"/>
          </a:p>
        </p:txBody>
      </p:sp>
      <p:sp>
        <p:nvSpPr>
          <p:cNvPr id="184" name="TextBox 183">
            <a:extLst>
              <a:ext uri="{FF2B5EF4-FFF2-40B4-BE49-F238E27FC236}">
                <a16:creationId xmlns:a16="http://schemas.microsoft.com/office/drawing/2014/main" id="{2801FBD1-794E-2B7A-F775-C999E7FA2E1A}"/>
              </a:ext>
            </a:extLst>
          </p:cNvPr>
          <p:cNvSpPr txBox="1"/>
          <p:nvPr userDrawn="1">
            <p:custDataLst>
              <p:tags r:id="rId178"/>
            </p:custDataLst>
          </p:nvPr>
        </p:nvSpPr>
        <p:spPr>
          <a:xfrm>
            <a:off x="10126800" y="417600"/>
            <a:ext cx="1443600" cy="363600"/>
          </a:xfrm>
          <a:prstGeom prst="rect">
            <a:avLst/>
          </a:prstGeom>
          <a:noFill/>
        </p:spPr>
        <p:txBody>
          <a:bodyPr vert="horz" rtlCol="0">
            <a:spAutoFit/>
          </a:bodyPr>
          <a:lstStyle/>
          <a:p>
            <a:endParaRPr lang="en-US"/>
          </a:p>
        </p:txBody>
      </p:sp>
      <p:sp>
        <p:nvSpPr>
          <p:cNvPr id="185" name="TextBox 184">
            <a:extLst>
              <a:ext uri="{FF2B5EF4-FFF2-40B4-BE49-F238E27FC236}">
                <a16:creationId xmlns:a16="http://schemas.microsoft.com/office/drawing/2014/main" id="{C75E5C3B-8F67-8CA2-5ECC-4ADC94EEEAF0}"/>
              </a:ext>
            </a:extLst>
          </p:cNvPr>
          <p:cNvSpPr txBox="1"/>
          <p:nvPr userDrawn="1">
            <p:custDataLst>
              <p:tags r:id="rId179"/>
            </p:custDataLst>
          </p:nvPr>
        </p:nvSpPr>
        <p:spPr>
          <a:xfrm>
            <a:off x="10126800" y="417600"/>
            <a:ext cx="1443600" cy="363600"/>
          </a:xfrm>
          <a:prstGeom prst="rect">
            <a:avLst/>
          </a:prstGeom>
          <a:noFill/>
        </p:spPr>
        <p:txBody>
          <a:bodyPr vert="horz" rtlCol="0">
            <a:spAutoFit/>
          </a:bodyPr>
          <a:lstStyle/>
          <a:p>
            <a:endParaRPr lang="en-US"/>
          </a:p>
        </p:txBody>
      </p:sp>
      <p:sp>
        <p:nvSpPr>
          <p:cNvPr id="186" name="TextBox 185">
            <a:extLst>
              <a:ext uri="{FF2B5EF4-FFF2-40B4-BE49-F238E27FC236}">
                <a16:creationId xmlns:a16="http://schemas.microsoft.com/office/drawing/2014/main" id="{634B42C1-0152-4407-512D-C21C399C1490}"/>
              </a:ext>
            </a:extLst>
          </p:cNvPr>
          <p:cNvSpPr txBox="1"/>
          <p:nvPr userDrawn="1">
            <p:custDataLst>
              <p:tags r:id="rId180"/>
            </p:custDataLst>
          </p:nvPr>
        </p:nvSpPr>
        <p:spPr>
          <a:xfrm>
            <a:off x="10126800" y="417600"/>
            <a:ext cx="1443600" cy="363600"/>
          </a:xfrm>
          <a:prstGeom prst="rect">
            <a:avLst/>
          </a:prstGeom>
          <a:noFill/>
        </p:spPr>
        <p:txBody>
          <a:bodyPr vert="horz" rtlCol="0">
            <a:spAutoFit/>
          </a:bodyPr>
          <a:lstStyle/>
          <a:p>
            <a:endParaRPr lang="en-US"/>
          </a:p>
        </p:txBody>
      </p:sp>
      <p:sp>
        <p:nvSpPr>
          <p:cNvPr id="187" name="TextBox 186">
            <a:extLst>
              <a:ext uri="{FF2B5EF4-FFF2-40B4-BE49-F238E27FC236}">
                <a16:creationId xmlns:a16="http://schemas.microsoft.com/office/drawing/2014/main" id="{BFFFA3B6-9881-E579-DB14-BC815A4B777E}"/>
              </a:ext>
            </a:extLst>
          </p:cNvPr>
          <p:cNvSpPr txBox="1"/>
          <p:nvPr userDrawn="1">
            <p:custDataLst>
              <p:tags r:id="rId181"/>
            </p:custDataLst>
          </p:nvPr>
        </p:nvSpPr>
        <p:spPr>
          <a:xfrm>
            <a:off x="10126800" y="417600"/>
            <a:ext cx="1443600" cy="363600"/>
          </a:xfrm>
          <a:prstGeom prst="rect">
            <a:avLst/>
          </a:prstGeom>
          <a:noFill/>
        </p:spPr>
        <p:txBody>
          <a:bodyPr vert="horz" rtlCol="0">
            <a:spAutoFit/>
          </a:bodyPr>
          <a:lstStyle/>
          <a:p>
            <a:endParaRPr lang="en-US"/>
          </a:p>
        </p:txBody>
      </p:sp>
      <p:sp>
        <p:nvSpPr>
          <p:cNvPr id="188" name="TextBox 187">
            <a:extLst>
              <a:ext uri="{FF2B5EF4-FFF2-40B4-BE49-F238E27FC236}">
                <a16:creationId xmlns:a16="http://schemas.microsoft.com/office/drawing/2014/main" id="{7B491254-2F11-1D40-2E72-7B3F60C03F3E}"/>
              </a:ext>
            </a:extLst>
          </p:cNvPr>
          <p:cNvSpPr txBox="1"/>
          <p:nvPr userDrawn="1">
            <p:custDataLst>
              <p:tags r:id="rId182"/>
            </p:custDataLst>
          </p:nvPr>
        </p:nvSpPr>
        <p:spPr>
          <a:xfrm>
            <a:off x="10126800" y="417600"/>
            <a:ext cx="1443600" cy="363600"/>
          </a:xfrm>
          <a:prstGeom prst="rect">
            <a:avLst/>
          </a:prstGeom>
          <a:noFill/>
        </p:spPr>
        <p:txBody>
          <a:bodyPr vert="horz" rtlCol="0">
            <a:spAutoFit/>
          </a:bodyPr>
          <a:lstStyle/>
          <a:p>
            <a:endParaRPr lang="en-US"/>
          </a:p>
        </p:txBody>
      </p:sp>
      <p:sp>
        <p:nvSpPr>
          <p:cNvPr id="189" name="TextBox 188">
            <a:extLst>
              <a:ext uri="{FF2B5EF4-FFF2-40B4-BE49-F238E27FC236}">
                <a16:creationId xmlns:a16="http://schemas.microsoft.com/office/drawing/2014/main" id="{B9CB61FA-9FBB-0035-769A-7D7D367A6B0F}"/>
              </a:ext>
            </a:extLst>
          </p:cNvPr>
          <p:cNvSpPr txBox="1"/>
          <p:nvPr userDrawn="1">
            <p:custDataLst>
              <p:tags r:id="rId183"/>
            </p:custDataLst>
          </p:nvPr>
        </p:nvSpPr>
        <p:spPr>
          <a:xfrm>
            <a:off x="10126800" y="417600"/>
            <a:ext cx="1443600" cy="363600"/>
          </a:xfrm>
          <a:prstGeom prst="rect">
            <a:avLst/>
          </a:prstGeom>
          <a:noFill/>
        </p:spPr>
        <p:txBody>
          <a:bodyPr vert="horz" rtlCol="0">
            <a:spAutoFit/>
          </a:bodyPr>
          <a:lstStyle/>
          <a:p>
            <a:endParaRPr lang="en-US"/>
          </a:p>
        </p:txBody>
      </p:sp>
      <p:sp>
        <p:nvSpPr>
          <p:cNvPr id="190" name="TextBox 189">
            <a:extLst>
              <a:ext uri="{FF2B5EF4-FFF2-40B4-BE49-F238E27FC236}">
                <a16:creationId xmlns:a16="http://schemas.microsoft.com/office/drawing/2014/main" id="{95644596-C2FE-0560-E868-2EC641F37C0C}"/>
              </a:ext>
            </a:extLst>
          </p:cNvPr>
          <p:cNvSpPr txBox="1"/>
          <p:nvPr userDrawn="1">
            <p:custDataLst>
              <p:tags r:id="rId184"/>
            </p:custDataLst>
          </p:nvPr>
        </p:nvSpPr>
        <p:spPr>
          <a:xfrm>
            <a:off x="10126800" y="417600"/>
            <a:ext cx="1443600" cy="363600"/>
          </a:xfrm>
          <a:prstGeom prst="rect">
            <a:avLst/>
          </a:prstGeom>
          <a:noFill/>
        </p:spPr>
        <p:txBody>
          <a:bodyPr vert="horz" rtlCol="0">
            <a:spAutoFit/>
          </a:bodyPr>
          <a:lstStyle/>
          <a:p>
            <a:endParaRPr lang="en-US"/>
          </a:p>
        </p:txBody>
      </p:sp>
      <p:sp>
        <p:nvSpPr>
          <p:cNvPr id="191" name="TextBox 190">
            <a:extLst>
              <a:ext uri="{FF2B5EF4-FFF2-40B4-BE49-F238E27FC236}">
                <a16:creationId xmlns:a16="http://schemas.microsoft.com/office/drawing/2014/main" id="{2C029B00-8AE5-8B64-22C6-F66A4B107B72}"/>
              </a:ext>
            </a:extLst>
          </p:cNvPr>
          <p:cNvSpPr txBox="1"/>
          <p:nvPr userDrawn="1">
            <p:custDataLst>
              <p:tags r:id="rId185"/>
            </p:custDataLst>
          </p:nvPr>
        </p:nvSpPr>
        <p:spPr>
          <a:xfrm>
            <a:off x="10126800" y="417600"/>
            <a:ext cx="1443600" cy="363600"/>
          </a:xfrm>
          <a:prstGeom prst="rect">
            <a:avLst/>
          </a:prstGeom>
          <a:noFill/>
        </p:spPr>
        <p:txBody>
          <a:bodyPr vert="horz" rtlCol="0">
            <a:spAutoFit/>
          </a:bodyPr>
          <a:lstStyle/>
          <a:p>
            <a:endParaRPr lang="en-US"/>
          </a:p>
        </p:txBody>
      </p:sp>
      <p:sp>
        <p:nvSpPr>
          <p:cNvPr id="192" name="TextBox 191">
            <a:extLst>
              <a:ext uri="{FF2B5EF4-FFF2-40B4-BE49-F238E27FC236}">
                <a16:creationId xmlns:a16="http://schemas.microsoft.com/office/drawing/2014/main" id="{85DD2100-EE18-F5ED-2E69-0BFCEFDFF0EA}"/>
              </a:ext>
            </a:extLst>
          </p:cNvPr>
          <p:cNvSpPr txBox="1"/>
          <p:nvPr userDrawn="1">
            <p:custDataLst>
              <p:tags r:id="rId186"/>
            </p:custDataLst>
          </p:nvPr>
        </p:nvSpPr>
        <p:spPr>
          <a:xfrm>
            <a:off x="10126800" y="417600"/>
            <a:ext cx="1443600" cy="363600"/>
          </a:xfrm>
          <a:prstGeom prst="rect">
            <a:avLst/>
          </a:prstGeom>
          <a:noFill/>
        </p:spPr>
        <p:txBody>
          <a:bodyPr vert="horz" rtlCol="0">
            <a:spAutoFit/>
          </a:bodyPr>
          <a:lstStyle/>
          <a:p>
            <a:endParaRPr lang="en-US"/>
          </a:p>
        </p:txBody>
      </p:sp>
      <p:sp>
        <p:nvSpPr>
          <p:cNvPr id="193" name="TextBox 192">
            <a:extLst>
              <a:ext uri="{FF2B5EF4-FFF2-40B4-BE49-F238E27FC236}">
                <a16:creationId xmlns:a16="http://schemas.microsoft.com/office/drawing/2014/main" id="{EA8C2880-EEE3-2B0C-235A-974C4523161D}"/>
              </a:ext>
            </a:extLst>
          </p:cNvPr>
          <p:cNvSpPr txBox="1"/>
          <p:nvPr userDrawn="1">
            <p:custDataLst>
              <p:tags r:id="rId187"/>
            </p:custDataLst>
          </p:nvPr>
        </p:nvSpPr>
        <p:spPr>
          <a:xfrm>
            <a:off x="10126800" y="417600"/>
            <a:ext cx="1443600" cy="363600"/>
          </a:xfrm>
          <a:prstGeom prst="rect">
            <a:avLst/>
          </a:prstGeom>
          <a:noFill/>
        </p:spPr>
        <p:txBody>
          <a:bodyPr vert="horz" rtlCol="0">
            <a:spAutoFit/>
          </a:bodyPr>
          <a:lstStyle/>
          <a:p>
            <a:endParaRPr lang="en-US"/>
          </a:p>
        </p:txBody>
      </p:sp>
      <p:sp>
        <p:nvSpPr>
          <p:cNvPr id="194" name="TextBox 193">
            <a:extLst>
              <a:ext uri="{FF2B5EF4-FFF2-40B4-BE49-F238E27FC236}">
                <a16:creationId xmlns:a16="http://schemas.microsoft.com/office/drawing/2014/main" id="{AEB013D8-3CB6-DBEC-C367-DEB9C1FF82D3}"/>
              </a:ext>
            </a:extLst>
          </p:cNvPr>
          <p:cNvSpPr txBox="1"/>
          <p:nvPr userDrawn="1">
            <p:custDataLst>
              <p:tags r:id="rId188"/>
            </p:custDataLst>
          </p:nvPr>
        </p:nvSpPr>
        <p:spPr>
          <a:xfrm>
            <a:off x="10126800" y="417600"/>
            <a:ext cx="1443600" cy="363600"/>
          </a:xfrm>
          <a:prstGeom prst="rect">
            <a:avLst/>
          </a:prstGeom>
          <a:noFill/>
        </p:spPr>
        <p:txBody>
          <a:bodyPr vert="horz" rtlCol="0">
            <a:spAutoFit/>
          </a:bodyPr>
          <a:lstStyle/>
          <a:p>
            <a:endParaRPr lang="en-US"/>
          </a:p>
        </p:txBody>
      </p:sp>
      <p:sp>
        <p:nvSpPr>
          <p:cNvPr id="195" name="TextBox 194">
            <a:extLst>
              <a:ext uri="{FF2B5EF4-FFF2-40B4-BE49-F238E27FC236}">
                <a16:creationId xmlns:a16="http://schemas.microsoft.com/office/drawing/2014/main" id="{E54BABA1-6A9F-15DE-75C1-2C4E5A53C36A}"/>
              </a:ext>
            </a:extLst>
          </p:cNvPr>
          <p:cNvSpPr txBox="1"/>
          <p:nvPr userDrawn="1">
            <p:custDataLst>
              <p:tags r:id="rId189"/>
            </p:custDataLst>
          </p:nvPr>
        </p:nvSpPr>
        <p:spPr>
          <a:xfrm>
            <a:off x="10126800" y="417600"/>
            <a:ext cx="1443600" cy="363600"/>
          </a:xfrm>
          <a:prstGeom prst="rect">
            <a:avLst/>
          </a:prstGeom>
          <a:noFill/>
        </p:spPr>
        <p:txBody>
          <a:bodyPr vert="horz" rtlCol="0">
            <a:spAutoFit/>
          </a:bodyPr>
          <a:lstStyle/>
          <a:p>
            <a:endParaRPr lang="en-US"/>
          </a:p>
        </p:txBody>
      </p:sp>
      <p:sp>
        <p:nvSpPr>
          <p:cNvPr id="196" name="TextBox 195">
            <a:extLst>
              <a:ext uri="{FF2B5EF4-FFF2-40B4-BE49-F238E27FC236}">
                <a16:creationId xmlns:a16="http://schemas.microsoft.com/office/drawing/2014/main" id="{C7C98FDA-B7D2-103F-75C5-0386899D746D}"/>
              </a:ext>
            </a:extLst>
          </p:cNvPr>
          <p:cNvSpPr txBox="1"/>
          <p:nvPr userDrawn="1">
            <p:custDataLst>
              <p:tags r:id="rId190"/>
            </p:custDataLst>
          </p:nvPr>
        </p:nvSpPr>
        <p:spPr>
          <a:xfrm>
            <a:off x="10126800" y="417600"/>
            <a:ext cx="1443600" cy="363600"/>
          </a:xfrm>
          <a:prstGeom prst="rect">
            <a:avLst/>
          </a:prstGeom>
          <a:noFill/>
        </p:spPr>
        <p:txBody>
          <a:bodyPr vert="horz" rtlCol="0">
            <a:spAutoFit/>
          </a:bodyPr>
          <a:lstStyle/>
          <a:p>
            <a:endParaRPr lang="en-US"/>
          </a:p>
        </p:txBody>
      </p:sp>
      <p:sp>
        <p:nvSpPr>
          <p:cNvPr id="197" name="TextBox 196">
            <a:extLst>
              <a:ext uri="{FF2B5EF4-FFF2-40B4-BE49-F238E27FC236}">
                <a16:creationId xmlns:a16="http://schemas.microsoft.com/office/drawing/2014/main" id="{13CE8C28-4B45-C222-30AC-894D66BEA16B}"/>
              </a:ext>
            </a:extLst>
          </p:cNvPr>
          <p:cNvSpPr txBox="1"/>
          <p:nvPr userDrawn="1">
            <p:custDataLst>
              <p:tags r:id="rId191"/>
            </p:custDataLst>
          </p:nvPr>
        </p:nvSpPr>
        <p:spPr>
          <a:xfrm>
            <a:off x="10126800" y="417600"/>
            <a:ext cx="1443600" cy="363600"/>
          </a:xfrm>
          <a:prstGeom prst="rect">
            <a:avLst/>
          </a:prstGeom>
          <a:noFill/>
        </p:spPr>
        <p:txBody>
          <a:bodyPr vert="horz" rtlCol="0">
            <a:spAutoFit/>
          </a:bodyPr>
          <a:lstStyle/>
          <a:p>
            <a:endParaRPr lang="en-US"/>
          </a:p>
        </p:txBody>
      </p:sp>
      <p:sp>
        <p:nvSpPr>
          <p:cNvPr id="198" name="TextBox 197">
            <a:extLst>
              <a:ext uri="{FF2B5EF4-FFF2-40B4-BE49-F238E27FC236}">
                <a16:creationId xmlns:a16="http://schemas.microsoft.com/office/drawing/2014/main" id="{BE82F2D6-EF4B-A102-5AFE-D7878EFABE69}"/>
              </a:ext>
            </a:extLst>
          </p:cNvPr>
          <p:cNvSpPr txBox="1"/>
          <p:nvPr userDrawn="1">
            <p:custDataLst>
              <p:tags r:id="rId192"/>
            </p:custDataLst>
          </p:nvPr>
        </p:nvSpPr>
        <p:spPr>
          <a:xfrm>
            <a:off x="10126800" y="417600"/>
            <a:ext cx="1443600" cy="363600"/>
          </a:xfrm>
          <a:prstGeom prst="rect">
            <a:avLst/>
          </a:prstGeom>
          <a:noFill/>
        </p:spPr>
        <p:txBody>
          <a:bodyPr vert="horz" rtlCol="0">
            <a:spAutoFit/>
          </a:bodyPr>
          <a:lstStyle/>
          <a:p>
            <a:endParaRPr lang="en-US"/>
          </a:p>
        </p:txBody>
      </p:sp>
      <p:sp>
        <p:nvSpPr>
          <p:cNvPr id="199" name="TextBox 198">
            <a:extLst>
              <a:ext uri="{FF2B5EF4-FFF2-40B4-BE49-F238E27FC236}">
                <a16:creationId xmlns:a16="http://schemas.microsoft.com/office/drawing/2014/main" id="{C5738440-4D78-B5B7-F8C2-CDF20BD13EAC}"/>
              </a:ext>
            </a:extLst>
          </p:cNvPr>
          <p:cNvSpPr txBox="1"/>
          <p:nvPr userDrawn="1">
            <p:custDataLst>
              <p:tags r:id="rId193"/>
            </p:custDataLst>
          </p:nvPr>
        </p:nvSpPr>
        <p:spPr>
          <a:xfrm>
            <a:off x="10126800" y="417600"/>
            <a:ext cx="1443600" cy="363600"/>
          </a:xfrm>
          <a:prstGeom prst="rect">
            <a:avLst/>
          </a:prstGeom>
          <a:noFill/>
        </p:spPr>
        <p:txBody>
          <a:bodyPr vert="horz" rtlCol="0">
            <a:spAutoFit/>
          </a:bodyPr>
          <a:lstStyle/>
          <a:p>
            <a:endParaRPr lang="en-US"/>
          </a:p>
        </p:txBody>
      </p:sp>
      <p:sp>
        <p:nvSpPr>
          <p:cNvPr id="200" name="TextBox 199">
            <a:extLst>
              <a:ext uri="{FF2B5EF4-FFF2-40B4-BE49-F238E27FC236}">
                <a16:creationId xmlns:a16="http://schemas.microsoft.com/office/drawing/2014/main" id="{1DC69CE9-9084-5B5B-635C-3BE02BDA8A01}"/>
              </a:ext>
            </a:extLst>
          </p:cNvPr>
          <p:cNvSpPr txBox="1"/>
          <p:nvPr userDrawn="1">
            <p:custDataLst>
              <p:tags r:id="rId194"/>
            </p:custDataLst>
          </p:nvPr>
        </p:nvSpPr>
        <p:spPr>
          <a:xfrm>
            <a:off x="10126800" y="417600"/>
            <a:ext cx="1443600" cy="363600"/>
          </a:xfrm>
          <a:prstGeom prst="rect">
            <a:avLst/>
          </a:prstGeom>
          <a:noFill/>
        </p:spPr>
        <p:txBody>
          <a:bodyPr vert="horz" rtlCol="0">
            <a:spAutoFit/>
          </a:bodyPr>
          <a:lstStyle/>
          <a:p>
            <a:endParaRPr lang="en-US"/>
          </a:p>
        </p:txBody>
      </p:sp>
      <p:sp>
        <p:nvSpPr>
          <p:cNvPr id="201" name="TextBox 200">
            <a:extLst>
              <a:ext uri="{FF2B5EF4-FFF2-40B4-BE49-F238E27FC236}">
                <a16:creationId xmlns:a16="http://schemas.microsoft.com/office/drawing/2014/main" id="{A749AC92-E6EE-1F34-60DA-F30858F79F3C}"/>
              </a:ext>
            </a:extLst>
          </p:cNvPr>
          <p:cNvSpPr txBox="1"/>
          <p:nvPr userDrawn="1">
            <p:custDataLst>
              <p:tags r:id="rId195"/>
            </p:custDataLst>
          </p:nvPr>
        </p:nvSpPr>
        <p:spPr>
          <a:xfrm>
            <a:off x="10126800" y="417600"/>
            <a:ext cx="1443600" cy="363600"/>
          </a:xfrm>
          <a:prstGeom prst="rect">
            <a:avLst/>
          </a:prstGeom>
          <a:noFill/>
        </p:spPr>
        <p:txBody>
          <a:bodyPr vert="horz" rtlCol="0">
            <a:spAutoFit/>
          </a:bodyPr>
          <a:lstStyle/>
          <a:p>
            <a:endParaRPr lang="en-US"/>
          </a:p>
        </p:txBody>
      </p:sp>
      <p:sp>
        <p:nvSpPr>
          <p:cNvPr id="202" name="TextBox 201">
            <a:extLst>
              <a:ext uri="{FF2B5EF4-FFF2-40B4-BE49-F238E27FC236}">
                <a16:creationId xmlns:a16="http://schemas.microsoft.com/office/drawing/2014/main" id="{5F422FC9-2A58-0C66-1455-A4FD53BFE334}"/>
              </a:ext>
            </a:extLst>
          </p:cNvPr>
          <p:cNvSpPr txBox="1"/>
          <p:nvPr userDrawn="1">
            <p:custDataLst>
              <p:tags r:id="rId196"/>
            </p:custDataLst>
          </p:nvPr>
        </p:nvSpPr>
        <p:spPr>
          <a:xfrm>
            <a:off x="10126800" y="417600"/>
            <a:ext cx="1443600" cy="363600"/>
          </a:xfrm>
          <a:prstGeom prst="rect">
            <a:avLst/>
          </a:prstGeom>
          <a:noFill/>
        </p:spPr>
        <p:txBody>
          <a:bodyPr vert="horz" rtlCol="0">
            <a:spAutoFit/>
          </a:bodyPr>
          <a:lstStyle/>
          <a:p>
            <a:endParaRPr lang="en-US"/>
          </a:p>
        </p:txBody>
      </p:sp>
      <p:sp>
        <p:nvSpPr>
          <p:cNvPr id="203" name="TextBox 202">
            <a:extLst>
              <a:ext uri="{FF2B5EF4-FFF2-40B4-BE49-F238E27FC236}">
                <a16:creationId xmlns:a16="http://schemas.microsoft.com/office/drawing/2014/main" id="{DDDDDADD-B433-6C8B-549E-4A7FC3EF30AB}"/>
              </a:ext>
            </a:extLst>
          </p:cNvPr>
          <p:cNvSpPr txBox="1"/>
          <p:nvPr userDrawn="1">
            <p:custDataLst>
              <p:tags r:id="rId197"/>
            </p:custDataLst>
          </p:nvPr>
        </p:nvSpPr>
        <p:spPr>
          <a:xfrm>
            <a:off x="10126800" y="417600"/>
            <a:ext cx="1443600" cy="363600"/>
          </a:xfrm>
          <a:prstGeom prst="rect">
            <a:avLst/>
          </a:prstGeom>
          <a:noFill/>
        </p:spPr>
        <p:txBody>
          <a:bodyPr vert="horz" rtlCol="0">
            <a:spAutoFit/>
          </a:bodyPr>
          <a:lstStyle/>
          <a:p>
            <a:endParaRPr lang="en-US"/>
          </a:p>
        </p:txBody>
      </p:sp>
      <p:sp>
        <p:nvSpPr>
          <p:cNvPr id="204" name="TextBox 203">
            <a:extLst>
              <a:ext uri="{FF2B5EF4-FFF2-40B4-BE49-F238E27FC236}">
                <a16:creationId xmlns:a16="http://schemas.microsoft.com/office/drawing/2014/main" id="{D046859E-2743-0E61-C3DB-2A59BEA09101}"/>
              </a:ext>
            </a:extLst>
          </p:cNvPr>
          <p:cNvSpPr txBox="1"/>
          <p:nvPr userDrawn="1">
            <p:custDataLst>
              <p:tags r:id="rId198"/>
            </p:custDataLst>
          </p:nvPr>
        </p:nvSpPr>
        <p:spPr>
          <a:xfrm>
            <a:off x="10126800" y="417600"/>
            <a:ext cx="1443600" cy="363600"/>
          </a:xfrm>
          <a:prstGeom prst="rect">
            <a:avLst/>
          </a:prstGeom>
          <a:noFill/>
        </p:spPr>
        <p:txBody>
          <a:bodyPr vert="horz" rtlCol="0">
            <a:spAutoFit/>
          </a:bodyPr>
          <a:lstStyle/>
          <a:p>
            <a:endParaRPr lang="en-US"/>
          </a:p>
        </p:txBody>
      </p:sp>
      <p:sp>
        <p:nvSpPr>
          <p:cNvPr id="205" name="TextBox 204">
            <a:extLst>
              <a:ext uri="{FF2B5EF4-FFF2-40B4-BE49-F238E27FC236}">
                <a16:creationId xmlns:a16="http://schemas.microsoft.com/office/drawing/2014/main" id="{EB465094-7256-D97A-D53E-AF0C85107F4F}"/>
              </a:ext>
            </a:extLst>
          </p:cNvPr>
          <p:cNvSpPr txBox="1"/>
          <p:nvPr userDrawn="1">
            <p:custDataLst>
              <p:tags r:id="rId199"/>
            </p:custDataLst>
          </p:nvPr>
        </p:nvSpPr>
        <p:spPr>
          <a:xfrm>
            <a:off x="10126800" y="417600"/>
            <a:ext cx="1443600" cy="363600"/>
          </a:xfrm>
          <a:prstGeom prst="rect">
            <a:avLst/>
          </a:prstGeom>
          <a:noFill/>
        </p:spPr>
        <p:txBody>
          <a:bodyPr vert="horz" rtlCol="0">
            <a:spAutoFit/>
          </a:bodyPr>
          <a:lstStyle/>
          <a:p>
            <a:endParaRPr lang="en-US"/>
          </a:p>
        </p:txBody>
      </p:sp>
      <p:sp>
        <p:nvSpPr>
          <p:cNvPr id="206" name="TextBox 205">
            <a:extLst>
              <a:ext uri="{FF2B5EF4-FFF2-40B4-BE49-F238E27FC236}">
                <a16:creationId xmlns:a16="http://schemas.microsoft.com/office/drawing/2014/main" id="{0D11173A-B74A-7544-6EE4-4889D8A2C90E}"/>
              </a:ext>
            </a:extLst>
          </p:cNvPr>
          <p:cNvSpPr txBox="1"/>
          <p:nvPr userDrawn="1">
            <p:custDataLst>
              <p:tags r:id="rId200"/>
            </p:custDataLst>
          </p:nvPr>
        </p:nvSpPr>
        <p:spPr>
          <a:xfrm>
            <a:off x="10126800" y="417600"/>
            <a:ext cx="1443600" cy="363600"/>
          </a:xfrm>
          <a:prstGeom prst="rect">
            <a:avLst/>
          </a:prstGeom>
          <a:noFill/>
        </p:spPr>
        <p:txBody>
          <a:bodyPr vert="horz" rtlCol="0">
            <a:spAutoFit/>
          </a:bodyPr>
          <a:lstStyle/>
          <a:p>
            <a:endParaRPr lang="en-US"/>
          </a:p>
        </p:txBody>
      </p:sp>
      <p:sp>
        <p:nvSpPr>
          <p:cNvPr id="207" name="TextBox 206">
            <a:extLst>
              <a:ext uri="{FF2B5EF4-FFF2-40B4-BE49-F238E27FC236}">
                <a16:creationId xmlns:a16="http://schemas.microsoft.com/office/drawing/2014/main" id="{BC228872-E31D-C06E-AE1E-F219F4014E74}"/>
              </a:ext>
            </a:extLst>
          </p:cNvPr>
          <p:cNvSpPr txBox="1"/>
          <p:nvPr userDrawn="1">
            <p:custDataLst>
              <p:tags r:id="rId201"/>
            </p:custDataLst>
          </p:nvPr>
        </p:nvSpPr>
        <p:spPr>
          <a:xfrm>
            <a:off x="10126800" y="417600"/>
            <a:ext cx="1443600" cy="363600"/>
          </a:xfrm>
          <a:prstGeom prst="rect">
            <a:avLst/>
          </a:prstGeom>
          <a:noFill/>
        </p:spPr>
        <p:txBody>
          <a:bodyPr vert="horz" rtlCol="0">
            <a:spAutoFit/>
          </a:bodyPr>
          <a:lstStyle/>
          <a:p>
            <a:endParaRPr lang="en-US"/>
          </a:p>
        </p:txBody>
      </p:sp>
      <p:sp>
        <p:nvSpPr>
          <p:cNvPr id="208" name="TextBox 207">
            <a:extLst>
              <a:ext uri="{FF2B5EF4-FFF2-40B4-BE49-F238E27FC236}">
                <a16:creationId xmlns:a16="http://schemas.microsoft.com/office/drawing/2014/main" id="{E5EA1DA3-817F-88BA-A5BD-8B5A13F16EC2}"/>
              </a:ext>
            </a:extLst>
          </p:cNvPr>
          <p:cNvSpPr txBox="1"/>
          <p:nvPr userDrawn="1">
            <p:custDataLst>
              <p:tags r:id="rId202"/>
            </p:custDataLst>
          </p:nvPr>
        </p:nvSpPr>
        <p:spPr>
          <a:xfrm>
            <a:off x="10126800" y="417600"/>
            <a:ext cx="1443600" cy="363600"/>
          </a:xfrm>
          <a:prstGeom prst="rect">
            <a:avLst/>
          </a:prstGeom>
          <a:noFill/>
        </p:spPr>
        <p:txBody>
          <a:bodyPr vert="horz" rtlCol="0">
            <a:spAutoFit/>
          </a:bodyPr>
          <a:lstStyle/>
          <a:p>
            <a:endParaRPr lang="en-US"/>
          </a:p>
        </p:txBody>
      </p:sp>
      <p:sp>
        <p:nvSpPr>
          <p:cNvPr id="209" name="TextBox 208">
            <a:extLst>
              <a:ext uri="{FF2B5EF4-FFF2-40B4-BE49-F238E27FC236}">
                <a16:creationId xmlns:a16="http://schemas.microsoft.com/office/drawing/2014/main" id="{ED2F9BEA-64C3-D107-FCFC-185A09101A0E}"/>
              </a:ext>
            </a:extLst>
          </p:cNvPr>
          <p:cNvSpPr txBox="1"/>
          <p:nvPr userDrawn="1">
            <p:custDataLst>
              <p:tags r:id="rId203"/>
            </p:custDataLst>
          </p:nvPr>
        </p:nvSpPr>
        <p:spPr>
          <a:xfrm>
            <a:off x="10126800" y="417600"/>
            <a:ext cx="1443600" cy="363600"/>
          </a:xfrm>
          <a:prstGeom prst="rect">
            <a:avLst/>
          </a:prstGeom>
          <a:noFill/>
        </p:spPr>
        <p:txBody>
          <a:bodyPr vert="horz" rtlCol="0">
            <a:spAutoFit/>
          </a:bodyPr>
          <a:lstStyle/>
          <a:p>
            <a:endParaRPr lang="en-US"/>
          </a:p>
        </p:txBody>
      </p:sp>
      <p:sp>
        <p:nvSpPr>
          <p:cNvPr id="210" name="TextBox 209">
            <a:extLst>
              <a:ext uri="{FF2B5EF4-FFF2-40B4-BE49-F238E27FC236}">
                <a16:creationId xmlns:a16="http://schemas.microsoft.com/office/drawing/2014/main" id="{4D7CAFE1-7FAB-93F5-BD8A-9F9EAA3127D4}"/>
              </a:ext>
            </a:extLst>
          </p:cNvPr>
          <p:cNvSpPr txBox="1"/>
          <p:nvPr userDrawn="1">
            <p:custDataLst>
              <p:tags r:id="rId204"/>
            </p:custDataLst>
          </p:nvPr>
        </p:nvSpPr>
        <p:spPr>
          <a:xfrm>
            <a:off x="10126800" y="417600"/>
            <a:ext cx="1443600" cy="363600"/>
          </a:xfrm>
          <a:prstGeom prst="rect">
            <a:avLst/>
          </a:prstGeom>
          <a:noFill/>
        </p:spPr>
        <p:txBody>
          <a:bodyPr vert="horz" rtlCol="0">
            <a:spAutoFit/>
          </a:bodyPr>
          <a:lstStyle/>
          <a:p>
            <a:endParaRPr lang="en-US"/>
          </a:p>
        </p:txBody>
      </p:sp>
      <p:sp>
        <p:nvSpPr>
          <p:cNvPr id="211" name="TextBox 210">
            <a:extLst>
              <a:ext uri="{FF2B5EF4-FFF2-40B4-BE49-F238E27FC236}">
                <a16:creationId xmlns:a16="http://schemas.microsoft.com/office/drawing/2014/main" id="{25EB75AC-CB85-96DF-E0B8-94337C5C0861}"/>
              </a:ext>
            </a:extLst>
          </p:cNvPr>
          <p:cNvSpPr txBox="1"/>
          <p:nvPr userDrawn="1">
            <p:custDataLst>
              <p:tags r:id="rId205"/>
            </p:custDataLst>
          </p:nvPr>
        </p:nvSpPr>
        <p:spPr>
          <a:xfrm>
            <a:off x="10126800" y="417600"/>
            <a:ext cx="1443600" cy="363600"/>
          </a:xfrm>
          <a:prstGeom prst="rect">
            <a:avLst/>
          </a:prstGeom>
          <a:noFill/>
        </p:spPr>
        <p:txBody>
          <a:bodyPr vert="horz" rtlCol="0">
            <a:spAutoFit/>
          </a:bodyPr>
          <a:lstStyle/>
          <a:p>
            <a:endParaRPr lang="en-US"/>
          </a:p>
        </p:txBody>
      </p:sp>
      <p:sp>
        <p:nvSpPr>
          <p:cNvPr id="212" name="TextBox 211">
            <a:extLst>
              <a:ext uri="{FF2B5EF4-FFF2-40B4-BE49-F238E27FC236}">
                <a16:creationId xmlns:a16="http://schemas.microsoft.com/office/drawing/2014/main" id="{E06F6223-C885-43AE-23DA-9BE43762CC2E}"/>
              </a:ext>
            </a:extLst>
          </p:cNvPr>
          <p:cNvSpPr txBox="1"/>
          <p:nvPr userDrawn="1">
            <p:custDataLst>
              <p:tags r:id="rId206"/>
            </p:custDataLst>
          </p:nvPr>
        </p:nvSpPr>
        <p:spPr>
          <a:xfrm>
            <a:off x="10126800" y="417600"/>
            <a:ext cx="1443600" cy="363600"/>
          </a:xfrm>
          <a:prstGeom prst="rect">
            <a:avLst/>
          </a:prstGeom>
          <a:noFill/>
        </p:spPr>
        <p:txBody>
          <a:bodyPr vert="horz" rtlCol="0">
            <a:spAutoFit/>
          </a:bodyPr>
          <a:lstStyle/>
          <a:p>
            <a:endParaRPr lang="en-US"/>
          </a:p>
        </p:txBody>
      </p:sp>
      <p:sp>
        <p:nvSpPr>
          <p:cNvPr id="213" name="TextBox 212">
            <a:extLst>
              <a:ext uri="{FF2B5EF4-FFF2-40B4-BE49-F238E27FC236}">
                <a16:creationId xmlns:a16="http://schemas.microsoft.com/office/drawing/2014/main" id="{16DA690D-0975-A50E-BC24-4ED4F67D4408}"/>
              </a:ext>
            </a:extLst>
          </p:cNvPr>
          <p:cNvSpPr txBox="1"/>
          <p:nvPr userDrawn="1">
            <p:custDataLst>
              <p:tags r:id="rId207"/>
            </p:custDataLst>
          </p:nvPr>
        </p:nvSpPr>
        <p:spPr>
          <a:xfrm>
            <a:off x="10126800" y="417600"/>
            <a:ext cx="1443600" cy="363600"/>
          </a:xfrm>
          <a:prstGeom prst="rect">
            <a:avLst/>
          </a:prstGeom>
          <a:noFill/>
        </p:spPr>
        <p:txBody>
          <a:bodyPr vert="horz" rtlCol="0">
            <a:spAutoFit/>
          </a:bodyPr>
          <a:lstStyle/>
          <a:p>
            <a:endParaRPr lang="en-US"/>
          </a:p>
        </p:txBody>
      </p:sp>
      <p:sp>
        <p:nvSpPr>
          <p:cNvPr id="214" name="TextBox 213">
            <a:extLst>
              <a:ext uri="{FF2B5EF4-FFF2-40B4-BE49-F238E27FC236}">
                <a16:creationId xmlns:a16="http://schemas.microsoft.com/office/drawing/2014/main" id="{0D76C6DB-E449-14E8-9B22-0CB4487D2D7B}"/>
              </a:ext>
            </a:extLst>
          </p:cNvPr>
          <p:cNvSpPr txBox="1"/>
          <p:nvPr userDrawn="1">
            <p:custDataLst>
              <p:tags r:id="rId208"/>
            </p:custDataLst>
          </p:nvPr>
        </p:nvSpPr>
        <p:spPr>
          <a:xfrm>
            <a:off x="10126800" y="417600"/>
            <a:ext cx="1443600" cy="363600"/>
          </a:xfrm>
          <a:prstGeom prst="rect">
            <a:avLst/>
          </a:prstGeom>
          <a:noFill/>
        </p:spPr>
        <p:txBody>
          <a:bodyPr vert="horz" rtlCol="0">
            <a:spAutoFit/>
          </a:bodyPr>
          <a:lstStyle/>
          <a:p>
            <a:endParaRPr lang="en-US"/>
          </a:p>
        </p:txBody>
      </p:sp>
      <p:sp>
        <p:nvSpPr>
          <p:cNvPr id="215" name="TextBox 214">
            <a:extLst>
              <a:ext uri="{FF2B5EF4-FFF2-40B4-BE49-F238E27FC236}">
                <a16:creationId xmlns:a16="http://schemas.microsoft.com/office/drawing/2014/main" id="{7A52D06D-628E-2D6F-3674-53B79EBE978B}"/>
              </a:ext>
            </a:extLst>
          </p:cNvPr>
          <p:cNvSpPr txBox="1"/>
          <p:nvPr userDrawn="1">
            <p:custDataLst>
              <p:tags r:id="rId209"/>
            </p:custDataLst>
          </p:nvPr>
        </p:nvSpPr>
        <p:spPr>
          <a:xfrm>
            <a:off x="10126800" y="417600"/>
            <a:ext cx="1443600" cy="363600"/>
          </a:xfrm>
          <a:prstGeom prst="rect">
            <a:avLst/>
          </a:prstGeom>
          <a:noFill/>
        </p:spPr>
        <p:txBody>
          <a:bodyPr vert="horz" rtlCol="0">
            <a:spAutoFit/>
          </a:bodyPr>
          <a:lstStyle/>
          <a:p>
            <a:endParaRPr lang="en-US"/>
          </a:p>
        </p:txBody>
      </p:sp>
      <p:sp>
        <p:nvSpPr>
          <p:cNvPr id="216" name="TextBox 215">
            <a:extLst>
              <a:ext uri="{FF2B5EF4-FFF2-40B4-BE49-F238E27FC236}">
                <a16:creationId xmlns:a16="http://schemas.microsoft.com/office/drawing/2014/main" id="{BE245BDF-584F-84B3-A878-5BAE1DEBC7B2}"/>
              </a:ext>
            </a:extLst>
          </p:cNvPr>
          <p:cNvSpPr txBox="1"/>
          <p:nvPr userDrawn="1">
            <p:custDataLst>
              <p:tags r:id="rId210"/>
            </p:custDataLst>
          </p:nvPr>
        </p:nvSpPr>
        <p:spPr>
          <a:xfrm>
            <a:off x="10126800" y="417600"/>
            <a:ext cx="1443600" cy="363600"/>
          </a:xfrm>
          <a:prstGeom prst="rect">
            <a:avLst/>
          </a:prstGeom>
          <a:noFill/>
        </p:spPr>
        <p:txBody>
          <a:bodyPr vert="horz" rtlCol="0">
            <a:spAutoFit/>
          </a:bodyPr>
          <a:lstStyle/>
          <a:p>
            <a:endParaRPr lang="en-US"/>
          </a:p>
        </p:txBody>
      </p:sp>
      <p:sp>
        <p:nvSpPr>
          <p:cNvPr id="217" name="TextBox 216">
            <a:extLst>
              <a:ext uri="{FF2B5EF4-FFF2-40B4-BE49-F238E27FC236}">
                <a16:creationId xmlns:a16="http://schemas.microsoft.com/office/drawing/2014/main" id="{DB60A60B-DF15-0E01-F35A-7308004A6AE5}"/>
              </a:ext>
            </a:extLst>
          </p:cNvPr>
          <p:cNvSpPr txBox="1"/>
          <p:nvPr userDrawn="1">
            <p:custDataLst>
              <p:tags r:id="rId211"/>
            </p:custDataLst>
          </p:nvPr>
        </p:nvSpPr>
        <p:spPr>
          <a:xfrm>
            <a:off x="10126800" y="417600"/>
            <a:ext cx="1443600" cy="363600"/>
          </a:xfrm>
          <a:prstGeom prst="rect">
            <a:avLst/>
          </a:prstGeom>
          <a:noFill/>
        </p:spPr>
        <p:txBody>
          <a:bodyPr vert="horz" rtlCol="0">
            <a:spAutoFit/>
          </a:bodyPr>
          <a:lstStyle/>
          <a:p>
            <a:endParaRPr lang="en-US"/>
          </a:p>
        </p:txBody>
      </p:sp>
      <p:sp>
        <p:nvSpPr>
          <p:cNvPr id="218" name="TextBox 217">
            <a:extLst>
              <a:ext uri="{FF2B5EF4-FFF2-40B4-BE49-F238E27FC236}">
                <a16:creationId xmlns:a16="http://schemas.microsoft.com/office/drawing/2014/main" id="{2AE58FA3-ACEA-574E-6BE5-3D7A00A89B70}"/>
              </a:ext>
            </a:extLst>
          </p:cNvPr>
          <p:cNvSpPr txBox="1"/>
          <p:nvPr userDrawn="1">
            <p:custDataLst>
              <p:tags r:id="rId212"/>
            </p:custDataLst>
          </p:nvPr>
        </p:nvSpPr>
        <p:spPr>
          <a:xfrm>
            <a:off x="10126800" y="417600"/>
            <a:ext cx="1443600" cy="363600"/>
          </a:xfrm>
          <a:prstGeom prst="rect">
            <a:avLst/>
          </a:prstGeom>
          <a:noFill/>
        </p:spPr>
        <p:txBody>
          <a:bodyPr vert="horz" rtlCol="0">
            <a:spAutoFit/>
          </a:bodyPr>
          <a:lstStyle/>
          <a:p>
            <a:endParaRPr lang="en-US"/>
          </a:p>
        </p:txBody>
      </p:sp>
      <p:sp>
        <p:nvSpPr>
          <p:cNvPr id="219" name="TextBox 218">
            <a:extLst>
              <a:ext uri="{FF2B5EF4-FFF2-40B4-BE49-F238E27FC236}">
                <a16:creationId xmlns:a16="http://schemas.microsoft.com/office/drawing/2014/main" id="{8B75CA0A-A4D9-E6EA-EA81-B2ED35FC4E46}"/>
              </a:ext>
            </a:extLst>
          </p:cNvPr>
          <p:cNvSpPr txBox="1"/>
          <p:nvPr userDrawn="1">
            <p:custDataLst>
              <p:tags r:id="rId213"/>
            </p:custDataLst>
          </p:nvPr>
        </p:nvSpPr>
        <p:spPr>
          <a:xfrm>
            <a:off x="10126800" y="417600"/>
            <a:ext cx="1443600" cy="363600"/>
          </a:xfrm>
          <a:prstGeom prst="rect">
            <a:avLst/>
          </a:prstGeom>
          <a:noFill/>
        </p:spPr>
        <p:txBody>
          <a:bodyPr vert="horz" rtlCol="0">
            <a:spAutoFit/>
          </a:bodyPr>
          <a:lstStyle/>
          <a:p>
            <a:endParaRPr lang="en-US"/>
          </a:p>
        </p:txBody>
      </p:sp>
      <p:sp>
        <p:nvSpPr>
          <p:cNvPr id="220" name="TextBox 219">
            <a:extLst>
              <a:ext uri="{FF2B5EF4-FFF2-40B4-BE49-F238E27FC236}">
                <a16:creationId xmlns:a16="http://schemas.microsoft.com/office/drawing/2014/main" id="{0BB85E36-0262-3166-CC59-F9471D26C0B0}"/>
              </a:ext>
            </a:extLst>
          </p:cNvPr>
          <p:cNvSpPr txBox="1"/>
          <p:nvPr userDrawn="1">
            <p:custDataLst>
              <p:tags r:id="rId214"/>
            </p:custDataLst>
          </p:nvPr>
        </p:nvSpPr>
        <p:spPr>
          <a:xfrm>
            <a:off x="10126800" y="417600"/>
            <a:ext cx="1443600" cy="363600"/>
          </a:xfrm>
          <a:prstGeom prst="rect">
            <a:avLst/>
          </a:prstGeom>
          <a:noFill/>
        </p:spPr>
        <p:txBody>
          <a:bodyPr vert="horz" rtlCol="0">
            <a:spAutoFit/>
          </a:bodyPr>
          <a:lstStyle/>
          <a:p>
            <a:endParaRPr lang="en-US"/>
          </a:p>
        </p:txBody>
      </p:sp>
      <p:sp>
        <p:nvSpPr>
          <p:cNvPr id="221" name="TextBox 220">
            <a:extLst>
              <a:ext uri="{FF2B5EF4-FFF2-40B4-BE49-F238E27FC236}">
                <a16:creationId xmlns:a16="http://schemas.microsoft.com/office/drawing/2014/main" id="{5A4811DA-BA76-71DB-ED02-795C4D9A2F13}"/>
              </a:ext>
            </a:extLst>
          </p:cNvPr>
          <p:cNvSpPr txBox="1"/>
          <p:nvPr userDrawn="1">
            <p:custDataLst>
              <p:tags r:id="rId215"/>
            </p:custDataLst>
          </p:nvPr>
        </p:nvSpPr>
        <p:spPr>
          <a:xfrm>
            <a:off x="10126800" y="417600"/>
            <a:ext cx="1443600" cy="363600"/>
          </a:xfrm>
          <a:prstGeom prst="rect">
            <a:avLst/>
          </a:prstGeom>
          <a:noFill/>
        </p:spPr>
        <p:txBody>
          <a:bodyPr vert="horz" rtlCol="0">
            <a:spAutoFit/>
          </a:bodyPr>
          <a:lstStyle/>
          <a:p>
            <a:endParaRPr lang="en-US"/>
          </a:p>
        </p:txBody>
      </p:sp>
      <p:sp>
        <p:nvSpPr>
          <p:cNvPr id="222" name="TextBox 221">
            <a:extLst>
              <a:ext uri="{FF2B5EF4-FFF2-40B4-BE49-F238E27FC236}">
                <a16:creationId xmlns:a16="http://schemas.microsoft.com/office/drawing/2014/main" id="{B7317EDD-B257-E893-E59B-BC2856F6374D}"/>
              </a:ext>
            </a:extLst>
          </p:cNvPr>
          <p:cNvSpPr txBox="1"/>
          <p:nvPr userDrawn="1">
            <p:custDataLst>
              <p:tags r:id="rId216"/>
            </p:custDataLst>
          </p:nvPr>
        </p:nvSpPr>
        <p:spPr>
          <a:xfrm>
            <a:off x="10126800" y="417600"/>
            <a:ext cx="1443600" cy="363600"/>
          </a:xfrm>
          <a:prstGeom prst="rect">
            <a:avLst/>
          </a:prstGeom>
          <a:noFill/>
        </p:spPr>
        <p:txBody>
          <a:bodyPr vert="horz" rtlCol="0">
            <a:spAutoFit/>
          </a:bodyPr>
          <a:lstStyle/>
          <a:p>
            <a:endParaRPr lang="en-US"/>
          </a:p>
        </p:txBody>
      </p:sp>
      <p:sp>
        <p:nvSpPr>
          <p:cNvPr id="223" name="TextBox 222">
            <a:extLst>
              <a:ext uri="{FF2B5EF4-FFF2-40B4-BE49-F238E27FC236}">
                <a16:creationId xmlns:a16="http://schemas.microsoft.com/office/drawing/2014/main" id="{834E6506-69D6-0FB9-B251-87AF11221001}"/>
              </a:ext>
            </a:extLst>
          </p:cNvPr>
          <p:cNvSpPr txBox="1"/>
          <p:nvPr userDrawn="1">
            <p:custDataLst>
              <p:tags r:id="rId217"/>
            </p:custDataLst>
          </p:nvPr>
        </p:nvSpPr>
        <p:spPr>
          <a:xfrm>
            <a:off x="10126800" y="417600"/>
            <a:ext cx="1443600" cy="363600"/>
          </a:xfrm>
          <a:prstGeom prst="rect">
            <a:avLst/>
          </a:prstGeom>
          <a:noFill/>
        </p:spPr>
        <p:txBody>
          <a:bodyPr vert="horz" rtlCol="0">
            <a:spAutoFit/>
          </a:bodyPr>
          <a:lstStyle/>
          <a:p>
            <a:endParaRPr lang="en-US"/>
          </a:p>
        </p:txBody>
      </p:sp>
      <p:sp>
        <p:nvSpPr>
          <p:cNvPr id="224" name="TextBox 223">
            <a:extLst>
              <a:ext uri="{FF2B5EF4-FFF2-40B4-BE49-F238E27FC236}">
                <a16:creationId xmlns:a16="http://schemas.microsoft.com/office/drawing/2014/main" id="{96406740-2FBF-2330-E462-FA9DB78D46B8}"/>
              </a:ext>
            </a:extLst>
          </p:cNvPr>
          <p:cNvSpPr txBox="1"/>
          <p:nvPr userDrawn="1">
            <p:custDataLst>
              <p:tags r:id="rId218"/>
            </p:custDataLst>
          </p:nvPr>
        </p:nvSpPr>
        <p:spPr>
          <a:xfrm>
            <a:off x="10126800" y="417600"/>
            <a:ext cx="1443600" cy="363600"/>
          </a:xfrm>
          <a:prstGeom prst="rect">
            <a:avLst/>
          </a:prstGeom>
          <a:noFill/>
        </p:spPr>
        <p:txBody>
          <a:bodyPr vert="horz" rtlCol="0">
            <a:spAutoFit/>
          </a:bodyPr>
          <a:lstStyle/>
          <a:p>
            <a:endParaRPr lang="en-US"/>
          </a:p>
        </p:txBody>
      </p:sp>
      <p:sp>
        <p:nvSpPr>
          <p:cNvPr id="225" name="TextBox 224">
            <a:extLst>
              <a:ext uri="{FF2B5EF4-FFF2-40B4-BE49-F238E27FC236}">
                <a16:creationId xmlns:a16="http://schemas.microsoft.com/office/drawing/2014/main" id="{91533A91-B875-23C7-F45E-384CCFE3E1E4}"/>
              </a:ext>
            </a:extLst>
          </p:cNvPr>
          <p:cNvSpPr txBox="1"/>
          <p:nvPr userDrawn="1">
            <p:custDataLst>
              <p:tags r:id="rId219"/>
            </p:custDataLst>
          </p:nvPr>
        </p:nvSpPr>
        <p:spPr>
          <a:xfrm>
            <a:off x="10126800" y="417600"/>
            <a:ext cx="1443600" cy="363600"/>
          </a:xfrm>
          <a:prstGeom prst="rect">
            <a:avLst/>
          </a:prstGeom>
          <a:noFill/>
        </p:spPr>
        <p:txBody>
          <a:bodyPr vert="horz" rtlCol="0">
            <a:spAutoFit/>
          </a:bodyPr>
          <a:lstStyle/>
          <a:p>
            <a:endParaRPr lang="en-US"/>
          </a:p>
        </p:txBody>
      </p:sp>
      <p:sp>
        <p:nvSpPr>
          <p:cNvPr id="226" name="TextBox 225">
            <a:extLst>
              <a:ext uri="{FF2B5EF4-FFF2-40B4-BE49-F238E27FC236}">
                <a16:creationId xmlns:a16="http://schemas.microsoft.com/office/drawing/2014/main" id="{E2D74EE8-FF6D-B5BB-ED6F-2A0224A5E825}"/>
              </a:ext>
            </a:extLst>
          </p:cNvPr>
          <p:cNvSpPr txBox="1"/>
          <p:nvPr userDrawn="1">
            <p:custDataLst>
              <p:tags r:id="rId220"/>
            </p:custDataLst>
          </p:nvPr>
        </p:nvSpPr>
        <p:spPr>
          <a:xfrm>
            <a:off x="10126800" y="417600"/>
            <a:ext cx="1443600" cy="363600"/>
          </a:xfrm>
          <a:prstGeom prst="rect">
            <a:avLst/>
          </a:prstGeom>
          <a:noFill/>
        </p:spPr>
        <p:txBody>
          <a:bodyPr vert="horz" rtlCol="0">
            <a:spAutoFit/>
          </a:bodyPr>
          <a:lstStyle/>
          <a:p>
            <a:endParaRPr lang="en-US"/>
          </a:p>
        </p:txBody>
      </p:sp>
      <p:sp>
        <p:nvSpPr>
          <p:cNvPr id="227" name="TextBox 226">
            <a:extLst>
              <a:ext uri="{FF2B5EF4-FFF2-40B4-BE49-F238E27FC236}">
                <a16:creationId xmlns:a16="http://schemas.microsoft.com/office/drawing/2014/main" id="{1C9BCD7D-F8C8-6DD0-10FF-3A87108C1B99}"/>
              </a:ext>
            </a:extLst>
          </p:cNvPr>
          <p:cNvSpPr txBox="1"/>
          <p:nvPr userDrawn="1">
            <p:custDataLst>
              <p:tags r:id="rId221"/>
            </p:custDataLst>
          </p:nvPr>
        </p:nvSpPr>
        <p:spPr>
          <a:xfrm>
            <a:off x="10126800" y="417600"/>
            <a:ext cx="1443600" cy="363600"/>
          </a:xfrm>
          <a:prstGeom prst="rect">
            <a:avLst/>
          </a:prstGeom>
          <a:noFill/>
        </p:spPr>
        <p:txBody>
          <a:bodyPr vert="horz" rtlCol="0">
            <a:spAutoFit/>
          </a:bodyPr>
          <a:lstStyle/>
          <a:p>
            <a:endParaRPr lang="en-US"/>
          </a:p>
        </p:txBody>
      </p:sp>
      <p:sp>
        <p:nvSpPr>
          <p:cNvPr id="228" name="TextBox 227">
            <a:extLst>
              <a:ext uri="{FF2B5EF4-FFF2-40B4-BE49-F238E27FC236}">
                <a16:creationId xmlns:a16="http://schemas.microsoft.com/office/drawing/2014/main" id="{AFF917F4-D6B4-09BE-0EA1-BCBBFC910B7C}"/>
              </a:ext>
            </a:extLst>
          </p:cNvPr>
          <p:cNvSpPr txBox="1"/>
          <p:nvPr userDrawn="1">
            <p:custDataLst>
              <p:tags r:id="rId222"/>
            </p:custDataLst>
          </p:nvPr>
        </p:nvSpPr>
        <p:spPr>
          <a:xfrm>
            <a:off x="10126800" y="417600"/>
            <a:ext cx="1443600" cy="363600"/>
          </a:xfrm>
          <a:prstGeom prst="rect">
            <a:avLst/>
          </a:prstGeom>
          <a:noFill/>
        </p:spPr>
        <p:txBody>
          <a:bodyPr vert="horz" rtlCol="0">
            <a:spAutoFit/>
          </a:bodyPr>
          <a:lstStyle/>
          <a:p>
            <a:endParaRPr lang="en-US"/>
          </a:p>
        </p:txBody>
      </p:sp>
      <p:sp>
        <p:nvSpPr>
          <p:cNvPr id="229" name="TextBox 228">
            <a:extLst>
              <a:ext uri="{FF2B5EF4-FFF2-40B4-BE49-F238E27FC236}">
                <a16:creationId xmlns:a16="http://schemas.microsoft.com/office/drawing/2014/main" id="{B537BED8-3FD0-00C2-E42C-11950505DDD0}"/>
              </a:ext>
            </a:extLst>
          </p:cNvPr>
          <p:cNvSpPr txBox="1"/>
          <p:nvPr userDrawn="1">
            <p:custDataLst>
              <p:tags r:id="rId223"/>
            </p:custDataLst>
          </p:nvPr>
        </p:nvSpPr>
        <p:spPr>
          <a:xfrm>
            <a:off x="10126800" y="417600"/>
            <a:ext cx="1443600" cy="363600"/>
          </a:xfrm>
          <a:prstGeom prst="rect">
            <a:avLst/>
          </a:prstGeom>
          <a:noFill/>
        </p:spPr>
        <p:txBody>
          <a:bodyPr vert="horz" rtlCol="0">
            <a:spAutoFit/>
          </a:bodyPr>
          <a:lstStyle/>
          <a:p>
            <a:endParaRPr lang="en-US"/>
          </a:p>
        </p:txBody>
      </p:sp>
      <p:sp>
        <p:nvSpPr>
          <p:cNvPr id="230" name="TextBox 229">
            <a:extLst>
              <a:ext uri="{FF2B5EF4-FFF2-40B4-BE49-F238E27FC236}">
                <a16:creationId xmlns:a16="http://schemas.microsoft.com/office/drawing/2014/main" id="{2CBBAEBC-C641-C9E4-3966-88C55A4F482F}"/>
              </a:ext>
            </a:extLst>
          </p:cNvPr>
          <p:cNvSpPr txBox="1"/>
          <p:nvPr userDrawn="1">
            <p:custDataLst>
              <p:tags r:id="rId224"/>
            </p:custDataLst>
          </p:nvPr>
        </p:nvSpPr>
        <p:spPr>
          <a:xfrm>
            <a:off x="10126800" y="417600"/>
            <a:ext cx="1443600" cy="363600"/>
          </a:xfrm>
          <a:prstGeom prst="rect">
            <a:avLst/>
          </a:prstGeom>
          <a:noFill/>
        </p:spPr>
        <p:txBody>
          <a:bodyPr vert="horz" rtlCol="0">
            <a:spAutoFit/>
          </a:bodyPr>
          <a:lstStyle/>
          <a:p>
            <a:endParaRPr lang="en-US"/>
          </a:p>
        </p:txBody>
      </p:sp>
      <p:sp>
        <p:nvSpPr>
          <p:cNvPr id="231" name="TextBox 230">
            <a:extLst>
              <a:ext uri="{FF2B5EF4-FFF2-40B4-BE49-F238E27FC236}">
                <a16:creationId xmlns:a16="http://schemas.microsoft.com/office/drawing/2014/main" id="{EE773BE1-394A-D072-FB5F-A7D346A18535}"/>
              </a:ext>
            </a:extLst>
          </p:cNvPr>
          <p:cNvSpPr txBox="1"/>
          <p:nvPr userDrawn="1">
            <p:custDataLst>
              <p:tags r:id="rId225"/>
            </p:custDataLst>
          </p:nvPr>
        </p:nvSpPr>
        <p:spPr>
          <a:xfrm>
            <a:off x="10126800" y="417600"/>
            <a:ext cx="1443600" cy="363600"/>
          </a:xfrm>
          <a:prstGeom prst="rect">
            <a:avLst/>
          </a:prstGeom>
          <a:noFill/>
        </p:spPr>
        <p:txBody>
          <a:bodyPr vert="horz" rtlCol="0">
            <a:spAutoFit/>
          </a:bodyPr>
          <a:lstStyle/>
          <a:p>
            <a:endParaRPr lang="en-US"/>
          </a:p>
        </p:txBody>
      </p:sp>
      <p:sp>
        <p:nvSpPr>
          <p:cNvPr id="232" name="TextBox 231">
            <a:extLst>
              <a:ext uri="{FF2B5EF4-FFF2-40B4-BE49-F238E27FC236}">
                <a16:creationId xmlns:a16="http://schemas.microsoft.com/office/drawing/2014/main" id="{FB8F8C13-4FB1-B8EC-9D28-A46107CFA035}"/>
              </a:ext>
            </a:extLst>
          </p:cNvPr>
          <p:cNvSpPr txBox="1"/>
          <p:nvPr userDrawn="1">
            <p:custDataLst>
              <p:tags r:id="rId226"/>
            </p:custDataLst>
          </p:nvPr>
        </p:nvSpPr>
        <p:spPr>
          <a:xfrm>
            <a:off x="10126800" y="417600"/>
            <a:ext cx="1443600" cy="363600"/>
          </a:xfrm>
          <a:prstGeom prst="rect">
            <a:avLst/>
          </a:prstGeom>
          <a:noFill/>
        </p:spPr>
        <p:txBody>
          <a:bodyPr vert="horz" rtlCol="0">
            <a:spAutoFit/>
          </a:bodyPr>
          <a:lstStyle/>
          <a:p>
            <a:endParaRPr lang="en-US"/>
          </a:p>
        </p:txBody>
      </p:sp>
      <p:sp>
        <p:nvSpPr>
          <p:cNvPr id="233" name="TextBox 232">
            <a:extLst>
              <a:ext uri="{FF2B5EF4-FFF2-40B4-BE49-F238E27FC236}">
                <a16:creationId xmlns:a16="http://schemas.microsoft.com/office/drawing/2014/main" id="{28AB211C-2690-1B1D-1B9E-DEFC022F6B7C}"/>
              </a:ext>
            </a:extLst>
          </p:cNvPr>
          <p:cNvSpPr txBox="1"/>
          <p:nvPr userDrawn="1">
            <p:custDataLst>
              <p:tags r:id="rId227"/>
            </p:custDataLst>
          </p:nvPr>
        </p:nvSpPr>
        <p:spPr>
          <a:xfrm>
            <a:off x="10126800" y="417600"/>
            <a:ext cx="1443600" cy="363600"/>
          </a:xfrm>
          <a:prstGeom prst="rect">
            <a:avLst/>
          </a:prstGeom>
          <a:noFill/>
        </p:spPr>
        <p:txBody>
          <a:bodyPr vert="horz" rtlCol="0">
            <a:spAutoFit/>
          </a:bodyPr>
          <a:lstStyle/>
          <a:p>
            <a:endParaRPr lang="en-US"/>
          </a:p>
        </p:txBody>
      </p:sp>
      <p:sp>
        <p:nvSpPr>
          <p:cNvPr id="234" name="TextBox 233">
            <a:extLst>
              <a:ext uri="{FF2B5EF4-FFF2-40B4-BE49-F238E27FC236}">
                <a16:creationId xmlns:a16="http://schemas.microsoft.com/office/drawing/2014/main" id="{293501DE-36BF-5FEC-0A35-F153D7645609}"/>
              </a:ext>
            </a:extLst>
          </p:cNvPr>
          <p:cNvSpPr txBox="1"/>
          <p:nvPr userDrawn="1">
            <p:custDataLst>
              <p:tags r:id="rId228"/>
            </p:custDataLst>
          </p:nvPr>
        </p:nvSpPr>
        <p:spPr>
          <a:xfrm>
            <a:off x="10126800" y="417600"/>
            <a:ext cx="1443600" cy="363600"/>
          </a:xfrm>
          <a:prstGeom prst="rect">
            <a:avLst/>
          </a:prstGeom>
          <a:noFill/>
        </p:spPr>
        <p:txBody>
          <a:bodyPr vert="horz" rtlCol="0">
            <a:spAutoFit/>
          </a:bodyPr>
          <a:lstStyle/>
          <a:p>
            <a:endParaRPr lang="en-US"/>
          </a:p>
        </p:txBody>
      </p:sp>
      <p:sp>
        <p:nvSpPr>
          <p:cNvPr id="235" name="TextBox 234">
            <a:extLst>
              <a:ext uri="{FF2B5EF4-FFF2-40B4-BE49-F238E27FC236}">
                <a16:creationId xmlns:a16="http://schemas.microsoft.com/office/drawing/2014/main" id="{F47698F2-A0E5-5811-CA8F-AC96AE2E0763}"/>
              </a:ext>
            </a:extLst>
          </p:cNvPr>
          <p:cNvSpPr txBox="1"/>
          <p:nvPr userDrawn="1">
            <p:custDataLst>
              <p:tags r:id="rId229"/>
            </p:custDataLst>
          </p:nvPr>
        </p:nvSpPr>
        <p:spPr>
          <a:xfrm>
            <a:off x="10126800" y="417600"/>
            <a:ext cx="1443600" cy="363600"/>
          </a:xfrm>
          <a:prstGeom prst="rect">
            <a:avLst/>
          </a:prstGeom>
          <a:noFill/>
        </p:spPr>
        <p:txBody>
          <a:bodyPr vert="horz" rtlCol="0">
            <a:spAutoFit/>
          </a:bodyPr>
          <a:lstStyle/>
          <a:p>
            <a:endParaRPr lang="en-US"/>
          </a:p>
        </p:txBody>
      </p:sp>
      <p:sp>
        <p:nvSpPr>
          <p:cNvPr id="236" name="TextBox 235">
            <a:extLst>
              <a:ext uri="{FF2B5EF4-FFF2-40B4-BE49-F238E27FC236}">
                <a16:creationId xmlns:a16="http://schemas.microsoft.com/office/drawing/2014/main" id="{DDFA242C-D0A7-C713-1F13-1B9BCD613AFD}"/>
              </a:ext>
            </a:extLst>
          </p:cNvPr>
          <p:cNvSpPr txBox="1"/>
          <p:nvPr userDrawn="1">
            <p:custDataLst>
              <p:tags r:id="rId230"/>
            </p:custDataLst>
          </p:nvPr>
        </p:nvSpPr>
        <p:spPr>
          <a:xfrm>
            <a:off x="10126800" y="417600"/>
            <a:ext cx="1443600" cy="363600"/>
          </a:xfrm>
          <a:prstGeom prst="rect">
            <a:avLst/>
          </a:prstGeom>
          <a:noFill/>
        </p:spPr>
        <p:txBody>
          <a:bodyPr vert="horz" rtlCol="0">
            <a:spAutoFit/>
          </a:bodyPr>
          <a:lstStyle/>
          <a:p>
            <a:endParaRPr lang="en-US"/>
          </a:p>
        </p:txBody>
      </p:sp>
      <p:sp>
        <p:nvSpPr>
          <p:cNvPr id="237" name="TextBox 236">
            <a:extLst>
              <a:ext uri="{FF2B5EF4-FFF2-40B4-BE49-F238E27FC236}">
                <a16:creationId xmlns:a16="http://schemas.microsoft.com/office/drawing/2014/main" id="{BCDE010C-A517-EB43-7644-E9AB5D11AE06}"/>
              </a:ext>
            </a:extLst>
          </p:cNvPr>
          <p:cNvSpPr txBox="1"/>
          <p:nvPr userDrawn="1">
            <p:custDataLst>
              <p:tags r:id="rId231"/>
            </p:custDataLst>
          </p:nvPr>
        </p:nvSpPr>
        <p:spPr>
          <a:xfrm>
            <a:off x="10126800" y="417600"/>
            <a:ext cx="1443600" cy="363600"/>
          </a:xfrm>
          <a:prstGeom prst="rect">
            <a:avLst/>
          </a:prstGeom>
          <a:noFill/>
        </p:spPr>
        <p:txBody>
          <a:bodyPr vert="horz" rtlCol="0">
            <a:spAutoFit/>
          </a:bodyPr>
          <a:lstStyle/>
          <a:p>
            <a:endParaRPr lang="en-US"/>
          </a:p>
        </p:txBody>
      </p:sp>
      <p:sp>
        <p:nvSpPr>
          <p:cNvPr id="238" name="TextBox 237">
            <a:extLst>
              <a:ext uri="{FF2B5EF4-FFF2-40B4-BE49-F238E27FC236}">
                <a16:creationId xmlns:a16="http://schemas.microsoft.com/office/drawing/2014/main" id="{39E1AD7A-C845-C85A-18E4-2CD4670A2FF9}"/>
              </a:ext>
            </a:extLst>
          </p:cNvPr>
          <p:cNvSpPr txBox="1"/>
          <p:nvPr userDrawn="1">
            <p:custDataLst>
              <p:tags r:id="rId232"/>
            </p:custDataLst>
          </p:nvPr>
        </p:nvSpPr>
        <p:spPr>
          <a:xfrm>
            <a:off x="10126800" y="417600"/>
            <a:ext cx="1443600" cy="363600"/>
          </a:xfrm>
          <a:prstGeom prst="rect">
            <a:avLst/>
          </a:prstGeom>
          <a:noFill/>
        </p:spPr>
        <p:txBody>
          <a:bodyPr vert="horz" rtlCol="0">
            <a:spAutoFit/>
          </a:bodyPr>
          <a:lstStyle/>
          <a:p>
            <a:endParaRPr lang="en-US"/>
          </a:p>
        </p:txBody>
      </p:sp>
      <p:sp>
        <p:nvSpPr>
          <p:cNvPr id="239" name="TextBox 238">
            <a:extLst>
              <a:ext uri="{FF2B5EF4-FFF2-40B4-BE49-F238E27FC236}">
                <a16:creationId xmlns:a16="http://schemas.microsoft.com/office/drawing/2014/main" id="{21329AE0-E4DF-7A60-2008-BD210F8F47C7}"/>
              </a:ext>
            </a:extLst>
          </p:cNvPr>
          <p:cNvSpPr txBox="1"/>
          <p:nvPr userDrawn="1">
            <p:custDataLst>
              <p:tags r:id="rId233"/>
            </p:custDataLst>
          </p:nvPr>
        </p:nvSpPr>
        <p:spPr>
          <a:xfrm>
            <a:off x="10126800" y="417600"/>
            <a:ext cx="1443600" cy="363600"/>
          </a:xfrm>
          <a:prstGeom prst="rect">
            <a:avLst/>
          </a:prstGeom>
          <a:noFill/>
        </p:spPr>
        <p:txBody>
          <a:bodyPr vert="horz" rtlCol="0">
            <a:spAutoFit/>
          </a:bodyPr>
          <a:lstStyle/>
          <a:p>
            <a:endParaRPr lang="en-US"/>
          </a:p>
        </p:txBody>
      </p:sp>
      <p:sp>
        <p:nvSpPr>
          <p:cNvPr id="240" name="TextBox 239">
            <a:extLst>
              <a:ext uri="{FF2B5EF4-FFF2-40B4-BE49-F238E27FC236}">
                <a16:creationId xmlns:a16="http://schemas.microsoft.com/office/drawing/2014/main" id="{C4FF06DC-3830-D256-E32F-C4D12847FDFF}"/>
              </a:ext>
            </a:extLst>
          </p:cNvPr>
          <p:cNvSpPr txBox="1"/>
          <p:nvPr userDrawn="1">
            <p:custDataLst>
              <p:tags r:id="rId234"/>
            </p:custDataLst>
          </p:nvPr>
        </p:nvSpPr>
        <p:spPr>
          <a:xfrm>
            <a:off x="10126800" y="417600"/>
            <a:ext cx="1443600" cy="363600"/>
          </a:xfrm>
          <a:prstGeom prst="rect">
            <a:avLst/>
          </a:prstGeom>
          <a:noFill/>
        </p:spPr>
        <p:txBody>
          <a:bodyPr vert="horz" rtlCol="0">
            <a:spAutoFit/>
          </a:bodyPr>
          <a:lstStyle/>
          <a:p>
            <a:endParaRPr lang="en-US"/>
          </a:p>
        </p:txBody>
      </p:sp>
      <p:sp>
        <p:nvSpPr>
          <p:cNvPr id="241" name="TextBox 240">
            <a:extLst>
              <a:ext uri="{FF2B5EF4-FFF2-40B4-BE49-F238E27FC236}">
                <a16:creationId xmlns:a16="http://schemas.microsoft.com/office/drawing/2014/main" id="{4FF422E8-1687-16C9-D915-CF0CE9DCCF7E}"/>
              </a:ext>
            </a:extLst>
          </p:cNvPr>
          <p:cNvSpPr txBox="1"/>
          <p:nvPr userDrawn="1">
            <p:custDataLst>
              <p:tags r:id="rId235"/>
            </p:custDataLst>
          </p:nvPr>
        </p:nvSpPr>
        <p:spPr>
          <a:xfrm>
            <a:off x="10126800" y="417600"/>
            <a:ext cx="1443600" cy="363600"/>
          </a:xfrm>
          <a:prstGeom prst="rect">
            <a:avLst/>
          </a:prstGeom>
          <a:noFill/>
        </p:spPr>
        <p:txBody>
          <a:bodyPr vert="horz" rtlCol="0">
            <a:spAutoFit/>
          </a:bodyPr>
          <a:lstStyle/>
          <a:p>
            <a:endParaRPr lang="en-US"/>
          </a:p>
        </p:txBody>
      </p:sp>
      <p:sp>
        <p:nvSpPr>
          <p:cNvPr id="242" name="TextBox 241">
            <a:extLst>
              <a:ext uri="{FF2B5EF4-FFF2-40B4-BE49-F238E27FC236}">
                <a16:creationId xmlns:a16="http://schemas.microsoft.com/office/drawing/2014/main" id="{62C5479D-C56B-886E-63EC-55875CFAB72E}"/>
              </a:ext>
            </a:extLst>
          </p:cNvPr>
          <p:cNvSpPr txBox="1"/>
          <p:nvPr userDrawn="1">
            <p:custDataLst>
              <p:tags r:id="rId236"/>
            </p:custDataLst>
          </p:nvPr>
        </p:nvSpPr>
        <p:spPr>
          <a:xfrm>
            <a:off x="10126800" y="417600"/>
            <a:ext cx="1443600" cy="363600"/>
          </a:xfrm>
          <a:prstGeom prst="rect">
            <a:avLst/>
          </a:prstGeom>
          <a:noFill/>
        </p:spPr>
        <p:txBody>
          <a:bodyPr vert="horz" rtlCol="0">
            <a:spAutoFit/>
          </a:bodyPr>
          <a:lstStyle/>
          <a:p>
            <a:endParaRPr lang="en-US"/>
          </a:p>
        </p:txBody>
      </p:sp>
      <p:sp>
        <p:nvSpPr>
          <p:cNvPr id="243" name="TextBox 242">
            <a:extLst>
              <a:ext uri="{FF2B5EF4-FFF2-40B4-BE49-F238E27FC236}">
                <a16:creationId xmlns:a16="http://schemas.microsoft.com/office/drawing/2014/main" id="{90A83FB0-FF72-BDD6-CB66-9835EB1350D8}"/>
              </a:ext>
            </a:extLst>
          </p:cNvPr>
          <p:cNvSpPr txBox="1"/>
          <p:nvPr userDrawn="1">
            <p:custDataLst>
              <p:tags r:id="rId237"/>
            </p:custDataLst>
          </p:nvPr>
        </p:nvSpPr>
        <p:spPr>
          <a:xfrm>
            <a:off x="10126800" y="417600"/>
            <a:ext cx="1443600" cy="363600"/>
          </a:xfrm>
          <a:prstGeom prst="rect">
            <a:avLst/>
          </a:prstGeom>
          <a:noFill/>
        </p:spPr>
        <p:txBody>
          <a:bodyPr vert="horz" rtlCol="0">
            <a:spAutoFit/>
          </a:bodyPr>
          <a:lstStyle/>
          <a:p>
            <a:endParaRPr lang="en-US"/>
          </a:p>
        </p:txBody>
      </p:sp>
      <p:sp>
        <p:nvSpPr>
          <p:cNvPr id="244" name="TextBox 243">
            <a:extLst>
              <a:ext uri="{FF2B5EF4-FFF2-40B4-BE49-F238E27FC236}">
                <a16:creationId xmlns:a16="http://schemas.microsoft.com/office/drawing/2014/main" id="{8605335C-8346-7DDC-8F1F-770CE730A061}"/>
              </a:ext>
            </a:extLst>
          </p:cNvPr>
          <p:cNvSpPr txBox="1"/>
          <p:nvPr userDrawn="1">
            <p:custDataLst>
              <p:tags r:id="rId238"/>
            </p:custDataLst>
          </p:nvPr>
        </p:nvSpPr>
        <p:spPr>
          <a:xfrm>
            <a:off x="10126800" y="417600"/>
            <a:ext cx="1443600" cy="363600"/>
          </a:xfrm>
          <a:prstGeom prst="rect">
            <a:avLst/>
          </a:prstGeom>
          <a:noFill/>
        </p:spPr>
        <p:txBody>
          <a:bodyPr vert="horz" rtlCol="0">
            <a:spAutoFit/>
          </a:bodyPr>
          <a:lstStyle/>
          <a:p>
            <a:endParaRPr lang="en-US"/>
          </a:p>
        </p:txBody>
      </p:sp>
      <p:sp>
        <p:nvSpPr>
          <p:cNvPr id="245" name="TextBox 244">
            <a:extLst>
              <a:ext uri="{FF2B5EF4-FFF2-40B4-BE49-F238E27FC236}">
                <a16:creationId xmlns:a16="http://schemas.microsoft.com/office/drawing/2014/main" id="{4B5C9FB5-4594-6B8A-1D42-3181392EB2CC}"/>
              </a:ext>
            </a:extLst>
          </p:cNvPr>
          <p:cNvSpPr txBox="1"/>
          <p:nvPr userDrawn="1">
            <p:custDataLst>
              <p:tags r:id="rId239"/>
            </p:custDataLst>
          </p:nvPr>
        </p:nvSpPr>
        <p:spPr>
          <a:xfrm>
            <a:off x="10126800" y="417600"/>
            <a:ext cx="1443600" cy="363600"/>
          </a:xfrm>
          <a:prstGeom prst="rect">
            <a:avLst/>
          </a:prstGeom>
          <a:noFill/>
        </p:spPr>
        <p:txBody>
          <a:bodyPr vert="horz" rtlCol="0">
            <a:spAutoFit/>
          </a:bodyPr>
          <a:lstStyle/>
          <a:p>
            <a:endParaRPr lang="en-US"/>
          </a:p>
        </p:txBody>
      </p:sp>
      <p:sp>
        <p:nvSpPr>
          <p:cNvPr id="246" name="TextBox 245">
            <a:extLst>
              <a:ext uri="{FF2B5EF4-FFF2-40B4-BE49-F238E27FC236}">
                <a16:creationId xmlns:a16="http://schemas.microsoft.com/office/drawing/2014/main" id="{E8B55AD7-F339-E939-1A04-2295ED26AEAC}"/>
              </a:ext>
            </a:extLst>
          </p:cNvPr>
          <p:cNvSpPr txBox="1"/>
          <p:nvPr userDrawn="1">
            <p:custDataLst>
              <p:tags r:id="rId240"/>
            </p:custDataLst>
          </p:nvPr>
        </p:nvSpPr>
        <p:spPr>
          <a:xfrm>
            <a:off x="10126800" y="417600"/>
            <a:ext cx="1443600" cy="363600"/>
          </a:xfrm>
          <a:prstGeom prst="rect">
            <a:avLst/>
          </a:prstGeom>
          <a:noFill/>
        </p:spPr>
        <p:txBody>
          <a:bodyPr vert="horz" rtlCol="0">
            <a:spAutoFit/>
          </a:bodyPr>
          <a:lstStyle/>
          <a:p>
            <a:endParaRPr lang="en-US"/>
          </a:p>
        </p:txBody>
      </p:sp>
      <p:sp>
        <p:nvSpPr>
          <p:cNvPr id="247" name="TextBox 246">
            <a:extLst>
              <a:ext uri="{FF2B5EF4-FFF2-40B4-BE49-F238E27FC236}">
                <a16:creationId xmlns:a16="http://schemas.microsoft.com/office/drawing/2014/main" id="{7A87A168-D6B4-9A1A-B576-153E998A98B9}"/>
              </a:ext>
            </a:extLst>
          </p:cNvPr>
          <p:cNvSpPr txBox="1"/>
          <p:nvPr userDrawn="1">
            <p:custDataLst>
              <p:tags r:id="rId241"/>
            </p:custDataLst>
          </p:nvPr>
        </p:nvSpPr>
        <p:spPr>
          <a:xfrm>
            <a:off x="10126800" y="417600"/>
            <a:ext cx="1443600" cy="363600"/>
          </a:xfrm>
          <a:prstGeom prst="rect">
            <a:avLst/>
          </a:prstGeom>
          <a:noFill/>
        </p:spPr>
        <p:txBody>
          <a:bodyPr vert="horz" rtlCol="0">
            <a:spAutoFit/>
          </a:bodyPr>
          <a:lstStyle/>
          <a:p>
            <a:endParaRPr lang="en-US"/>
          </a:p>
        </p:txBody>
      </p:sp>
      <p:sp>
        <p:nvSpPr>
          <p:cNvPr id="248" name="TextBox 247">
            <a:extLst>
              <a:ext uri="{FF2B5EF4-FFF2-40B4-BE49-F238E27FC236}">
                <a16:creationId xmlns:a16="http://schemas.microsoft.com/office/drawing/2014/main" id="{4E0F1E08-F5DF-8CFA-DFC5-69F25BA901F7}"/>
              </a:ext>
            </a:extLst>
          </p:cNvPr>
          <p:cNvSpPr txBox="1"/>
          <p:nvPr userDrawn="1">
            <p:custDataLst>
              <p:tags r:id="rId242"/>
            </p:custDataLst>
          </p:nvPr>
        </p:nvSpPr>
        <p:spPr>
          <a:xfrm>
            <a:off x="10126800" y="417600"/>
            <a:ext cx="1443600" cy="363600"/>
          </a:xfrm>
          <a:prstGeom prst="rect">
            <a:avLst/>
          </a:prstGeom>
          <a:noFill/>
        </p:spPr>
        <p:txBody>
          <a:bodyPr vert="horz" rtlCol="0">
            <a:spAutoFit/>
          </a:bodyPr>
          <a:lstStyle/>
          <a:p>
            <a:endParaRPr lang="en-US"/>
          </a:p>
        </p:txBody>
      </p:sp>
      <p:sp>
        <p:nvSpPr>
          <p:cNvPr id="249" name="TextBox 248">
            <a:extLst>
              <a:ext uri="{FF2B5EF4-FFF2-40B4-BE49-F238E27FC236}">
                <a16:creationId xmlns:a16="http://schemas.microsoft.com/office/drawing/2014/main" id="{5060D79E-8129-43E4-4FA0-AE07838465C8}"/>
              </a:ext>
            </a:extLst>
          </p:cNvPr>
          <p:cNvSpPr txBox="1"/>
          <p:nvPr userDrawn="1">
            <p:custDataLst>
              <p:tags r:id="rId243"/>
            </p:custDataLst>
          </p:nvPr>
        </p:nvSpPr>
        <p:spPr>
          <a:xfrm>
            <a:off x="10126800" y="417600"/>
            <a:ext cx="1443600" cy="363600"/>
          </a:xfrm>
          <a:prstGeom prst="rect">
            <a:avLst/>
          </a:prstGeom>
          <a:noFill/>
        </p:spPr>
        <p:txBody>
          <a:bodyPr vert="horz" rtlCol="0">
            <a:spAutoFit/>
          </a:bodyPr>
          <a:lstStyle/>
          <a:p>
            <a:endParaRPr lang="en-US"/>
          </a:p>
        </p:txBody>
      </p:sp>
      <p:sp>
        <p:nvSpPr>
          <p:cNvPr id="250" name="TextBox 249">
            <a:extLst>
              <a:ext uri="{FF2B5EF4-FFF2-40B4-BE49-F238E27FC236}">
                <a16:creationId xmlns:a16="http://schemas.microsoft.com/office/drawing/2014/main" id="{48A77759-1295-3896-F881-9B20DA2CF2D0}"/>
              </a:ext>
            </a:extLst>
          </p:cNvPr>
          <p:cNvSpPr txBox="1"/>
          <p:nvPr userDrawn="1">
            <p:custDataLst>
              <p:tags r:id="rId244"/>
            </p:custDataLst>
          </p:nvPr>
        </p:nvSpPr>
        <p:spPr>
          <a:xfrm>
            <a:off x="10126800" y="417600"/>
            <a:ext cx="1443600" cy="363600"/>
          </a:xfrm>
          <a:prstGeom prst="rect">
            <a:avLst/>
          </a:prstGeom>
          <a:noFill/>
        </p:spPr>
        <p:txBody>
          <a:bodyPr vert="horz" rtlCol="0">
            <a:spAutoFit/>
          </a:bodyPr>
          <a:lstStyle/>
          <a:p>
            <a:endParaRPr lang="en-US"/>
          </a:p>
        </p:txBody>
      </p:sp>
      <p:sp>
        <p:nvSpPr>
          <p:cNvPr id="251" name="TextBox 250">
            <a:extLst>
              <a:ext uri="{FF2B5EF4-FFF2-40B4-BE49-F238E27FC236}">
                <a16:creationId xmlns:a16="http://schemas.microsoft.com/office/drawing/2014/main" id="{A186B82C-2AA6-6D29-FFCF-C356600C6B90}"/>
              </a:ext>
            </a:extLst>
          </p:cNvPr>
          <p:cNvSpPr txBox="1"/>
          <p:nvPr userDrawn="1">
            <p:custDataLst>
              <p:tags r:id="rId245"/>
            </p:custDataLst>
          </p:nvPr>
        </p:nvSpPr>
        <p:spPr>
          <a:xfrm>
            <a:off x="10126800" y="417600"/>
            <a:ext cx="1443600" cy="363600"/>
          </a:xfrm>
          <a:prstGeom prst="rect">
            <a:avLst/>
          </a:prstGeom>
          <a:noFill/>
        </p:spPr>
        <p:txBody>
          <a:bodyPr vert="horz" rtlCol="0">
            <a:spAutoFit/>
          </a:bodyPr>
          <a:lstStyle/>
          <a:p>
            <a:endParaRPr lang="en-US"/>
          </a:p>
        </p:txBody>
      </p:sp>
      <p:sp>
        <p:nvSpPr>
          <p:cNvPr id="252" name="TextBox 251">
            <a:extLst>
              <a:ext uri="{FF2B5EF4-FFF2-40B4-BE49-F238E27FC236}">
                <a16:creationId xmlns:a16="http://schemas.microsoft.com/office/drawing/2014/main" id="{C9154DD9-7483-E833-399F-FB4D6C7576B0}"/>
              </a:ext>
            </a:extLst>
          </p:cNvPr>
          <p:cNvSpPr txBox="1"/>
          <p:nvPr userDrawn="1">
            <p:custDataLst>
              <p:tags r:id="rId246"/>
            </p:custDataLst>
          </p:nvPr>
        </p:nvSpPr>
        <p:spPr>
          <a:xfrm>
            <a:off x="10126800" y="417600"/>
            <a:ext cx="1443600" cy="363600"/>
          </a:xfrm>
          <a:prstGeom prst="rect">
            <a:avLst/>
          </a:prstGeom>
          <a:noFill/>
        </p:spPr>
        <p:txBody>
          <a:bodyPr vert="horz" rtlCol="0">
            <a:spAutoFit/>
          </a:bodyPr>
          <a:lstStyle/>
          <a:p>
            <a:endParaRPr lang="en-US"/>
          </a:p>
        </p:txBody>
      </p:sp>
      <p:sp>
        <p:nvSpPr>
          <p:cNvPr id="253" name="TextBox 252">
            <a:extLst>
              <a:ext uri="{FF2B5EF4-FFF2-40B4-BE49-F238E27FC236}">
                <a16:creationId xmlns:a16="http://schemas.microsoft.com/office/drawing/2014/main" id="{B5BA5EC9-B029-4EE1-5F27-3C568FBBBFF6}"/>
              </a:ext>
            </a:extLst>
          </p:cNvPr>
          <p:cNvSpPr txBox="1"/>
          <p:nvPr userDrawn="1">
            <p:custDataLst>
              <p:tags r:id="rId247"/>
            </p:custDataLst>
          </p:nvPr>
        </p:nvSpPr>
        <p:spPr>
          <a:xfrm>
            <a:off x="10126800" y="417600"/>
            <a:ext cx="1443600" cy="363600"/>
          </a:xfrm>
          <a:prstGeom prst="rect">
            <a:avLst/>
          </a:prstGeom>
          <a:noFill/>
        </p:spPr>
        <p:txBody>
          <a:bodyPr vert="horz" rtlCol="0">
            <a:spAutoFit/>
          </a:bodyPr>
          <a:lstStyle/>
          <a:p>
            <a:endParaRPr lang="en-US"/>
          </a:p>
        </p:txBody>
      </p:sp>
      <p:sp>
        <p:nvSpPr>
          <p:cNvPr id="254" name="TextBox 253">
            <a:extLst>
              <a:ext uri="{FF2B5EF4-FFF2-40B4-BE49-F238E27FC236}">
                <a16:creationId xmlns:a16="http://schemas.microsoft.com/office/drawing/2014/main" id="{844DF196-C032-4102-FD4C-B3859F65D2AE}"/>
              </a:ext>
            </a:extLst>
          </p:cNvPr>
          <p:cNvSpPr txBox="1"/>
          <p:nvPr userDrawn="1">
            <p:custDataLst>
              <p:tags r:id="rId248"/>
            </p:custDataLst>
          </p:nvPr>
        </p:nvSpPr>
        <p:spPr>
          <a:xfrm>
            <a:off x="10126800" y="417600"/>
            <a:ext cx="1443600" cy="363600"/>
          </a:xfrm>
          <a:prstGeom prst="rect">
            <a:avLst/>
          </a:prstGeom>
          <a:noFill/>
        </p:spPr>
        <p:txBody>
          <a:bodyPr vert="horz" rtlCol="0">
            <a:spAutoFit/>
          </a:bodyPr>
          <a:lstStyle/>
          <a:p>
            <a:endParaRPr lang="en-US"/>
          </a:p>
        </p:txBody>
      </p:sp>
      <p:sp>
        <p:nvSpPr>
          <p:cNvPr id="255" name="TextBox 254">
            <a:extLst>
              <a:ext uri="{FF2B5EF4-FFF2-40B4-BE49-F238E27FC236}">
                <a16:creationId xmlns:a16="http://schemas.microsoft.com/office/drawing/2014/main" id="{A76EC068-7D6F-E706-2BD6-7E50B61059C2}"/>
              </a:ext>
            </a:extLst>
          </p:cNvPr>
          <p:cNvSpPr txBox="1"/>
          <p:nvPr userDrawn="1">
            <p:custDataLst>
              <p:tags r:id="rId249"/>
            </p:custDataLst>
          </p:nvPr>
        </p:nvSpPr>
        <p:spPr>
          <a:xfrm>
            <a:off x="10126800" y="417600"/>
            <a:ext cx="1443600" cy="363600"/>
          </a:xfrm>
          <a:prstGeom prst="rect">
            <a:avLst/>
          </a:prstGeom>
          <a:noFill/>
        </p:spPr>
        <p:txBody>
          <a:bodyPr vert="horz" rtlCol="0">
            <a:spAutoFit/>
          </a:bodyPr>
          <a:lstStyle/>
          <a:p>
            <a:endParaRPr lang="en-US"/>
          </a:p>
        </p:txBody>
      </p:sp>
      <p:sp>
        <p:nvSpPr>
          <p:cNvPr id="256" name="TextBox 255">
            <a:extLst>
              <a:ext uri="{FF2B5EF4-FFF2-40B4-BE49-F238E27FC236}">
                <a16:creationId xmlns:a16="http://schemas.microsoft.com/office/drawing/2014/main" id="{276FA4E7-0B28-915E-A5F6-4C137F013102}"/>
              </a:ext>
            </a:extLst>
          </p:cNvPr>
          <p:cNvSpPr txBox="1"/>
          <p:nvPr userDrawn="1">
            <p:custDataLst>
              <p:tags r:id="rId250"/>
            </p:custDataLst>
          </p:nvPr>
        </p:nvSpPr>
        <p:spPr>
          <a:xfrm>
            <a:off x="10126800" y="417600"/>
            <a:ext cx="1443600" cy="363600"/>
          </a:xfrm>
          <a:prstGeom prst="rect">
            <a:avLst/>
          </a:prstGeom>
          <a:noFill/>
        </p:spPr>
        <p:txBody>
          <a:bodyPr vert="horz" rtlCol="0">
            <a:spAutoFit/>
          </a:bodyPr>
          <a:lstStyle/>
          <a:p>
            <a:endParaRPr lang="en-US"/>
          </a:p>
        </p:txBody>
      </p:sp>
      <p:sp>
        <p:nvSpPr>
          <p:cNvPr id="257" name="TextBox 256">
            <a:extLst>
              <a:ext uri="{FF2B5EF4-FFF2-40B4-BE49-F238E27FC236}">
                <a16:creationId xmlns:a16="http://schemas.microsoft.com/office/drawing/2014/main" id="{F2E9B445-70FC-125B-B010-74F062FB10B9}"/>
              </a:ext>
            </a:extLst>
          </p:cNvPr>
          <p:cNvSpPr txBox="1"/>
          <p:nvPr userDrawn="1">
            <p:custDataLst>
              <p:tags r:id="rId251"/>
            </p:custDataLst>
          </p:nvPr>
        </p:nvSpPr>
        <p:spPr>
          <a:xfrm>
            <a:off x="10126800" y="417600"/>
            <a:ext cx="1443600" cy="363600"/>
          </a:xfrm>
          <a:prstGeom prst="rect">
            <a:avLst/>
          </a:prstGeom>
          <a:noFill/>
        </p:spPr>
        <p:txBody>
          <a:bodyPr vert="horz" rtlCol="0">
            <a:spAutoFit/>
          </a:bodyPr>
          <a:lstStyle/>
          <a:p>
            <a:endParaRPr lang="en-US"/>
          </a:p>
        </p:txBody>
      </p:sp>
      <p:sp>
        <p:nvSpPr>
          <p:cNvPr id="258" name="TextBox 257">
            <a:extLst>
              <a:ext uri="{FF2B5EF4-FFF2-40B4-BE49-F238E27FC236}">
                <a16:creationId xmlns:a16="http://schemas.microsoft.com/office/drawing/2014/main" id="{EEA886BC-E4C0-8D86-D9F6-C507EDCC6CE5}"/>
              </a:ext>
            </a:extLst>
          </p:cNvPr>
          <p:cNvSpPr txBox="1"/>
          <p:nvPr userDrawn="1">
            <p:custDataLst>
              <p:tags r:id="rId252"/>
            </p:custDataLst>
          </p:nvPr>
        </p:nvSpPr>
        <p:spPr>
          <a:xfrm>
            <a:off x="10126800" y="417600"/>
            <a:ext cx="1443600" cy="363600"/>
          </a:xfrm>
          <a:prstGeom prst="rect">
            <a:avLst/>
          </a:prstGeom>
          <a:noFill/>
        </p:spPr>
        <p:txBody>
          <a:bodyPr vert="horz" rtlCol="0">
            <a:spAutoFit/>
          </a:bodyPr>
          <a:lstStyle/>
          <a:p>
            <a:endParaRPr lang="en-US"/>
          </a:p>
        </p:txBody>
      </p:sp>
      <p:sp>
        <p:nvSpPr>
          <p:cNvPr id="259" name="TextBox 258">
            <a:extLst>
              <a:ext uri="{FF2B5EF4-FFF2-40B4-BE49-F238E27FC236}">
                <a16:creationId xmlns:a16="http://schemas.microsoft.com/office/drawing/2014/main" id="{FC996E7B-5F79-91BB-50F8-F5F15D97654D}"/>
              </a:ext>
            </a:extLst>
          </p:cNvPr>
          <p:cNvSpPr txBox="1"/>
          <p:nvPr userDrawn="1">
            <p:custDataLst>
              <p:tags r:id="rId253"/>
            </p:custDataLst>
          </p:nvPr>
        </p:nvSpPr>
        <p:spPr>
          <a:xfrm>
            <a:off x="10126800" y="417600"/>
            <a:ext cx="1443600" cy="363600"/>
          </a:xfrm>
          <a:prstGeom prst="rect">
            <a:avLst/>
          </a:prstGeom>
          <a:noFill/>
        </p:spPr>
        <p:txBody>
          <a:bodyPr vert="horz" rtlCol="0">
            <a:spAutoFit/>
          </a:bodyPr>
          <a:lstStyle/>
          <a:p>
            <a:endParaRPr lang="en-US"/>
          </a:p>
        </p:txBody>
      </p:sp>
      <p:sp>
        <p:nvSpPr>
          <p:cNvPr id="260" name="TextBox 259">
            <a:extLst>
              <a:ext uri="{FF2B5EF4-FFF2-40B4-BE49-F238E27FC236}">
                <a16:creationId xmlns:a16="http://schemas.microsoft.com/office/drawing/2014/main" id="{5DB2C60B-242B-C61F-FEA1-BCE85F83A27C}"/>
              </a:ext>
            </a:extLst>
          </p:cNvPr>
          <p:cNvSpPr txBox="1"/>
          <p:nvPr userDrawn="1">
            <p:custDataLst>
              <p:tags r:id="rId254"/>
            </p:custDataLst>
          </p:nvPr>
        </p:nvSpPr>
        <p:spPr>
          <a:xfrm>
            <a:off x="10126800" y="417600"/>
            <a:ext cx="1443600" cy="363600"/>
          </a:xfrm>
          <a:prstGeom prst="rect">
            <a:avLst/>
          </a:prstGeom>
          <a:noFill/>
        </p:spPr>
        <p:txBody>
          <a:bodyPr vert="horz" rtlCol="0">
            <a:spAutoFit/>
          </a:bodyPr>
          <a:lstStyle/>
          <a:p>
            <a:endParaRPr lang="en-US"/>
          </a:p>
        </p:txBody>
      </p:sp>
      <p:sp>
        <p:nvSpPr>
          <p:cNvPr id="261" name="TextBox 260">
            <a:extLst>
              <a:ext uri="{FF2B5EF4-FFF2-40B4-BE49-F238E27FC236}">
                <a16:creationId xmlns:a16="http://schemas.microsoft.com/office/drawing/2014/main" id="{7A51B06D-FCFF-FEED-054B-7D933CFBE822}"/>
              </a:ext>
            </a:extLst>
          </p:cNvPr>
          <p:cNvSpPr txBox="1"/>
          <p:nvPr userDrawn="1">
            <p:custDataLst>
              <p:tags r:id="rId255"/>
            </p:custDataLst>
          </p:nvPr>
        </p:nvSpPr>
        <p:spPr>
          <a:xfrm>
            <a:off x="10126800" y="417600"/>
            <a:ext cx="1443600" cy="363600"/>
          </a:xfrm>
          <a:prstGeom prst="rect">
            <a:avLst/>
          </a:prstGeom>
          <a:noFill/>
        </p:spPr>
        <p:txBody>
          <a:bodyPr vert="horz" rtlCol="0">
            <a:spAutoFit/>
          </a:bodyPr>
          <a:lstStyle/>
          <a:p>
            <a:endParaRPr lang="en-US"/>
          </a:p>
        </p:txBody>
      </p:sp>
      <p:sp>
        <p:nvSpPr>
          <p:cNvPr id="262" name="TextBox 261">
            <a:extLst>
              <a:ext uri="{FF2B5EF4-FFF2-40B4-BE49-F238E27FC236}">
                <a16:creationId xmlns:a16="http://schemas.microsoft.com/office/drawing/2014/main" id="{1DC210EB-F950-E38B-5C3C-0E59B11AB3BA}"/>
              </a:ext>
            </a:extLst>
          </p:cNvPr>
          <p:cNvSpPr txBox="1"/>
          <p:nvPr userDrawn="1">
            <p:custDataLst>
              <p:tags r:id="rId256"/>
            </p:custDataLst>
          </p:nvPr>
        </p:nvSpPr>
        <p:spPr>
          <a:xfrm>
            <a:off x="10126800" y="417600"/>
            <a:ext cx="1443600" cy="363600"/>
          </a:xfrm>
          <a:prstGeom prst="rect">
            <a:avLst/>
          </a:prstGeom>
          <a:noFill/>
        </p:spPr>
        <p:txBody>
          <a:bodyPr vert="horz" rtlCol="0">
            <a:spAutoFit/>
          </a:bodyPr>
          <a:lstStyle/>
          <a:p>
            <a:endParaRPr lang="en-US"/>
          </a:p>
        </p:txBody>
      </p:sp>
      <p:sp>
        <p:nvSpPr>
          <p:cNvPr id="263" name="TextBox 262">
            <a:extLst>
              <a:ext uri="{FF2B5EF4-FFF2-40B4-BE49-F238E27FC236}">
                <a16:creationId xmlns:a16="http://schemas.microsoft.com/office/drawing/2014/main" id="{93A43697-B573-CF43-C47A-3E77F4CCDA92}"/>
              </a:ext>
            </a:extLst>
          </p:cNvPr>
          <p:cNvSpPr txBox="1"/>
          <p:nvPr userDrawn="1">
            <p:custDataLst>
              <p:tags r:id="rId257"/>
            </p:custDataLst>
          </p:nvPr>
        </p:nvSpPr>
        <p:spPr>
          <a:xfrm>
            <a:off x="10126800" y="417600"/>
            <a:ext cx="1443600" cy="363600"/>
          </a:xfrm>
          <a:prstGeom prst="rect">
            <a:avLst/>
          </a:prstGeom>
          <a:noFill/>
        </p:spPr>
        <p:txBody>
          <a:bodyPr vert="horz" rtlCol="0">
            <a:spAutoFit/>
          </a:bodyPr>
          <a:lstStyle/>
          <a:p>
            <a:endParaRPr lang="en-US"/>
          </a:p>
        </p:txBody>
      </p:sp>
      <p:sp>
        <p:nvSpPr>
          <p:cNvPr id="264" name="TextBox 263">
            <a:extLst>
              <a:ext uri="{FF2B5EF4-FFF2-40B4-BE49-F238E27FC236}">
                <a16:creationId xmlns:a16="http://schemas.microsoft.com/office/drawing/2014/main" id="{22ADBA29-B0F8-A1BD-3596-8DD115946603}"/>
              </a:ext>
            </a:extLst>
          </p:cNvPr>
          <p:cNvSpPr txBox="1"/>
          <p:nvPr userDrawn="1">
            <p:custDataLst>
              <p:tags r:id="rId258"/>
            </p:custDataLst>
          </p:nvPr>
        </p:nvSpPr>
        <p:spPr>
          <a:xfrm>
            <a:off x="10126800" y="417600"/>
            <a:ext cx="1443600" cy="363600"/>
          </a:xfrm>
          <a:prstGeom prst="rect">
            <a:avLst/>
          </a:prstGeom>
          <a:noFill/>
        </p:spPr>
        <p:txBody>
          <a:bodyPr vert="horz" rtlCol="0">
            <a:spAutoFit/>
          </a:bodyPr>
          <a:lstStyle/>
          <a:p>
            <a:endParaRPr lang="en-US"/>
          </a:p>
        </p:txBody>
      </p:sp>
      <p:sp>
        <p:nvSpPr>
          <p:cNvPr id="265" name="TextBox 264">
            <a:extLst>
              <a:ext uri="{FF2B5EF4-FFF2-40B4-BE49-F238E27FC236}">
                <a16:creationId xmlns:a16="http://schemas.microsoft.com/office/drawing/2014/main" id="{5FB1FC62-2C53-A67B-2A45-2A7976F46F61}"/>
              </a:ext>
            </a:extLst>
          </p:cNvPr>
          <p:cNvSpPr txBox="1"/>
          <p:nvPr userDrawn="1">
            <p:custDataLst>
              <p:tags r:id="rId259"/>
            </p:custDataLst>
          </p:nvPr>
        </p:nvSpPr>
        <p:spPr>
          <a:xfrm>
            <a:off x="10126800" y="417600"/>
            <a:ext cx="1443600" cy="363600"/>
          </a:xfrm>
          <a:prstGeom prst="rect">
            <a:avLst/>
          </a:prstGeom>
          <a:noFill/>
        </p:spPr>
        <p:txBody>
          <a:bodyPr vert="horz" rtlCol="0">
            <a:spAutoFit/>
          </a:bodyPr>
          <a:lstStyle/>
          <a:p>
            <a:endParaRPr lang="en-US"/>
          </a:p>
        </p:txBody>
      </p:sp>
      <p:sp>
        <p:nvSpPr>
          <p:cNvPr id="266" name="TextBox 265">
            <a:extLst>
              <a:ext uri="{FF2B5EF4-FFF2-40B4-BE49-F238E27FC236}">
                <a16:creationId xmlns:a16="http://schemas.microsoft.com/office/drawing/2014/main" id="{159DB26D-F7AD-2421-203E-73F07A4450FF}"/>
              </a:ext>
            </a:extLst>
          </p:cNvPr>
          <p:cNvSpPr txBox="1"/>
          <p:nvPr userDrawn="1">
            <p:custDataLst>
              <p:tags r:id="rId260"/>
            </p:custDataLst>
          </p:nvPr>
        </p:nvSpPr>
        <p:spPr>
          <a:xfrm>
            <a:off x="10126800" y="417600"/>
            <a:ext cx="1443600" cy="363600"/>
          </a:xfrm>
          <a:prstGeom prst="rect">
            <a:avLst/>
          </a:prstGeom>
          <a:noFill/>
        </p:spPr>
        <p:txBody>
          <a:bodyPr vert="horz" rtlCol="0">
            <a:spAutoFit/>
          </a:bodyPr>
          <a:lstStyle/>
          <a:p>
            <a:endParaRPr lang="en-US"/>
          </a:p>
        </p:txBody>
      </p:sp>
      <p:sp>
        <p:nvSpPr>
          <p:cNvPr id="267" name="TextBox 266">
            <a:extLst>
              <a:ext uri="{FF2B5EF4-FFF2-40B4-BE49-F238E27FC236}">
                <a16:creationId xmlns:a16="http://schemas.microsoft.com/office/drawing/2014/main" id="{D7393F46-2C86-AC6E-C043-4BEEEE74A282}"/>
              </a:ext>
            </a:extLst>
          </p:cNvPr>
          <p:cNvSpPr txBox="1"/>
          <p:nvPr userDrawn="1">
            <p:custDataLst>
              <p:tags r:id="rId261"/>
            </p:custDataLst>
          </p:nvPr>
        </p:nvSpPr>
        <p:spPr>
          <a:xfrm>
            <a:off x="10126800" y="417600"/>
            <a:ext cx="1443600" cy="363600"/>
          </a:xfrm>
          <a:prstGeom prst="rect">
            <a:avLst/>
          </a:prstGeom>
          <a:noFill/>
        </p:spPr>
        <p:txBody>
          <a:bodyPr vert="horz" rtlCol="0">
            <a:spAutoFit/>
          </a:bodyPr>
          <a:lstStyle/>
          <a:p>
            <a:endParaRPr lang="en-US"/>
          </a:p>
        </p:txBody>
      </p:sp>
      <p:sp>
        <p:nvSpPr>
          <p:cNvPr id="268" name="TextBox 267">
            <a:extLst>
              <a:ext uri="{FF2B5EF4-FFF2-40B4-BE49-F238E27FC236}">
                <a16:creationId xmlns:a16="http://schemas.microsoft.com/office/drawing/2014/main" id="{6236A600-3682-427D-A1AC-62BA44D33AD2}"/>
              </a:ext>
            </a:extLst>
          </p:cNvPr>
          <p:cNvSpPr txBox="1"/>
          <p:nvPr userDrawn="1">
            <p:custDataLst>
              <p:tags r:id="rId262"/>
            </p:custDataLst>
          </p:nvPr>
        </p:nvSpPr>
        <p:spPr>
          <a:xfrm>
            <a:off x="10126800" y="417600"/>
            <a:ext cx="1443600" cy="363600"/>
          </a:xfrm>
          <a:prstGeom prst="rect">
            <a:avLst/>
          </a:prstGeom>
          <a:noFill/>
        </p:spPr>
        <p:txBody>
          <a:bodyPr vert="horz" rtlCol="0">
            <a:spAutoFit/>
          </a:bodyPr>
          <a:lstStyle/>
          <a:p>
            <a:endParaRPr lang="en-US"/>
          </a:p>
        </p:txBody>
      </p:sp>
      <p:sp>
        <p:nvSpPr>
          <p:cNvPr id="269" name="TextBox 268">
            <a:extLst>
              <a:ext uri="{FF2B5EF4-FFF2-40B4-BE49-F238E27FC236}">
                <a16:creationId xmlns:a16="http://schemas.microsoft.com/office/drawing/2014/main" id="{C7A748DF-C2A0-5301-4626-49987C276BD4}"/>
              </a:ext>
            </a:extLst>
          </p:cNvPr>
          <p:cNvSpPr txBox="1"/>
          <p:nvPr userDrawn="1">
            <p:custDataLst>
              <p:tags r:id="rId263"/>
            </p:custDataLst>
          </p:nvPr>
        </p:nvSpPr>
        <p:spPr>
          <a:xfrm>
            <a:off x="10126800" y="417600"/>
            <a:ext cx="1443600" cy="363600"/>
          </a:xfrm>
          <a:prstGeom prst="rect">
            <a:avLst/>
          </a:prstGeom>
          <a:noFill/>
        </p:spPr>
        <p:txBody>
          <a:bodyPr vert="horz" rtlCol="0">
            <a:spAutoFit/>
          </a:bodyPr>
          <a:lstStyle/>
          <a:p>
            <a:endParaRPr lang="en-US"/>
          </a:p>
        </p:txBody>
      </p:sp>
      <p:sp>
        <p:nvSpPr>
          <p:cNvPr id="270" name="TextBox 269">
            <a:extLst>
              <a:ext uri="{FF2B5EF4-FFF2-40B4-BE49-F238E27FC236}">
                <a16:creationId xmlns:a16="http://schemas.microsoft.com/office/drawing/2014/main" id="{293EFDD5-0DE3-13E7-3EE6-315633FF2396}"/>
              </a:ext>
            </a:extLst>
          </p:cNvPr>
          <p:cNvSpPr txBox="1"/>
          <p:nvPr userDrawn="1">
            <p:custDataLst>
              <p:tags r:id="rId264"/>
            </p:custDataLst>
          </p:nvPr>
        </p:nvSpPr>
        <p:spPr>
          <a:xfrm>
            <a:off x="10126800" y="417600"/>
            <a:ext cx="1443600" cy="363600"/>
          </a:xfrm>
          <a:prstGeom prst="rect">
            <a:avLst/>
          </a:prstGeom>
          <a:noFill/>
        </p:spPr>
        <p:txBody>
          <a:bodyPr vert="horz" rtlCol="0">
            <a:spAutoFit/>
          </a:bodyPr>
          <a:lstStyle/>
          <a:p>
            <a:endParaRPr lang="en-US"/>
          </a:p>
        </p:txBody>
      </p:sp>
      <p:sp>
        <p:nvSpPr>
          <p:cNvPr id="271" name="TextBox 270">
            <a:extLst>
              <a:ext uri="{FF2B5EF4-FFF2-40B4-BE49-F238E27FC236}">
                <a16:creationId xmlns:a16="http://schemas.microsoft.com/office/drawing/2014/main" id="{B9A1EF0C-7593-19C7-012A-C430EDF0E5F4}"/>
              </a:ext>
            </a:extLst>
          </p:cNvPr>
          <p:cNvSpPr txBox="1"/>
          <p:nvPr userDrawn="1">
            <p:custDataLst>
              <p:tags r:id="rId265"/>
            </p:custDataLst>
          </p:nvPr>
        </p:nvSpPr>
        <p:spPr>
          <a:xfrm>
            <a:off x="10126800" y="417600"/>
            <a:ext cx="1443600" cy="363600"/>
          </a:xfrm>
          <a:prstGeom prst="rect">
            <a:avLst/>
          </a:prstGeom>
          <a:noFill/>
        </p:spPr>
        <p:txBody>
          <a:bodyPr vert="horz" rtlCol="0">
            <a:spAutoFit/>
          </a:bodyPr>
          <a:lstStyle/>
          <a:p>
            <a:endParaRPr lang="en-US"/>
          </a:p>
        </p:txBody>
      </p:sp>
      <p:sp>
        <p:nvSpPr>
          <p:cNvPr id="272" name="TextBox 271">
            <a:extLst>
              <a:ext uri="{FF2B5EF4-FFF2-40B4-BE49-F238E27FC236}">
                <a16:creationId xmlns:a16="http://schemas.microsoft.com/office/drawing/2014/main" id="{EC24EA4B-D47B-E834-129C-5AB544284923}"/>
              </a:ext>
            </a:extLst>
          </p:cNvPr>
          <p:cNvSpPr txBox="1"/>
          <p:nvPr userDrawn="1">
            <p:custDataLst>
              <p:tags r:id="rId266"/>
            </p:custDataLst>
          </p:nvPr>
        </p:nvSpPr>
        <p:spPr>
          <a:xfrm>
            <a:off x="10126800" y="417600"/>
            <a:ext cx="1443600" cy="363600"/>
          </a:xfrm>
          <a:prstGeom prst="rect">
            <a:avLst/>
          </a:prstGeom>
          <a:noFill/>
        </p:spPr>
        <p:txBody>
          <a:bodyPr vert="horz" rtlCol="0">
            <a:spAutoFit/>
          </a:bodyPr>
          <a:lstStyle/>
          <a:p>
            <a:endParaRPr lang="en-US"/>
          </a:p>
        </p:txBody>
      </p:sp>
      <p:sp>
        <p:nvSpPr>
          <p:cNvPr id="273" name="TextBox 272">
            <a:extLst>
              <a:ext uri="{FF2B5EF4-FFF2-40B4-BE49-F238E27FC236}">
                <a16:creationId xmlns:a16="http://schemas.microsoft.com/office/drawing/2014/main" id="{6B6D2662-9CDA-00C0-9CDB-1BE10C11C79B}"/>
              </a:ext>
            </a:extLst>
          </p:cNvPr>
          <p:cNvSpPr txBox="1"/>
          <p:nvPr userDrawn="1">
            <p:custDataLst>
              <p:tags r:id="rId267"/>
            </p:custDataLst>
          </p:nvPr>
        </p:nvSpPr>
        <p:spPr>
          <a:xfrm>
            <a:off x="10126800" y="417600"/>
            <a:ext cx="1443600" cy="363600"/>
          </a:xfrm>
          <a:prstGeom prst="rect">
            <a:avLst/>
          </a:prstGeom>
          <a:noFill/>
        </p:spPr>
        <p:txBody>
          <a:bodyPr vert="horz" rtlCol="0">
            <a:spAutoFit/>
          </a:bodyPr>
          <a:lstStyle/>
          <a:p>
            <a:endParaRPr lang="en-US"/>
          </a:p>
        </p:txBody>
      </p:sp>
      <p:sp>
        <p:nvSpPr>
          <p:cNvPr id="274" name="TextBox 273">
            <a:extLst>
              <a:ext uri="{FF2B5EF4-FFF2-40B4-BE49-F238E27FC236}">
                <a16:creationId xmlns:a16="http://schemas.microsoft.com/office/drawing/2014/main" id="{F098F687-A43B-0CBA-2873-0E40D92F317D}"/>
              </a:ext>
            </a:extLst>
          </p:cNvPr>
          <p:cNvSpPr txBox="1"/>
          <p:nvPr userDrawn="1">
            <p:custDataLst>
              <p:tags r:id="rId268"/>
            </p:custDataLst>
          </p:nvPr>
        </p:nvSpPr>
        <p:spPr>
          <a:xfrm>
            <a:off x="10126800" y="417600"/>
            <a:ext cx="1443600" cy="363600"/>
          </a:xfrm>
          <a:prstGeom prst="rect">
            <a:avLst/>
          </a:prstGeom>
          <a:noFill/>
        </p:spPr>
        <p:txBody>
          <a:bodyPr vert="horz" rtlCol="0">
            <a:spAutoFit/>
          </a:bodyPr>
          <a:lstStyle/>
          <a:p>
            <a:endParaRPr lang="en-US"/>
          </a:p>
        </p:txBody>
      </p:sp>
      <p:sp>
        <p:nvSpPr>
          <p:cNvPr id="275" name="TextBox 274">
            <a:extLst>
              <a:ext uri="{FF2B5EF4-FFF2-40B4-BE49-F238E27FC236}">
                <a16:creationId xmlns:a16="http://schemas.microsoft.com/office/drawing/2014/main" id="{05E3AA93-54C1-DFEB-5F6D-41774FB0C06E}"/>
              </a:ext>
            </a:extLst>
          </p:cNvPr>
          <p:cNvSpPr txBox="1"/>
          <p:nvPr userDrawn="1">
            <p:custDataLst>
              <p:tags r:id="rId269"/>
            </p:custDataLst>
          </p:nvPr>
        </p:nvSpPr>
        <p:spPr>
          <a:xfrm>
            <a:off x="10126800" y="417600"/>
            <a:ext cx="1443600" cy="363600"/>
          </a:xfrm>
          <a:prstGeom prst="rect">
            <a:avLst/>
          </a:prstGeom>
          <a:noFill/>
        </p:spPr>
        <p:txBody>
          <a:bodyPr vert="horz" rtlCol="0">
            <a:spAutoFit/>
          </a:bodyPr>
          <a:lstStyle/>
          <a:p>
            <a:endParaRPr lang="en-US"/>
          </a:p>
        </p:txBody>
      </p:sp>
      <p:sp>
        <p:nvSpPr>
          <p:cNvPr id="276" name="TextBox 275">
            <a:extLst>
              <a:ext uri="{FF2B5EF4-FFF2-40B4-BE49-F238E27FC236}">
                <a16:creationId xmlns:a16="http://schemas.microsoft.com/office/drawing/2014/main" id="{8E62889C-0C47-CAA8-880F-C3DC2BF50859}"/>
              </a:ext>
            </a:extLst>
          </p:cNvPr>
          <p:cNvSpPr txBox="1"/>
          <p:nvPr userDrawn="1">
            <p:custDataLst>
              <p:tags r:id="rId270"/>
            </p:custDataLst>
          </p:nvPr>
        </p:nvSpPr>
        <p:spPr>
          <a:xfrm>
            <a:off x="10126800" y="417600"/>
            <a:ext cx="1443600" cy="363600"/>
          </a:xfrm>
          <a:prstGeom prst="rect">
            <a:avLst/>
          </a:prstGeom>
          <a:noFill/>
        </p:spPr>
        <p:txBody>
          <a:bodyPr vert="horz" rtlCol="0">
            <a:spAutoFit/>
          </a:bodyPr>
          <a:lstStyle/>
          <a:p>
            <a:endParaRPr lang="en-US"/>
          </a:p>
        </p:txBody>
      </p:sp>
      <p:sp>
        <p:nvSpPr>
          <p:cNvPr id="277" name="TextBox 276">
            <a:extLst>
              <a:ext uri="{FF2B5EF4-FFF2-40B4-BE49-F238E27FC236}">
                <a16:creationId xmlns:a16="http://schemas.microsoft.com/office/drawing/2014/main" id="{5E95BC13-2120-7A58-E8C0-997817171F37}"/>
              </a:ext>
            </a:extLst>
          </p:cNvPr>
          <p:cNvSpPr txBox="1"/>
          <p:nvPr userDrawn="1">
            <p:custDataLst>
              <p:tags r:id="rId271"/>
            </p:custDataLst>
          </p:nvPr>
        </p:nvSpPr>
        <p:spPr>
          <a:xfrm>
            <a:off x="10126800" y="417600"/>
            <a:ext cx="1443600" cy="363600"/>
          </a:xfrm>
          <a:prstGeom prst="rect">
            <a:avLst/>
          </a:prstGeom>
          <a:noFill/>
        </p:spPr>
        <p:txBody>
          <a:bodyPr vert="horz" rtlCol="0">
            <a:spAutoFit/>
          </a:bodyPr>
          <a:lstStyle/>
          <a:p>
            <a:endParaRPr lang="en-US"/>
          </a:p>
        </p:txBody>
      </p:sp>
      <p:sp>
        <p:nvSpPr>
          <p:cNvPr id="278" name="TextBox 277">
            <a:extLst>
              <a:ext uri="{FF2B5EF4-FFF2-40B4-BE49-F238E27FC236}">
                <a16:creationId xmlns:a16="http://schemas.microsoft.com/office/drawing/2014/main" id="{9A94CEF9-9A62-D88F-E5E3-39E70A0D2CFB}"/>
              </a:ext>
            </a:extLst>
          </p:cNvPr>
          <p:cNvSpPr txBox="1"/>
          <p:nvPr userDrawn="1">
            <p:custDataLst>
              <p:tags r:id="rId272"/>
            </p:custDataLst>
          </p:nvPr>
        </p:nvSpPr>
        <p:spPr>
          <a:xfrm>
            <a:off x="10126800" y="417600"/>
            <a:ext cx="1443600" cy="363600"/>
          </a:xfrm>
          <a:prstGeom prst="rect">
            <a:avLst/>
          </a:prstGeom>
          <a:noFill/>
        </p:spPr>
        <p:txBody>
          <a:bodyPr vert="horz" rtlCol="0">
            <a:spAutoFit/>
          </a:bodyPr>
          <a:lstStyle/>
          <a:p>
            <a:endParaRPr lang="en-US"/>
          </a:p>
        </p:txBody>
      </p:sp>
      <p:sp>
        <p:nvSpPr>
          <p:cNvPr id="279" name="TextBox 278">
            <a:extLst>
              <a:ext uri="{FF2B5EF4-FFF2-40B4-BE49-F238E27FC236}">
                <a16:creationId xmlns:a16="http://schemas.microsoft.com/office/drawing/2014/main" id="{BAF80C78-E568-1045-5B1B-9BCEF55713E2}"/>
              </a:ext>
            </a:extLst>
          </p:cNvPr>
          <p:cNvSpPr txBox="1"/>
          <p:nvPr userDrawn="1">
            <p:custDataLst>
              <p:tags r:id="rId273"/>
            </p:custDataLst>
          </p:nvPr>
        </p:nvSpPr>
        <p:spPr>
          <a:xfrm>
            <a:off x="10126800" y="417600"/>
            <a:ext cx="1443600" cy="363600"/>
          </a:xfrm>
          <a:prstGeom prst="rect">
            <a:avLst/>
          </a:prstGeom>
          <a:noFill/>
        </p:spPr>
        <p:txBody>
          <a:bodyPr vert="horz" rtlCol="0">
            <a:spAutoFit/>
          </a:bodyPr>
          <a:lstStyle/>
          <a:p>
            <a:endParaRPr lang="en-US"/>
          </a:p>
        </p:txBody>
      </p:sp>
      <p:sp>
        <p:nvSpPr>
          <p:cNvPr id="280" name="TextBox 279">
            <a:extLst>
              <a:ext uri="{FF2B5EF4-FFF2-40B4-BE49-F238E27FC236}">
                <a16:creationId xmlns:a16="http://schemas.microsoft.com/office/drawing/2014/main" id="{336A12EB-E1CF-5D5D-09F1-D2CE7D654D9B}"/>
              </a:ext>
            </a:extLst>
          </p:cNvPr>
          <p:cNvSpPr txBox="1"/>
          <p:nvPr userDrawn="1">
            <p:custDataLst>
              <p:tags r:id="rId274"/>
            </p:custDataLst>
          </p:nvPr>
        </p:nvSpPr>
        <p:spPr>
          <a:xfrm>
            <a:off x="10126800" y="417600"/>
            <a:ext cx="1443600" cy="363600"/>
          </a:xfrm>
          <a:prstGeom prst="rect">
            <a:avLst/>
          </a:prstGeom>
          <a:noFill/>
        </p:spPr>
        <p:txBody>
          <a:bodyPr vert="horz" rtlCol="0">
            <a:spAutoFit/>
          </a:bodyPr>
          <a:lstStyle/>
          <a:p>
            <a:endParaRPr lang="en-US"/>
          </a:p>
        </p:txBody>
      </p:sp>
      <p:sp>
        <p:nvSpPr>
          <p:cNvPr id="281" name="TextBox 280">
            <a:extLst>
              <a:ext uri="{FF2B5EF4-FFF2-40B4-BE49-F238E27FC236}">
                <a16:creationId xmlns:a16="http://schemas.microsoft.com/office/drawing/2014/main" id="{8BA11E47-0374-8F26-749E-435DF55011D7}"/>
              </a:ext>
            </a:extLst>
          </p:cNvPr>
          <p:cNvSpPr txBox="1"/>
          <p:nvPr userDrawn="1">
            <p:custDataLst>
              <p:tags r:id="rId275"/>
            </p:custDataLst>
          </p:nvPr>
        </p:nvSpPr>
        <p:spPr>
          <a:xfrm>
            <a:off x="10126800" y="417600"/>
            <a:ext cx="1443600" cy="363600"/>
          </a:xfrm>
          <a:prstGeom prst="rect">
            <a:avLst/>
          </a:prstGeom>
          <a:noFill/>
        </p:spPr>
        <p:txBody>
          <a:bodyPr vert="horz" rtlCol="0">
            <a:spAutoFit/>
          </a:bodyPr>
          <a:lstStyle/>
          <a:p>
            <a:endParaRPr lang="en-US"/>
          </a:p>
        </p:txBody>
      </p:sp>
      <p:sp>
        <p:nvSpPr>
          <p:cNvPr id="282" name="TextBox 281">
            <a:extLst>
              <a:ext uri="{FF2B5EF4-FFF2-40B4-BE49-F238E27FC236}">
                <a16:creationId xmlns:a16="http://schemas.microsoft.com/office/drawing/2014/main" id="{1689F912-80A1-EC44-AE2B-594934AC2FE6}"/>
              </a:ext>
            </a:extLst>
          </p:cNvPr>
          <p:cNvSpPr txBox="1"/>
          <p:nvPr userDrawn="1">
            <p:custDataLst>
              <p:tags r:id="rId276"/>
            </p:custDataLst>
          </p:nvPr>
        </p:nvSpPr>
        <p:spPr>
          <a:xfrm>
            <a:off x="10126800" y="417600"/>
            <a:ext cx="1443600" cy="363600"/>
          </a:xfrm>
          <a:prstGeom prst="rect">
            <a:avLst/>
          </a:prstGeom>
          <a:noFill/>
        </p:spPr>
        <p:txBody>
          <a:bodyPr vert="horz" rtlCol="0">
            <a:spAutoFit/>
          </a:bodyPr>
          <a:lstStyle/>
          <a:p>
            <a:endParaRPr lang="en-US"/>
          </a:p>
        </p:txBody>
      </p:sp>
      <p:sp>
        <p:nvSpPr>
          <p:cNvPr id="283" name="TextBox 282">
            <a:extLst>
              <a:ext uri="{FF2B5EF4-FFF2-40B4-BE49-F238E27FC236}">
                <a16:creationId xmlns:a16="http://schemas.microsoft.com/office/drawing/2014/main" id="{7AC64D8B-42A5-3915-CA8B-99794AEA228C}"/>
              </a:ext>
            </a:extLst>
          </p:cNvPr>
          <p:cNvSpPr txBox="1"/>
          <p:nvPr userDrawn="1">
            <p:custDataLst>
              <p:tags r:id="rId277"/>
            </p:custDataLst>
          </p:nvPr>
        </p:nvSpPr>
        <p:spPr>
          <a:xfrm>
            <a:off x="10126800" y="417600"/>
            <a:ext cx="1443600" cy="363600"/>
          </a:xfrm>
          <a:prstGeom prst="rect">
            <a:avLst/>
          </a:prstGeom>
          <a:noFill/>
        </p:spPr>
        <p:txBody>
          <a:bodyPr vert="horz" rtlCol="0">
            <a:spAutoFit/>
          </a:bodyPr>
          <a:lstStyle/>
          <a:p>
            <a:endParaRPr lang="en-US"/>
          </a:p>
        </p:txBody>
      </p:sp>
      <p:sp>
        <p:nvSpPr>
          <p:cNvPr id="284" name="TextBox 283">
            <a:extLst>
              <a:ext uri="{FF2B5EF4-FFF2-40B4-BE49-F238E27FC236}">
                <a16:creationId xmlns:a16="http://schemas.microsoft.com/office/drawing/2014/main" id="{3F1E7ED9-D6B2-2A77-0DF3-B0D9C86BC3F8}"/>
              </a:ext>
            </a:extLst>
          </p:cNvPr>
          <p:cNvSpPr txBox="1"/>
          <p:nvPr userDrawn="1">
            <p:custDataLst>
              <p:tags r:id="rId278"/>
            </p:custDataLst>
          </p:nvPr>
        </p:nvSpPr>
        <p:spPr>
          <a:xfrm>
            <a:off x="10126800" y="417600"/>
            <a:ext cx="1443600" cy="363600"/>
          </a:xfrm>
          <a:prstGeom prst="rect">
            <a:avLst/>
          </a:prstGeom>
          <a:noFill/>
        </p:spPr>
        <p:txBody>
          <a:bodyPr vert="horz" rtlCol="0">
            <a:spAutoFit/>
          </a:bodyPr>
          <a:lstStyle/>
          <a:p>
            <a:endParaRPr lang="en-US"/>
          </a:p>
        </p:txBody>
      </p:sp>
      <p:sp>
        <p:nvSpPr>
          <p:cNvPr id="285" name="TextBox 284">
            <a:extLst>
              <a:ext uri="{FF2B5EF4-FFF2-40B4-BE49-F238E27FC236}">
                <a16:creationId xmlns:a16="http://schemas.microsoft.com/office/drawing/2014/main" id="{6730E607-BC3A-52AA-5F30-6859D81CE40B}"/>
              </a:ext>
            </a:extLst>
          </p:cNvPr>
          <p:cNvSpPr txBox="1"/>
          <p:nvPr userDrawn="1">
            <p:custDataLst>
              <p:tags r:id="rId279"/>
            </p:custDataLst>
          </p:nvPr>
        </p:nvSpPr>
        <p:spPr>
          <a:xfrm>
            <a:off x="10126800" y="417600"/>
            <a:ext cx="1443600" cy="363600"/>
          </a:xfrm>
          <a:prstGeom prst="rect">
            <a:avLst/>
          </a:prstGeom>
          <a:noFill/>
        </p:spPr>
        <p:txBody>
          <a:bodyPr vert="horz" rtlCol="0">
            <a:spAutoFit/>
          </a:bodyPr>
          <a:lstStyle/>
          <a:p>
            <a:endParaRPr lang="en-US"/>
          </a:p>
        </p:txBody>
      </p:sp>
      <p:sp>
        <p:nvSpPr>
          <p:cNvPr id="286" name="TextBox 285">
            <a:extLst>
              <a:ext uri="{FF2B5EF4-FFF2-40B4-BE49-F238E27FC236}">
                <a16:creationId xmlns:a16="http://schemas.microsoft.com/office/drawing/2014/main" id="{AC597F94-8F52-205B-BECE-BD267C539AFD}"/>
              </a:ext>
            </a:extLst>
          </p:cNvPr>
          <p:cNvSpPr txBox="1"/>
          <p:nvPr userDrawn="1">
            <p:custDataLst>
              <p:tags r:id="rId280"/>
            </p:custDataLst>
          </p:nvPr>
        </p:nvSpPr>
        <p:spPr>
          <a:xfrm>
            <a:off x="10126800" y="417600"/>
            <a:ext cx="1443600" cy="363600"/>
          </a:xfrm>
          <a:prstGeom prst="rect">
            <a:avLst/>
          </a:prstGeom>
          <a:noFill/>
        </p:spPr>
        <p:txBody>
          <a:bodyPr vert="horz" rtlCol="0">
            <a:spAutoFit/>
          </a:bodyPr>
          <a:lstStyle/>
          <a:p>
            <a:endParaRPr lang="en-US"/>
          </a:p>
        </p:txBody>
      </p:sp>
      <p:sp>
        <p:nvSpPr>
          <p:cNvPr id="287" name="TextBox 286">
            <a:extLst>
              <a:ext uri="{FF2B5EF4-FFF2-40B4-BE49-F238E27FC236}">
                <a16:creationId xmlns:a16="http://schemas.microsoft.com/office/drawing/2014/main" id="{1D7DB400-A69E-2C0E-D29D-888DAD89EDE8}"/>
              </a:ext>
            </a:extLst>
          </p:cNvPr>
          <p:cNvSpPr txBox="1"/>
          <p:nvPr userDrawn="1">
            <p:custDataLst>
              <p:tags r:id="rId281"/>
            </p:custDataLst>
          </p:nvPr>
        </p:nvSpPr>
        <p:spPr>
          <a:xfrm>
            <a:off x="10126800" y="417600"/>
            <a:ext cx="1443600" cy="363600"/>
          </a:xfrm>
          <a:prstGeom prst="rect">
            <a:avLst/>
          </a:prstGeom>
          <a:noFill/>
        </p:spPr>
        <p:txBody>
          <a:bodyPr vert="horz" rtlCol="0">
            <a:spAutoFit/>
          </a:bodyPr>
          <a:lstStyle/>
          <a:p>
            <a:endParaRPr lang="en-US"/>
          </a:p>
        </p:txBody>
      </p:sp>
      <p:sp>
        <p:nvSpPr>
          <p:cNvPr id="288" name="TextBox 287">
            <a:extLst>
              <a:ext uri="{FF2B5EF4-FFF2-40B4-BE49-F238E27FC236}">
                <a16:creationId xmlns:a16="http://schemas.microsoft.com/office/drawing/2014/main" id="{B7566F7A-3CCA-61E3-9943-C1800D4DA29B}"/>
              </a:ext>
            </a:extLst>
          </p:cNvPr>
          <p:cNvSpPr txBox="1"/>
          <p:nvPr userDrawn="1">
            <p:custDataLst>
              <p:tags r:id="rId282"/>
            </p:custDataLst>
          </p:nvPr>
        </p:nvSpPr>
        <p:spPr>
          <a:xfrm>
            <a:off x="10126800" y="417600"/>
            <a:ext cx="1443600" cy="363600"/>
          </a:xfrm>
          <a:prstGeom prst="rect">
            <a:avLst/>
          </a:prstGeom>
          <a:noFill/>
        </p:spPr>
        <p:txBody>
          <a:bodyPr vert="horz" rtlCol="0">
            <a:spAutoFit/>
          </a:bodyPr>
          <a:lstStyle/>
          <a:p>
            <a:endParaRPr lang="en-US"/>
          </a:p>
        </p:txBody>
      </p:sp>
      <p:sp>
        <p:nvSpPr>
          <p:cNvPr id="289" name="TextBox 288">
            <a:extLst>
              <a:ext uri="{FF2B5EF4-FFF2-40B4-BE49-F238E27FC236}">
                <a16:creationId xmlns:a16="http://schemas.microsoft.com/office/drawing/2014/main" id="{7B87DF92-032F-DA71-9225-7EDF200254F7}"/>
              </a:ext>
            </a:extLst>
          </p:cNvPr>
          <p:cNvSpPr txBox="1"/>
          <p:nvPr userDrawn="1">
            <p:custDataLst>
              <p:tags r:id="rId283"/>
            </p:custDataLst>
          </p:nvPr>
        </p:nvSpPr>
        <p:spPr>
          <a:xfrm>
            <a:off x="10126800" y="417600"/>
            <a:ext cx="1443600" cy="363600"/>
          </a:xfrm>
          <a:prstGeom prst="rect">
            <a:avLst/>
          </a:prstGeom>
          <a:noFill/>
        </p:spPr>
        <p:txBody>
          <a:bodyPr vert="horz" rtlCol="0">
            <a:spAutoFit/>
          </a:bodyPr>
          <a:lstStyle/>
          <a:p>
            <a:endParaRPr lang="en-US"/>
          </a:p>
        </p:txBody>
      </p:sp>
      <p:sp>
        <p:nvSpPr>
          <p:cNvPr id="290" name="TextBox 289">
            <a:extLst>
              <a:ext uri="{FF2B5EF4-FFF2-40B4-BE49-F238E27FC236}">
                <a16:creationId xmlns:a16="http://schemas.microsoft.com/office/drawing/2014/main" id="{C9396BB3-100A-AEAE-5128-F8136B1C22DD}"/>
              </a:ext>
            </a:extLst>
          </p:cNvPr>
          <p:cNvSpPr txBox="1"/>
          <p:nvPr userDrawn="1">
            <p:custDataLst>
              <p:tags r:id="rId284"/>
            </p:custDataLst>
          </p:nvPr>
        </p:nvSpPr>
        <p:spPr>
          <a:xfrm>
            <a:off x="10126800" y="417600"/>
            <a:ext cx="1443600" cy="363600"/>
          </a:xfrm>
          <a:prstGeom prst="rect">
            <a:avLst/>
          </a:prstGeom>
          <a:noFill/>
        </p:spPr>
        <p:txBody>
          <a:bodyPr vert="horz" rtlCol="0">
            <a:spAutoFit/>
          </a:bodyPr>
          <a:lstStyle/>
          <a:p>
            <a:endParaRPr lang="en-US"/>
          </a:p>
        </p:txBody>
      </p:sp>
      <p:sp>
        <p:nvSpPr>
          <p:cNvPr id="291" name="TextBox 290">
            <a:extLst>
              <a:ext uri="{FF2B5EF4-FFF2-40B4-BE49-F238E27FC236}">
                <a16:creationId xmlns:a16="http://schemas.microsoft.com/office/drawing/2014/main" id="{EE8503EB-BFEE-07CF-4488-BC4BCC2799EA}"/>
              </a:ext>
            </a:extLst>
          </p:cNvPr>
          <p:cNvSpPr txBox="1"/>
          <p:nvPr userDrawn="1">
            <p:custDataLst>
              <p:tags r:id="rId285"/>
            </p:custDataLst>
          </p:nvPr>
        </p:nvSpPr>
        <p:spPr>
          <a:xfrm>
            <a:off x="10126800" y="417600"/>
            <a:ext cx="1443600" cy="363600"/>
          </a:xfrm>
          <a:prstGeom prst="rect">
            <a:avLst/>
          </a:prstGeom>
          <a:noFill/>
        </p:spPr>
        <p:txBody>
          <a:bodyPr vert="horz" rtlCol="0">
            <a:spAutoFit/>
          </a:bodyPr>
          <a:lstStyle/>
          <a:p>
            <a:endParaRPr lang="en-US"/>
          </a:p>
        </p:txBody>
      </p:sp>
      <p:sp>
        <p:nvSpPr>
          <p:cNvPr id="292" name="TextBox 291">
            <a:extLst>
              <a:ext uri="{FF2B5EF4-FFF2-40B4-BE49-F238E27FC236}">
                <a16:creationId xmlns:a16="http://schemas.microsoft.com/office/drawing/2014/main" id="{EB1F0392-3AD7-C8C8-EEC0-00CFFD3278B3}"/>
              </a:ext>
            </a:extLst>
          </p:cNvPr>
          <p:cNvSpPr txBox="1"/>
          <p:nvPr userDrawn="1">
            <p:custDataLst>
              <p:tags r:id="rId286"/>
            </p:custDataLst>
          </p:nvPr>
        </p:nvSpPr>
        <p:spPr>
          <a:xfrm>
            <a:off x="10126800" y="417600"/>
            <a:ext cx="1443600" cy="363600"/>
          </a:xfrm>
          <a:prstGeom prst="rect">
            <a:avLst/>
          </a:prstGeom>
          <a:noFill/>
        </p:spPr>
        <p:txBody>
          <a:bodyPr vert="horz" rtlCol="0">
            <a:spAutoFit/>
          </a:bodyPr>
          <a:lstStyle/>
          <a:p>
            <a:endParaRPr lang="en-US"/>
          </a:p>
        </p:txBody>
      </p:sp>
      <p:sp>
        <p:nvSpPr>
          <p:cNvPr id="293" name="TextBox 292">
            <a:extLst>
              <a:ext uri="{FF2B5EF4-FFF2-40B4-BE49-F238E27FC236}">
                <a16:creationId xmlns:a16="http://schemas.microsoft.com/office/drawing/2014/main" id="{9E663F04-9641-4C1D-C16D-74746BEFDE67}"/>
              </a:ext>
            </a:extLst>
          </p:cNvPr>
          <p:cNvSpPr txBox="1"/>
          <p:nvPr userDrawn="1">
            <p:custDataLst>
              <p:tags r:id="rId287"/>
            </p:custDataLst>
          </p:nvPr>
        </p:nvSpPr>
        <p:spPr>
          <a:xfrm>
            <a:off x="10126800" y="417600"/>
            <a:ext cx="1443600" cy="363600"/>
          </a:xfrm>
          <a:prstGeom prst="rect">
            <a:avLst/>
          </a:prstGeom>
          <a:noFill/>
        </p:spPr>
        <p:txBody>
          <a:bodyPr vert="horz" rtlCol="0">
            <a:spAutoFit/>
          </a:bodyPr>
          <a:lstStyle/>
          <a:p>
            <a:endParaRPr lang="en-US"/>
          </a:p>
        </p:txBody>
      </p:sp>
      <p:sp>
        <p:nvSpPr>
          <p:cNvPr id="294" name="TextBox 293">
            <a:extLst>
              <a:ext uri="{FF2B5EF4-FFF2-40B4-BE49-F238E27FC236}">
                <a16:creationId xmlns:a16="http://schemas.microsoft.com/office/drawing/2014/main" id="{23398D03-4ED3-2A13-257C-B33B67D30ACA}"/>
              </a:ext>
            </a:extLst>
          </p:cNvPr>
          <p:cNvSpPr txBox="1"/>
          <p:nvPr userDrawn="1">
            <p:custDataLst>
              <p:tags r:id="rId288"/>
            </p:custDataLst>
          </p:nvPr>
        </p:nvSpPr>
        <p:spPr>
          <a:xfrm>
            <a:off x="10126800" y="417600"/>
            <a:ext cx="1443600" cy="363600"/>
          </a:xfrm>
          <a:prstGeom prst="rect">
            <a:avLst/>
          </a:prstGeom>
          <a:noFill/>
        </p:spPr>
        <p:txBody>
          <a:bodyPr vert="horz" rtlCol="0">
            <a:spAutoFit/>
          </a:bodyPr>
          <a:lstStyle/>
          <a:p>
            <a:endParaRPr lang="en-US"/>
          </a:p>
        </p:txBody>
      </p:sp>
      <p:sp>
        <p:nvSpPr>
          <p:cNvPr id="295" name="TextBox 294">
            <a:extLst>
              <a:ext uri="{FF2B5EF4-FFF2-40B4-BE49-F238E27FC236}">
                <a16:creationId xmlns:a16="http://schemas.microsoft.com/office/drawing/2014/main" id="{68C470CB-6E05-0E5E-C8CD-FB9964FBFE51}"/>
              </a:ext>
            </a:extLst>
          </p:cNvPr>
          <p:cNvSpPr txBox="1"/>
          <p:nvPr userDrawn="1">
            <p:custDataLst>
              <p:tags r:id="rId289"/>
            </p:custDataLst>
          </p:nvPr>
        </p:nvSpPr>
        <p:spPr>
          <a:xfrm>
            <a:off x="10126800" y="417600"/>
            <a:ext cx="1443600" cy="363600"/>
          </a:xfrm>
          <a:prstGeom prst="rect">
            <a:avLst/>
          </a:prstGeom>
          <a:noFill/>
        </p:spPr>
        <p:txBody>
          <a:bodyPr vert="horz" rtlCol="0">
            <a:spAutoFit/>
          </a:bodyPr>
          <a:lstStyle/>
          <a:p>
            <a:endParaRPr lang="en-US"/>
          </a:p>
        </p:txBody>
      </p:sp>
      <p:sp>
        <p:nvSpPr>
          <p:cNvPr id="296" name="TextBox 295">
            <a:extLst>
              <a:ext uri="{FF2B5EF4-FFF2-40B4-BE49-F238E27FC236}">
                <a16:creationId xmlns:a16="http://schemas.microsoft.com/office/drawing/2014/main" id="{49A22F65-79A9-2D7E-FF86-46B74BC25C20}"/>
              </a:ext>
            </a:extLst>
          </p:cNvPr>
          <p:cNvSpPr txBox="1"/>
          <p:nvPr userDrawn="1">
            <p:custDataLst>
              <p:tags r:id="rId290"/>
            </p:custDataLst>
          </p:nvPr>
        </p:nvSpPr>
        <p:spPr>
          <a:xfrm>
            <a:off x="10126800" y="417600"/>
            <a:ext cx="1443600" cy="363600"/>
          </a:xfrm>
          <a:prstGeom prst="rect">
            <a:avLst/>
          </a:prstGeom>
          <a:noFill/>
        </p:spPr>
        <p:txBody>
          <a:bodyPr vert="horz" rtlCol="0">
            <a:spAutoFit/>
          </a:bodyPr>
          <a:lstStyle/>
          <a:p>
            <a:endParaRPr lang="en-US"/>
          </a:p>
        </p:txBody>
      </p:sp>
      <p:sp>
        <p:nvSpPr>
          <p:cNvPr id="297" name="TextBox 296">
            <a:extLst>
              <a:ext uri="{FF2B5EF4-FFF2-40B4-BE49-F238E27FC236}">
                <a16:creationId xmlns:a16="http://schemas.microsoft.com/office/drawing/2014/main" id="{DF59CD9E-CCEA-0E7C-B79A-E9EE872F5368}"/>
              </a:ext>
            </a:extLst>
          </p:cNvPr>
          <p:cNvSpPr txBox="1"/>
          <p:nvPr userDrawn="1">
            <p:custDataLst>
              <p:tags r:id="rId291"/>
            </p:custDataLst>
          </p:nvPr>
        </p:nvSpPr>
        <p:spPr>
          <a:xfrm>
            <a:off x="10126800" y="417600"/>
            <a:ext cx="1443600" cy="363600"/>
          </a:xfrm>
          <a:prstGeom prst="rect">
            <a:avLst/>
          </a:prstGeom>
          <a:noFill/>
        </p:spPr>
        <p:txBody>
          <a:bodyPr vert="horz" rtlCol="0">
            <a:spAutoFit/>
          </a:bodyPr>
          <a:lstStyle/>
          <a:p>
            <a:endParaRPr lang="en-US"/>
          </a:p>
        </p:txBody>
      </p:sp>
      <p:sp>
        <p:nvSpPr>
          <p:cNvPr id="298" name="TextBox 297">
            <a:extLst>
              <a:ext uri="{FF2B5EF4-FFF2-40B4-BE49-F238E27FC236}">
                <a16:creationId xmlns:a16="http://schemas.microsoft.com/office/drawing/2014/main" id="{9A0BEE95-EC9F-EC29-EA9B-A02E11FEA7FD}"/>
              </a:ext>
            </a:extLst>
          </p:cNvPr>
          <p:cNvSpPr txBox="1"/>
          <p:nvPr userDrawn="1">
            <p:custDataLst>
              <p:tags r:id="rId292"/>
            </p:custDataLst>
          </p:nvPr>
        </p:nvSpPr>
        <p:spPr>
          <a:xfrm>
            <a:off x="10126800" y="417600"/>
            <a:ext cx="1443600" cy="363600"/>
          </a:xfrm>
          <a:prstGeom prst="rect">
            <a:avLst/>
          </a:prstGeom>
          <a:noFill/>
        </p:spPr>
        <p:txBody>
          <a:bodyPr vert="horz" rtlCol="0">
            <a:spAutoFit/>
          </a:bodyPr>
          <a:lstStyle/>
          <a:p>
            <a:endParaRPr lang="en-US"/>
          </a:p>
        </p:txBody>
      </p:sp>
      <p:sp>
        <p:nvSpPr>
          <p:cNvPr id="299" name="TextBox 298">
            <a:extLst>
              <a:ext uri="{FF2B5EF4-FFF2-40B4-BE49-F238E27FC236}">
                <a16:creationId xmlns:a16="http://schemas.microsoft.com/office/drawing/2014/main" id="{045EB03C-37B6-9C4A-D11A-EF8480701AB4}"/>
              </a:ext>
            </a:extLst>
          </p:cNvPr>
          <p:cNvSpPr txBox="1"/>
          <p:nvPr userDrawn="1">
            <p:custDataLst>
              <p:tags r:id="rId293"/>
            </p:custDataLst>
          </p:nvPr>
        </p:nvSpPr>
        <p:spPr>
          <a:xfrm>
            <a:off x="10126800" y="417600"/>
            <a:ext cx="1443600" cy="363600"/>
          </a:xfrm>
          <a:prstGeom prst="rect">
            <a:avLst/>
          </a:prstGeom>
          <a:noFill/>
        </p:spPr>
        <p:txBody>
          <a:bodyPr vert="horz" rtlCol="0">
            <a:spAutoFit/>
          </a:bodyPr>
          <a:lstStyle/>
          <a:p>
            <a:endParaRPr lang="en-US"/>
          </a:p>
        </p:txBody>
      </p:sp>
      <p:sp>
        <p:nvSpPr>
          <p:cNvPr id="300" name="TextBox 299">
            <a:extLst>
              <a:ext uri="{FF2B5EF4-FFF2-40B4-BE49-F238E27FC236}">
                <a16:creationId xmlns:a16="http://schemas.microsoft.com/office/drawing/2014/main" id="{4938E9AD-314D-56B5-552A-E6E8CC1C9EB4}"/>
              </a:ext>
            </a:extLst>
          </p:cNvPr>
          <p:cNvSpPr txBox="1"/>
          <p:nvPr userDrawn="1">
            <p:custDataLst>
              <p:tags r:id="rId294"/>
            </p:custDataLst>
          </p:nvPr>
        </p:nvSpPr>
        <p:spPr>
          <a:xfrm>
            <a:off x="10126800" y="417600"/>
            <a:ext cx="1443600" cy="363600"/>
          </a:xfrm>
          <a:prstGeom prst="rect">
            <a:avLst/>
          </a:prstGeom>
          <a:noFill/>
        </p:spPr>
        <p:txBody>
          <a:bodyPr vert="horz" rtlCol="0">
            <a:spAutoFit/>
          </a:bodyPr>
          <a:lstStyle/>
          <a:p>
            <a:endParaRPr lang="en-US"/>
          </a:p>
        </p:txBody>
      </p:sp>
      <p:sp>
        <p:nvSpPr>
          <p:cNvPr id="301" name="TextBox 300">
            <a:extLst>
              <a:ext uri="{FF2B5EF4-FFF2-40B4-BE49-F238E27FC236}">
                <a16:creationId xmlns:a16="http://schemas.microsoft.com/office/drawing/2014/main" id="{6F2CF509-E6ED-3940-DBC2-1934366114AA}"/>
              </a:ext>
            </a:extLst>
          </p:cNvPr>
          <p:cNvSpPr txBox="1"/>
          <p:nvPr userDrawn="1">
            <p:custDataLst>
              <p:tags r:id="rId295"/>
            </p:custDataLst>
          </p:nvPr>
        </p:nvSpPr>
        <p:spPr>
          <a:xfrm>
            <a:off x="10126800" y="417600"/>
            <a:ext cx="1443600" cy="363600"/>
          </a:xfrm>
          <a:prstGeom prst="rect">
            <a:avLst/>
          </a:prstGeom>
          <a:noFill/>
        </p:spPr>
        <p:txBody>
          <a:bodyPr vert="horz" rtlCol="0">
            <a:spAutoFit/>
          </a:bodyPr>
          <a:lstStyle/>
          <a:p>
            <a:endParaRPr lang="en-US"/>
          </a:p>
        </p:txBody>
      </p:sp>
      <p:sp>
        <p:nvSpPr>
          <p:cNvPr id="302" name="TextBox 301">
            <a:extLst>
              <a:ext uri="{FF2B5EF4-FFF2-40B4-BE49-F238E27FC236}">
                <a16:creationId xmlns:a16="http://schemas.microsoft.com/office/drawing/2014/main" id="{3C543950-3EB5-A320-F1B4-759C4F0B156D}"/>
              </a:ext>
            </a:extLst>
          </p:cNvPr>
          <p:cNvSpPr txBox="1"/>
          <p:nvPr userDrawn="1">
            <p:custDataLst>
              <p:tags r:id="rId296"/>
            </p:custDataLst>
          </p:nvPr>
        </p:nvSpPr>
        <p:spPr>
          <a:xfrm>
            <a:off x="10126800" y="417600"/>
            <a:ext cx="1443600" cy="363600"/>
          </a:xfrm>
          <a:prstGeom prst="rect">
            <a:avLst/>
          </a:prstGeom>
          <a:noFill/>
        </p:spPr>
        <p:txBody>
          <a:bodyPr vert="horz" rtlCol="0">
            <a:spAutoFit/>
          </a:bodyPr>
          <a:lstStyle/>
          <a:p>
            <a:endParaRPr lang="en-US"/>
          </a:p>
        </p:txBody>
      </p:sp>
      <p:sp>
        <p:nvSpPr>
          <p:cNvPr id="303" name="TextBox 302">
            <a:extLst>
              <a:ext uri="{FF2B5EF4-FFF2-40B4-BE49-F238E27FC236}">
                <a16:creationId xmlns:a16="http://schemas.microsoft.com/office/drawing/2014/main" id="{15555335-DB91-5284-D881-4C9620BE799A}"/>
              </a:ext>
            </a:extLst>
          </p:cNvPr>
          <p:cNvSpPr txBox="1"/>
          <p:nvPr userDrawn="1">
            <p:custDataLst>
              <p:tags r:id="rId297"/>
            </p:custDataLst>
          </p:nvPr>
        </p:nvSpPr>
        <p:spPr>
          <a:xfrm>
            <a:off x="10126800" y="417600"/>
            <a:ext cx="1443600" cy="363600"/>
          </a:xfrm>
          <a:prstGeom prst="rect">
            <a:avLst/>
          </a:prstGeom>
          <a:noFill/>
        </p:spPr>
        <p:txBody>
          <a:bodyPr vert="horz" rtlCol="0">
            <a:spAutoFit/>
          </a:bodyPr>
          <a:lstStyle/>
          <a:p>
            <a:endParaRPr lang="en-US"/>
          </a:p>
        </p:txBody>
      </p:sp>
      <p:sp>
        <p:nvSpPr>
          <p:cNvPr id="304" name="TextBox 303">
            <a:extLst>
              <a:ext uri="{FF2B5EF4-FFF2-40B4-BE49-F238E27FC236}">
                <a16:creationId xmlns:a16="http://schemas.microsoft.com/office/drawing/2014/main" id="{C8970DB1-C324-D834-DD45-B1C01406819D}"/>
              </a:ext>
            </a:extLst>
          </p:cNvPr>
          <p:cNvSpPr txBox="1"/>
          <p:nvPr userDrawn="1">
            <p:custDataLst>
              <p:tags r:id="rId298"/>
            </p:custDataLst>
          </p:nvPr>
        </p:nvSpPr>
        <p:spPr>
          <a:xfrm>
            <a:off x="10126800" y="417600"/>
            <a:ext cx="1443600" cy="363600"/>
          </a:xfrm>
          <a:prstGeom prst="rect">
            <a:avLst/>
          </a:prstGeom>
          <a:noFill/>
        </p:spPr>
        <p:txBody>
          <a:bodyPr vert="horz" rtlCol="0">
            <a:spAutoFit/>
          </a:bodyPr>
          <a:lstStyle/>
          <a:p>
            <a:endParaRPr lang="en-US"/>
          </a:p>
        </p:txBody>
      </p:sp>
      <p:sp>
        <p:nvSpPr>
          <p:cNvPr id="305" name="TextBox 304">
            <a:extLst>
              <a:ext uri="{FF2B5EF4-FFF2-40B4-BE49-F238E27FC236}">
                <a16:creationId xmlns:a16="http://schemas.microsoft.com/office/drawing/2014/main" id="{8DA85892-52DF-0CB7-DBDC-557C62454240}"/>
              </a:ext>
            </a:extLst>
          </p:cNvPr>
          <p:cNvSpPr txBox="1"/>
          <p:nvPr userDrawn="1">
            <p:custDataLst>
              <p:tags r:id="rId299"/>
            </p:custDataLst>
          </p:nvPr>
        </p:nvSpPr>
        <p:spPr>
          <a:xfrm>
            <a:off x="10126800" y="417600"/>
            <a:ext cx="1443600" cy="363600"/>
          </a:xfrm>
          <a:prstGeom prst="rect">
            <a:avLst/>
          </a:prstGeom>
          <a:noFill/>
        </p:spPr>
        <p:txBody>
          <a:bodyPr vert="horz" rtlCol="0">
            <a:spAutoFit/>
          </a:bodyPr>
          <a:lstStyle/>
          <a:p>
            <a:endParaRPr lang="en-US"/>
          </a:p>
        </p:txBody>
      </p:sp>
      <p:sp>
        <p:nvSpPr>
          <p:cNvPr id="306" name="TextBox 305">
            <a:extLst>
              <a:ext uri="{FF2B5EF4-FFF2-40B4-BE49-F238E27FC236}">
                <a16:creationId xmlns:a16="http://schemas.microsoft.com/office/drawing/2014/main" id="{9B6B418D-3D04-8958-CDDE-DF22DA1D28D4}"/>
              </a:ext>
            </a:extLst>
          </p:cNvPr>
          <p:cNvSpPr txBox="1"/>
          <p:nvPr userDrawn="1">
            <p:custDataLst>
              <p:tags r:id="rId300"/>
            </p:custDataLst>
          </p:nvPr>
        </p:nvSpPr>
        <p:spPr>
          <a:xfrm>
            <a:off x="10126800" y="417600"/>
            <a:ext cx="1443600" cy="363600"/>
          </a:xfrm>
          <a:prstGeom prst="rect">
            <a:avLst/>
          </a:prstGeom>
          <a:noFill/>
        </p:spPr>
        <p:txBody>
          <a:bodyPr vert="horz" rtlCol="0">
            <a:spAutoFit/>
          </a:bodyPr>
          <a:lstStyle/>
          <a:p>
            <a:endParaRPr lang="en-US"/>
          </a:p>
        </p:txBody>
      </p:sp>
      <p:sp>
        <p:nvSpPr>
          <p:cNvPr id="307" name="TextBox 306">
            <a:extLst>
              <a:ext uri="{FF2B5EF4-FFF2-40B4-BE49-F238E27FC236}">
                <a16:creationId xmlns:a16="http://schemas.microsoft.com/office/drawing/2014/main" id="{6EBCDD73-2908-5B1A-6DC8-49F3B6E7C922}"/>
              </a:ext>
            </a:extLst>
          </p:cNvPr>
          <p:cNvSpPr txBox="1"/>
          <p:nvPr userDrawn="1">
            <p:custDataLst>
              <p:tags r:id="rId301"/>
            </p:custDataLst>
          </p:nvPr>
        </p:nvSpPr>
        <p:spPr>
          <a:xfrm>
            <a:off x="10126800" y="417600"/>
            <a:ext cx="1443600" cy="363600"/>
          </a:xfrm>
          <a:prstGeom prst="rect">
            <a:avLst/>
          </a:prstGeom>
          <a:noFill/>
        </p:spPr>
        <p:txBody>
          <a:bodyPr vert="horz" rtlCol="0">
            <a:spAutoFit/>
          </a:bodyPr>
          <a:lstStyle/>
          <a:p>
            <a:endParaRPr lang="en-US"/>
          </a:p>
        </p:txBody>
      </p:sp>
      <p:sp>
        <p:nvSpPr>
          <p:cNvPr id="308" name="TextBox 307">
            <a:extLst>
              <a:ext uri="{FF2B5EF4-FFF2-40B4-BE49-F238E27FC236}">
                <a16:creationId xmlns:a16="http://schemas.microsoft.com/office/drawing/2014/main" id="{E8394F04-7B0D-7F5D-9721-BE7C1199C54F}"/>
              </a:ext>
            </a:extLst>
          </p:cNvPr>
          <p:cNvSpPr txBox="1"/>
          <p:nvPr userDrawn="1">
            <p:custDataLst>
              <p:tags r:id="rId302"/>
            </p:custDataLst>
          </p:nvPr>
        </p:nvSpPr>
        <p:spPr>
          <a:xfrm>
            <a:off x="10126800" y="417600"/>
            <a:ext cx="1443600" cy="363600"/>
          </a:xfrm>
          <a:prstGeom prst="rect">
            <a:avLst/>
          </a:prstGeom>
          <a:noFill/>
        </p:spPr>
        <p:txBody>
          <a:bodyPr vert="horz" rtlCol="0">
            <a:spAutoFit/>
          </a:bodyPr>
          <a:lstStyle/>
          <a:p>
            <a:endParaRPr lang="en-US"/>
          </a:p>
        </p:txBody>
      </p:sp>
      <p:sp>
        <p:nvSpPr>
          <p:cNvPr id="309" name="TextBox 308">
            <a:extLst>
              <a:ext uri="{FF2B5EF4-FFF2-40B4-BE49-F238E27FC236}">
                <a16:creationId xmlns:a16="http://schemas.microsoft.com/office/drawing/2014/main" id="{72E2EABD-8EDC-A4E7-D565-ADFFDDE4ACEF}"/>
              </a:ext>
            </a:extLst>
          </p:cNvPr>
          <p:cNvSpPr txBox="1"/>
          <p:nvPr userDrawn="1">
            <p:custDataLst>
              <p:tags r:id="rId303"/>
            </p:custDataLst>
          </p:nvPr>
        </p:nvSpPr>
        <p:spPr>
          <a:xfrm>
            <a:off x="10126800" y="417600"/>
            <a:ext cx="1443600" cy="363600"/>
          </a:xfrm>
          <a:prstGeom prst="rect">
            <a:avLst/>
          </a:prstGeom>
          <a:noFill/>
        </p:spPr>
        <p:txBody>
          <a:bodyPr vert="horz" rtlCol="0">
            <a:spAutoFit/>
          </a:bodyPr>
          <a:lstStyle/>
          <a:p>
            <a:endParaRPr lang="en-US"/>
          </a:p>
        </p:txBody>
      </p:sp>
      <p:sp>
        <p:nvSpPr>
          <p:cNvPr id="310" name="TextBox 309">
            <a:extLst>
              <a:ext uri="{FF2B5EF4-FFF2-40B4-BE49-F238E27FC236}">
                <a16:creationId xmlns:a16="http://schemas.microsoft.com/office/drawing/2014/main" id="{D82EDF7E-4DBA-C4EE-2959-22D1E2B5E4C1}"/>
              </a:ext>
            </a:extLst>
          </p:cNvPr>
          <p:cNvSpPr txBox="1"/>
          <p:nvPr userDrawn="1">
            <p:custDataLst>
              <p:tags r:id="rId304"/>
            </p:custDataLst>
          </p:nvPr>
        </p:nvSpPr>
        <p:spPr>
          <a:xfrm>
            <a:off x="10126800" y="417600"/>
            <a:ext cx="1443600" cy="363600"/>
          </a:xfrm>
          <a:prstGeom prst="rect">
            <a:avLst/>
          </a:prstGeom>
          <a:noFill/>
        </p:spPr>
        <p:txBody>
          <a:bodyPr vert="horz" rtlCol="0">
            <a:spAutoFit/>
          </a:bodyPr>
          <a:lstStyle/>
          <a:p>
            <a:endParaRPr lang="en-US"/>
          </a:p>
        </p:txBody>
      </p:sp>
      <p:sp>
        <p:nvSpPr>
          <p:cNvPr id="311" name="TextBox 310">
            <a:extLst>
              <a:ext uri="{FF2B5EF4-FFF2-40B4-BE49-F238E27FC236}">
                <a16:creationId xmlns:a16="http://schemas.microsoft.com/office/drawing/2014/main" id="{29804A67-5F9D-9620-6D22-3A59EF4B4E04}"/>
              </a:ext>
            </a:extLst>
          </p:cNvPr>
          <p:cNvSpPr txBox="1"/>
          <p:nvPr userDrawn="1">
            <p:custDataLst>
              <p:tags r:id="rId305"/>
            </p:custDataLst>
          </p:nvPr>
        </p:nvSpPr>
        <p:spPr>
          <a:xfrm>
            <a:off x="10126800" y="417600"/>
            <a:ext cx="1443600" cy="363600"/>
          </a:xfrm>
          <a:prstGeom prst="rect">
            <a:avLst/>
          </a:prstGeom>
          <a:noFill/>
        </p:spPr>
        <p:txBody>
          <a:bodyPr vert="horz" rtlCol="0">
            <a:spAutoFit/>
          </a:bodyPr>
          <a:lstStyle/>
          <a:p>
            <a:endParaRPr lang="en-US"/>
          </a:p>
        </p:txBody>
      </p:sp>
      <p:sp>
        <p:nvSpPr>
          <p:cNvPr id="312" name="TextBox 311">
            <a:extLst>
              <a:ext uri="{FF2B5EF4-FFF2-40B4-BE49-F238E27FC236}">
                <a16:creationId xmlns:a16="http://schemas.microsoft.com/office/drawing/2014/main" id="{BFD0B23D-06C1-5B3F-58B2-83F50AF2CA57}"/>
              </a:ext>
            </a:extLst>
          </p:cNvPr>
          <p:cNvSpPr txBox="1"/>
          <p:nvPr userDrawn="1">
            <p:custDataLst>
              <p:tags r:id="rId306"/>
            </p:custDataLst>
          </p:nvPr>
        </p:nvSpPr>
        <p:spPr>
          <a:xfrm>
            <a:off x="10126800" y="417600"/>
            <a:ext cx="1443600" cy="363600"/>
          </a:xfrm>
          <a:prstGeom prst="rect">
            <a:avLst/>
          </a:prstGeom>
          <a:noFill/>
        </p:spPr>
        <p:txBody>
          <a:bodyPr vert="horz" rtlCol="0">
            <a:spAutoFit/>
          </a:bodyPr>
          <a:lstStyle/>
          <a:p>
            <a:endParaRPr lang="en-US"/>
          </a:p>
        </p:txBody>
      </p:sp>
      <p:sp>
        <p:nvSpPr>
          <p:cNvPr id="313" name="TextBox 312">
            <a:extLst>
              <a:ext uri="{FF2B5EF4-FFF2-40B4-BE49-F238E27FC236}">
                <a16:creationId xmlns:a16="http://schemas.microsoft.com/office/drawing/2014/main" id="{2DE1DFA0-33E4-FE2D-996F-6AC87CB92FB4}"/>
              </a:ext>
            </a:extLst>
          </p:cNvPr>
          <p:cNvSpPr txBox="1"/>
          <p:nvPr userDrawn="1">
            <p:custDataLst>
              <p:tags r:id="rId307"/>
            </p:custDataLst>
          </p:nvPr>
        </p:nvSpPr>
        <p:spPr>
          <a:xfrm>
            <a:off x="10126800" y="417600"/>
            <a:ext cx="1443600" cy="363600"/>
          </a:xfrm>
          <a:prstGeom prst="rect">
            <a:avLst/>
          </a:prstGeom>
          <a:noFill/>
        </p:spPr>
        <p:txBody>
          <a:bodyPr vert="horz" rtlCol="0">
            <a:spAutoFit/>
          </a:bodyPr>
          <a:lstStyle/>
          <a:p>
            <a:endParaRPr lang="en-US"/>
          </a:p>
        </p:txBody>
      </p:sp>
      <p:sp>
        <p:nvSpPr>
          <p:cNvPr id="314" name="TextBox 313">
            <a:extLst>
              <a:ext uri="{FF2B5EF4-FFF2-40B4-BE49-F238E27FC236}">
                <a16:creationId xmlns:a16="http://schemas.microsoft.com/office/drawing/2014/main" id="{FFD00490-A4C6-A96F-22D8-31C1409359E8}"/>
              </a:ext>
            </a:extLst>
          </p:cNvPr>
          <p:cNvSpPr txBox="1"/>
          <p:nvPr userDrawn="1">
            <p:custDataLst>
              <p:tags r:id="rId308"/>
            </p:custDataLst>
          </p:nvPr>
        </p:nvSpPr>
        <p:spPr>
          <a:xfrm>
            <a:off x="10126800" y="417600"/>
            <a:ext cx="1443600" cy="363600"/>
          </a:xfrm>
          <a:prstGeom prst="rect">
            <a:avLst/>
          </a:prstGeom>
          <a:noFill/>
        </p:spPr>
        <p:txBody>
          <a:bodyPr vert="horz" rtlCol="0">
            <a:spAutoFit/>
          </a:bodyPr>
          <a:lstStyle/>
          <a:p>
            <a:endParaRPr lang="en-US"/>
          </a:p>
        </p:txBody>
      </p:sp>
      <p:sp>
        <p:nvSpPr>
          <p:cNvPr id="315" name="TextBox 314">
            <a:extLst>
              <a:ext uri="{FF2B5EF4-FFF2-40B4-BE49-F238E27FC236}">
                <a16:creationId xmlns:a16="http://schemas.microsoft.com/office/drawing/2014/main" id="{9EAD2A2E-7F38-62DF-C372-F106D8E0E726}"/>
              </a:ext>
            </a:extLst>
          </p:cNvPr>
          <p:cNvSpPr txBox="1"/>
          <p:nvPr userDrawn="1">
            <p:custDataLst>
              <p:tags r:id="rId309"/>
            </p:custDataLst>
          </p:nvPr>
        </p:nvSpPr>
        <p:spPr>
          <a:xfrm>
            <a:off x="10126800" y="417600"/>
            <a:ext cx="1443600" cy="363600"/>
          </a:xfrm>
          <a:prstGeom prst="rect">
            <a:avLst/>
          </a:prstGeom>
          <a:noFill/>
        </p:spPr>
        <p:txBody>
          <a:bodyPr vert="horz" rtlCol="0">
            <a:spAutoFit/>
          </a:bodyPr>
          <a:lstStyle/>
          <a:p>
            <a:endParaRPr lang="en-US"/>
          </a:p>
        </p:txBody>
      </p:sp>
      <p:sp>
        <p:nvSpPr>
          <p:cNvPr id="316" name="TextBox 315">
            <a:extLst>
              <a:ext uri="{FF2B5EF4-FFF2-40B4-BE49-F238E27FC236}">
                <a16:creationId xmlns:a16="http://schemas.microsoft.com/office/drawing/2014/main" id="{FD7C3D65-CF96-75A1-1135-4D3C38969B2F}"/>
              </a:ext>
            </a:extLst>
          </p:cNvPr>
          <p:cNvSpPr txBox="1"/>
          <p:nvPr userDrawn="1">
            <p:custDataLst>
              <p:tags r:id="rId310"/>
            </p:custDataLst>
          </p:nvPr>
        </p:nvSpPr>
        <p:spPr>
          <a:xfrm>
            <a:off x="10126800" y="417600"/>
            <a:ext cx="1443600" cy="363600"/>
          </a:xfrm>
          <a:prstGeom prst="rect">
            <a:avLst/>
          </a:prstGeom>
          <a:noFill/>
        </p:spPr>
        <p:txBody>
          <a:bodyPr vert="horz" rtlCol="0">
            <a:spAutoFit/>
          </a:bodyPr>
          <a:lstStyle/>
          <a:p>
            <a:endParaRPr lang="en-US"/>
          </a:p>
        </p:txBody>
      </p:sp>
      <p:sp>
        <p:nvSpPr>
          <p:cNvPr id="317" name="TextBox 316">
            <a:extLst>
              <a:ext uri="{FF2B5EF4-FFF2-40B4-BE49-F238E27FC236}">
                <a16:creationId xmlns:a16="http://schemas.microsoft.com/office/drawing/2014/main" id="{DE03B74F-5CBA-017B-0EC0-E6935E997332}"/>
              </a:ext>
            </a:extLst>
          </p:cNvPr>
          <p:cNvSpPr txBox="1"/>
          <p:nvPr userDrawn="1">
            <p:custDataLst>
              <p:tags r:id="rId311"/>
            </p:custDataLst>
          </p:nvPr>
        </p:nvSpPr>
        <p:spPr>
          <a:xfrm>
            <a:off x="10126800" y="417600"/>
            <a:ext cx="1443600" cy="363600"/>
          </a:xfrm>
          <a:prstGeom prst="rect">
            <a:avLst/>
          </a:prstGeom>
          <a:noFill/>
        </p:spPr>
        <p:txBody>
          <a:bodyPr vert="horz" rtlCol="0">
            <a:spAutoFit/>
          </a:bodyPr>
          <a:lstStyle/>
          <a:p>
            <a:endParaRPr lang="en-US"/>
          </a:p>
        </p:txBody>
      </p:sp>
      <p:sp>
        <p:nvSpPr>
          <p:cNvPr id="318" name="TextBox 317">
            <a:extLst>
              <a:ext uri="{FF2B5EF4-FFF2-40B4-BE49-F238E27FC236}">
                <a16:creationId xmlns:a16="http://schemas.microsoft.com/office/drawing/2014/main" id="{138DAB1A-217C-4F76-6E78-5EAE0C7560CA}"/>
              </a:ext>
            </a:extLst>
          </p:cNvPr>
          <p:cNvSpPr txBox="1"/>
          <p:nvPr userDrawn="1">
            <p:custDataLst>
              <p:tags r:id="rId312"/>
            </p:custDataLst>
          </p:nvPr>
        </p:nvSpPr>
        <p:spPr>
          <a:xfrm>
            <a:off x="10126800" y="417600"/>
            <a:ext cx="1443600" cy="363600"/>
          </a:xfrm>
          <a:prstGeom prst="rect">
            <a:avLst/>
          </a:prstGeom>
          <a:noFill/>
        </p:spPr>
        <p:txBody>
          <a:bodyPr vert="horz" rtlCol="0">
            <a:spAutoFit/>
          </a:bodyPr>
          <a:lstStyle/>
          <a:p>
            <a:endParaRPr lang="en-US"/>
          </a:p>
        </p:txBody>
      </p:sp>
      <p:sp>
        <p:nvSpPr>
          <p:cNvPr id="319" name="TextBox 318">
            <a:extLst>
              <a:ext uri="{FF2B5EF4-FFF2-40B4-BE49-F238E27FC236}">
                <a16:creationId xmlns:a16="http://schemas.microsoft.com/office/drawing/2014/main" id="{6D1DDE74-776F-88D7-CAF2-618475D51E38}"/>
              </a:ext>
            </a:extLst>
          </p:cNvPr>
          <p:cNvSpPr txBox="1"/>
          <p:nvPr userDrawn="1">
            <p:custDataLst>
              <p:tags r:id="rId313"/>
            </p:custDataLst>
          </p:nvPr>
        </p:nvSpPr>
        <p:spPr>
          <a:xfrm>
            <a:off x="10126800" y="417600"/>
            <a:ext cx="1443600" cy="363600"/>
          </a:xfrm>
          <a:prstGeom prst="rect">
            <a:avLst/>
          </a:prstGeom>
          <a:noFill/>
        </p:spPr>
        <p:txBody>
          <a:bodyPr vert="horz" rtlCol="0">
            <a:spAutoFit/>
          </a:bodyPr>
          <a:lstStyle/>
          <a:p>
            <a:endParaRPr lang="en-US"/>
          </a:p>
        </p:txBody>
      </p:sp>
      <p:sp>
        <p:nvSpPr>
          <p:cNvPr id="320" name="TextBox 319">
            <a:extLst>
              <a:ext uri="{FF2B5EF4-FFF2-40B4-BE49-F238E27FC236}">
                <a16:creationId xmlns:a16="http://schemas.microsoft.com/office/drawing/2014/main" id="{5580FA93-B7FE-6BA3-A7E6-DC923E317609}"/>
              </a:ext>
            </a:extLst>
          </p:cNvPr>
          <p:cNvSpPr txBox="1"/>
          <p:nvPr userDrawn="1">
            <p:custDataLst>
              <p:tags r:id="rId314"/>
            </p:custDataLst>
          </p:nvPr>
        </p:nvSpPr>
        <p:spPr>
          <a:xfrm>
            <a:off x="10126800" y="417600"/>
            <a:ext cx="1443600" cy="363600"/>
          </a:xfrm>
          <a:prstGeom prst="rect">
            <a:avLst/>
          </a:prstGeom>
          <a:noFill/>
        </p:spPr>
        <p:txBody>
          <a:bodyPr vert="horz" rtlCol="0">
            <a:spAutoFit/>
          </a:bodyPr>
          <a:lstStyle/>
          <a:p>
            <a:endParaRPr lang="en-US"/>
          </a:p>
        </p:txBody>
      </p:sp>
      <p:sp>
        <p:nvSpPr>
          <p:cNvPr id="321" name="TextBox 320">
            <a:extLst>
              <a:ext uri="{FF2B5EF4-FFF2-40B4-BE49-F238E27FC236}">
                <a16:creationId xmlns:a16="http://schemas.microsoft.com/office/drawing/2014/main" id="{554BD771-63C8-DC62-DB44-52BEE0084ED8}"/>
              </a:ext>
            </a:extLst>
          </p:cNvPr>
          <p:cNvSpPr txBox="1"/>
          <p:nvPr userDrawn="1">
            <p:custDataLst>
              <p:tags r:id="rId315"/>
            </p:custDataLst>
          </p:nvPr>
        </p:nvSpPr>
        <p:spPr>
          <a:xfrm>
            <a:off x="10126800" y="417600"/>
            <a:ext cx="1443600" cy="363600"/>
          </a:xfrm>
          <a:prstGeom prst="rect">
            <a:avLst/>
          </a:prstGeom>
          <a:noFill/>
        </p:spPr>
        <p:txBody>
          <a:bodyPr vert="horz" rtlCol="0">
            <a:spAutoFit/>
          </a:bodyPr>
          <a:lstStyle/>
          <a:p>
            <a:endParaRPr lang="en-US"/>
          </a:p>
        </p:txBody>
      </p:sp>
      <p:sp>
        <p:nvSpPr>
          <p:cNvPr id="322" name="TextBox 321">
            <a:extLst>
              <a:ext uri="{FF2B5EF4-FFF2-40B4-BE49-F238E27FC236}">
                <a16:creationId xmlns:a16="http://schemas.microsoft.com/office/drawing/2014/main" id="{D9E04FF9-2B7C-1241-B213-79BE87464C4F}"/>
              </a:ext>
            </a:extLst>
          </p:cNvPr>
          <p:cNvSpPr txBox="1"/>
          <p:nvPr userDrawn="1">
            <p:custDataLst>
              <p:tags r:id="rId316"/>
            </p:custDataLst>
          </p:nvPr>
        </p:nvSpPr>
        <p:spPr>
          <a:xfrm>
            <a:off x="10126800" y="417600"/>
            <a:ext cx="1443600" cy="363600"/>
          </a:xfrm>
          <a:prstGeom prst="rect">
            <a:avLst/>
          </a:prstGeom>
          <a:noFill/>
        </p:spPr>
        <p:txBody>
          <a:bodyPr vert="horz" rtlCol="0">
            <a:spAutoFit/>
          </a:bodyPr>
          <a:lstStyle/>
          <a:p>
            <a:endParaRPr lang="en-US"/>
          </a:p>
        </p:txBody>
      </p:sp>
      <p:sp>
        <p:nvSpPr>
          <p:cNvPr id="323" name="TextBox 322">
            <a:extLst>
              <a:ext uri="{FF2B5EF4-FFF2-40B4-BE49-F238E27FC236}">
                <a16:creationId xmlns:a16="http://schemas.microsoft.com/office/drawing/2014/main" id="{476D0B4D-4C73-FF19-331B-277935BA0C5B}"/>
              </a:ext>
            </a:extLst>
          </p:cNvPr>
          <p:cNvSpPr txBox="1"/>
          <p:nvPr userDrawn="1">
            <p:custDataLst>
              <p:tags r:id="rId317"/>
            </p:custDataLst>
          </p:nvPr>
        </p:nvSpPr>
        <p:spPr>
          <a:xfrm>
            <a:off x="10126800" y="417600"/>
            <a:ext cx="1443600" cy="363600"/>
          </a:xfrm>
          <a:prstGeom prst="rect">
            <a:avLst/>
          </a:prstGeom>
          <a:noFill/>
        </p:spPr>
        <p:txBody>
          <a:bodyPr vert="horz" rtlCol="0">
            <a:spAutoFit/>
          </a:bodyPr>
          <a:lstStyle/>
          <a:p>
            <a:endParaRPr lang="en-US"/>
          </a:p>
        </p:txBody>
      </p:sp>
      <p:sp>
        <p:nvSpPr>
          <p:cNvPr id="324" name="TextBox 323">
            <a:extLst>
              <a:ext uri="{FF2B5EF4-FFF2-40B4-BE49-F238E27FC236}">
                <a16:creationId xmlns:a16="http://schemas.microsoft.com/office/drawing/2014/main" id="{12DCA284-3106-C97B-9B67-FACDDF1A41D6}"/>
              </a:ext>
            </a:extLst>
          </p:cNvPr>
          <p:cNvSpPr txBox="1"/>
          <p:nvPr userDrawn="1">
            <p:custDataLst>
              <p:tags r:id="rId318"/>
            </p:custDataLst>
          </p:nvPr>
        </p:nvSpPr>
        <p:spPr>
          <a:xfrm>
            <a:off x="10126800" y="417600"/>
            <a:ext cx="1443600" cy="363600"/>
          </a:xfrm>
          <a:prstGeom prst="rect">
            <a:avLst/>
          </a:prstGeom>
          <a:noFill/>
        </p:spPr>
        <p:txBody>
          <a:bodyPr vert="horz" rtlCol="0">
            <a:spAutoFit/>
          </a:bodyPr>
          <a:lstStyle/>
          <a:p>
            <a:endParaRPr lang="en-US"/>
          </a:p>
        </p:txBody>
      </p:sp>
      <p:sp>
        <p:nvSpPr>
          <p:cNvPr id="325" name="TextBox 324">
            <a:extLst>
              <a:ext uri="{FF2B5EF4-FFF2-40B4-BE49-F238E27FC236}">
                <a16:creationId xmlns:a16="http://schemas.microsoft.com/office/drawing/2014/main" id="{65A8E467-BE98-97B6-57C0-07FE0DD6E050}"/>
              </a:ext>
            </a:extLst>
          </p:cNvPr>
          <p:cNvSpPr txBox="1"/>
          <p:nvPr userDrawn="1">
            <p:custDataLst>
              <p:tags r:id="rId319"/>
            </p:custDataLst>
          </p:nvPr>
        </p:nvSpPr>
        <p:spPr>
          <a:xfrm>
            <a:off x="10126800" y="417600"/>
            <a:ext cx="1443600" cy="363600"/>
          </a:xfrm>
          <a:prstGeom prst="rect">
            <a:avLst/>
          </a:prstGeom>
          <a:noFill/>
        </p:spPr>
        <p:txBody>
          <a:bodyPr vert="horz" rtlCol="0">
            <a:spAutoFit/>
          </a:bodyPr>
          <a:lstStyle/>
          <a:p>
            <a:endParaRPr lang="en-US"/>
          </a:p>
        </p:txBody>
      </p:sp>
      <p:sp>
        <p:nvSpPr>
          <p:cNvPr id="326" name="TextBox 325">
            <a:extLst>
              <a:ext uri="{FF2B5EF4-FFF2-40B4-BE49-F238E27FC236}">
                <a16:creationId xmlns:a16="http://schemas.microsoft.com/office/drawing/2014/main" id="{5E6CB9F6-0FB1-E033-A2A9-2DE432DF0A81}"/>
              </a:ext>
            </a:extLst>
          </p:cNvPr>
          <p:cNvSpPr txBox="1"/>
          <p:nvPr userDrawn="1">
            <p:custDataLst>
              <p:tags r:id="rId320"/>
            </p:custDataLst>
          </p:nvPr>
        </p:nvSpPr>
        <p:spPr>
          <a:xfrm>
            <a:off x="10126800" y="417600"/>
            <a:ext cx="1443600" cy="363600"/>
          </a:xfrm>
          <a:prstGeom prst="rect">
            <a:avLst/>
          </a:prstGeom>
          <a:noFill/>
        </p:spPr>
        <p:txBody>
          <a:bodyPr vert="horz" rtlCol="0">
            <a:spAutoFit/>
          </a:bodyPr>
          <a:lstStyle/>
          <a:p>
            <a:endParaRPr lang="en-US"/>
          </a:p>
        </p:txBody>
      </p:sp>
      <p:sp>
        <p:nvSpPr>
          <p:cNvPr id="327" name="TextBox 326">
            <a:extLst>
              <a:ext uri="{FF2B5EF4-FFF2-40B4-BE49-F238E27FC236}">
                <a16:creationId xmlns:a16="http://schemas.microsoft.com/office/drawing/2014/main" id="{0CD81BC6-A3C3-D41F-C5C1-C991F954D201}"/>
              </a:ext>
            </a:extLst>
          </p:cNvPr>
          <p:cNvSpPr txBox="1"/>
          <p:nvPr userDrawn="1">
            <p:custDataLst>
              <p:tags r:id="rId321"/>
            </p:custDataLst>
          </p:nvPr>
        </p:nvSpPr>
        <p:spPr>
          <a:xfrm>
            <a:off x="10126800" y="417600"/>
            <a:ext cx="1443600" cy="363600"/>
          </a:xfrm>
          <a:prstGeom prst="rect">
            <a:avLst/>
          </a:prstGeom>
          <a:noFill/>
        </p:spPr>
        <p:txBody>
          <a:bodyPr vert="horz" rtlCol="0">
            <a:spAutoFit/>
          </a:bodyPr>
          <a:lstStyle/>
          <a:p>
            <a:endParaRPr lang="en-US"/>
          </a:p>
        </p:txBody>
      </p:sp>
      <p:sp>
        <p:nvSpPr>
          <p:cNvPr id="328" name="TextBox 327">
            <a:extLst>
              <a:ext uri="{FF2B5EF4-FFF2-40B4-BE49-F238E27FC236}">
                <a16:creationId xmlns:a16="http://schemas.microsoft.com/office/drawing/2014/main" id="{0F2952F4-29BA-3AE0-FA26-21E7D0FD569C}"/>
              </a:ext>
            </a:extLst>
          </p:cNvPr>
          <p:cNvSpPr txBox="1"/>
          <p:nvPr userDrawn="1">
            <p:custDataLst>
              <p:tags r:id="rId322"/>
            </p:custDataLst>
          </p:nvPr>
        </p:nvSpPr>
        <p:spPr>
          <a:xfrm>
            <a:off x="10126800" y="417600"/>
            <a:ext cx="1443600" cy="363600"/>
          </a:xfrm>
          <a:prstGeom prst="rect">
            <a:avLst/>
          </a:prstGeom>
          <a:noFill/>
        </p:spPr>
        <p:txBody>
          <a:bodyPr vert="horz" rtlCol="0">
            <a:spAutoFit/>
          </a:bodyPr>
          <a:lstStyle/>
          <a:p>
            <a:endParaRPr lang="en-US"/>
          </a:p>
        </p:txBody>
      </p:sp>
      <p:sp>
        <p:nvSpPr>
          <p:cNvPr id="329" name="TextBox 328">
            <a:extLst>
              <a:ext uri="{FF2B5EF4-FFF2-40B4-BE49-F238E27FC236}">
                <a16:creationId xmlns:a16="http://schemas.microsoft.com/office/drawing/2014/main" id="{81210430-DDC9-468C-F2D4-B7517CDF39C4}"/>
              </a:ext>
            </a:extLst>
          </p:cNvPr>
          <p:cNvSpPr txBox="1"/>
          <p:nvPr userDrawn="1">
            <p:custDataLst>
              <p:tags r:id="rId323"/>
            </p:custDataLst>
          </p:nvPr>
        </p:nvSpPr>
        <p:spPr>
          <a:xfrm>
            <a:off x="10126800" y="417600"/>
            <a:ext cx="1443600" cy="363600"/>
          </a:xfrm>
          <a:prstGeom prst="rect">
            <a:avLst/>
          </a:prstGeom>
          <a:noFill/>
        </p:spPr>
        <p:txBody>
          <a:bodyPr vert="horz" rtlCol="0">
            <a:spAutoFit/>
          </a:bodyPr>
          <a:lstStyle/>
          <a:p>
            <a:endParaRPr lang="en-US"/>
          </a:p>
        </p:txBody>
      </p:sp>
      <p:sp>
        <p:nvSpPr>
          <p:cNvPr id="330" name="TextBox 329">
            <a:extLst>
              <a:ext uri="{FF2B5EF4-FFF2-40B4-BE49-F238E27FC236}">
                <a16:creationId xmlns:a16="http://schemas.microsoft.com/office/drawing/2014/main" id="{410CFB4B-327D-54BF-2AC5-FAD21ED662CC}"/>
              </a:ext>
            </a:extLst>
          </p:cNvPr>
          <p:cNvSpPr txBox="1"/>
          <p:nvPr userDrawn="1">
            <p:custDataLst>
              <p:tags r:id="rId324"/>
            </p:custDataLst>
          </p:nvPr>
        </p:nvSpPr>
        <p:spPr>
          <a:xfrm>
            <a:off x="10126800" y="417600"/>
            <a:ext cx="1443600" cy="363600"/>
          </a:xfrm>
          <a:prstGeom prst="rect">
            <a:avLst/>
          </a:prstGeom>
          <a:noFill/>
        </p:spPr>
        <p:txBody>
          <a:bodyPr vert="horz" rtlCol="0">
            <a:spAutoFit/>
          </a:bodyPr>
          <a:lstStyle/>
          <a:p>
            <a:endParaRPr lang="en-US"/>
          </a:p>
        </p:txBody>
      </p:sp>
      <p:sp>
        <p:nvSpPr>
          <p:cNvPr id="331" name="TextBox 330">
            <a:extLst>
              <a:ext uri="{FF2B5EF4-FFF2-40B4-BE49-F238E27FC236}">
                <a16:creationId xmlns:a16="http://schemas.microsoft.com/office/drawing/2014/main" id="{9E0122CA-AC36-ADCA-4915-B711C87E7E10}"/>
              </a:ext>
            </a:extLst>
          </p:cNvPr>
          <p:cNvSpPr txBox="1"/>
          <p:nvPr userDrawn="1">
            <p:custDataLst>
              <p:tags r:id="rId325"/>
            </p:custDataLst>
          </p:nvPr>
        </p:nvSpPr>
        <p:spPr>
          <a:xfrm>
            <a:off x="10126800" y="417600"/>
            <a:ext cx="1443600" cy="363600"/>
          </a:xfrm>
          <a:prstGeom prst="rect">
            <a:avLst/>
          </a:prstGeom>
          <a:noFill/>
        </p:spPr>
        <p:txBody>
          <a:bodyPr vert="horz" rtlCol="0">
            <a:spAutoFit/>
          </a:bodyPr>
          <a:lstStyle/>
          <a:p>
            <a:endParaRPr lang="en-US"/>
          </a:p>
        </p:txBody>
      </p:sp>
      <p:sp>
        <p:nvSpPr>
          <p:cNvPr id="332" name="TextBox 331">
            <a:extLst>
              <a:ext uri="{FF2B5EF4-FFF2-40B4-BE49-F238E27FC236}">
                <a16:creationId xmlns:a16="http://schemas.microsoft.com/office/drawing/2014/main" id="{A67401ED-AB99-A245-A57E-07B4B269654F}"/>
              </a:ext>
            </a:extLst>
          </p:cNvPr>
          <p:cNvSpPr txBox="1"/>
          <p:nvPr userDrawn="1">
            <p:custDataLst>
              <p:tags r:id="rId326"/>
            </p:custDataLst>
          </p:nvPr>
        </p:nvSpPr>
        <p:spPr>
          <a:xfrm>
            <a:off x="10126800" y="417600"/>
            <a:ext cx="1443600" cy="363600"/>
          </a:xfrm>
          <a:prstGeom prst="rect">
            <a:avLst/>
          </a:prstGeom>
          <a:noFill/>
        </p:spPr>
        <p:txBody>
          <a:bodyPr vert="horz" rtlCol="0">
            <a:spAutoFit/>
          </a:bodyPr>
          <a:lstStyle/>
          <a:p>
            <a:endParaRPr lang="en-US"/>
          </a:p>
        </p:txBody>
      </p:sp>
      <p:sp>
        <p:nvSpPr>
          <p:cNvPr id="333" name="TextBox 332">
            <a:extLst>
              <a:ext uri="{FF2B5EF4-FFF2-40B4-BE49-F238E27FC236}">
                <a16:creationId xmlns:a16="http://schemas.microsoft.com/office/drawing/2014/main" id="{6A01F4B9-3A6E-4FE8-C474-D296FCA6C394}"/>
              </a:ext>
            </a:extLst>
          </p:cNvPr>
          <p:cNvSpPr txBox="1"/>
          <p:nvPr userDrawn="1">
            <p:custDataLst>
              <p:tags r:id="rId327"/>
            </p:custDataLst>
          </p:nvPr>
        </p:nvSpPr>
        <p:spPr>
          <a:xfrm>
            <a:off x="10126800" y="417600"/>
            <a:ext cx="1443600" cy="363600"/>
          </a:xfrm>
          <a:prstGeom prst="rect">
            <a:avLst/>
          </a:prstGeom>
          <a:noFill/>
        </p:spPr>
        <p:txBody>
          <a:bodyPr vert="horz" rtlCol="0">
            <a:spAutoFit/>
          </a:bodyPr>
          <a:lstStyle/>
          <a:p>
            <a:endParaRPr lang="en-US"/>
          </a:p>
        </p:txBody>
      </p:sp>
      <p:sp>
        <p:nvSpPr>
          <p:cNvPr id="334" name="TextBox 333">
            <a:extLst>
              <a:ext uri="{FF2B5EF4-FFF2-40B4-BE49-F238E27FC236}">
                <a16:creationId xmlns:a16="http://schemas.microsoft.com/office/drawing/2014/main" id="{44E344E7-9072-D106-7DAE-C4BCDF647C89}"/>
              </a:ext>
            </a:extLst>
          </p:cNvPr>
          <p:cNvSpPr txBox="1"/>
          <p:nvPr userDrawn="1">
            <p:custDataLst>
              <p:tags r:id="rId328"/>
            </p:custDataLst>
          </p:nvPr>
        </p:nvSpPr>
        <p:spPr>
          <a:xfrm>
            <a:off x="10126800" y="417600"/>
            <a:ext cx="1443600" cy="363600"/>
          </a:xfrm>
          <a:prstGeom prst="rect">
            <a:avLst/>
          </a:prstGeom>
          <a:noFill/>
        </p:spPr>
        <p:txBody>
          <a:bodyPr vert="horz" rtlCol="0">
            <a:spAutoFit/>
          </a:bodyPr>
          <a:lstStyle/>
          <a:p>
            <a:endParaRPr lang="en-US"/>
          </a:p>
        </p:txBody>
      </p:sp>
      <p:sp>
        <p:nvSpPr>
          <p:cNvPr id="335" name="TextBox 334">
            <a:extLst>
              <a:ext uri="{FF2B5EF4-FFF2-40B4-BE49-F238E27FC236}">
                <a16:creationId xmlns:a16="http://schemas.microsoft.com/office/drawing/2014/main" id="{0BE4145B-A891-AA25-B8CD-1AFD2F6D8745}"/>
              </a:ext>
            </a:extLst>
          </p:cNvPr>
          <p:cNvSpPr txBox="1"/>
          <p:nvPr userDrawn="1">
            <p:custDataLst>
              <p:tags r:id="rId329"/>
            </p:custDataLst>
          </p:nvPr>
        </p:nvSpPr>
        <p:spPr>
          <a:xfrm>
            <a:off x="10126800" y="417600"/>
            <a:ext cx="1443600" cy="363600"/>
          </a:xfrm>
          <a:prstGeom prst="rect">
            <a:avLst/>
          </a:prstGeom>
          <a:noFill/>
        </p:spPr>
        <p:txBody>
          <a:bodyPr vert="horz" rtlCol="0">
            <a:spAutoFit/>
          </a:bodyPr>
          <a:lstStyle/>
          <a:p>
            <a:endParaRPr lang="en-US"/>
          </a:p>
        </p:txBody>
      </p:sp>
      <p:sp>
        <p:nvSpPr>
          <p:cNvPr id="336" name="TextBox 335">
            <a:extLst>
              <a:ext uri="{FF2B5EF4-FFF2-40B4-BE49-F238E27FC236}">
                <a16:creationId xmlns:a16="http://schemas.microsoft.com/office/drawing/2014/main" id="{C81E65CC-E6E5-0F20-4B95-0066F0A04C32}"/>
              </a:ext>
            </a:extLst>
          </p:cNvPr>
          <p:cNvSpPr txBox="1"/>
          <p:nvPr userDrawn="1">
            <p:custDataLst>
              <p:tags r:id="rId330"/>
            </p:custDataLst>
          </p:nvPr>
        </p:nvSpPr>
        <p:spPr>
          <a:xfrm>
            <a:off x="10126800" y="417600"/>
            <a:ext cx="1443600" cy="363600"/>
          </a:xfrm>
          <a:prstGeom prst="rect">
            <a:avLst/>
          </a:prstGeom>
          <a:noFill/>
        </p:spPr>
        <p:txBody>
          <a:bodyPr vert="horz" rtlCol="0">
            <a:spAutoFit/>
          </a:bodyPr>
          <a:lstStyle/>
          <a:p>
            <a:endParaRPr lang="en-US"/>
          </a:p>
        </p:txBody>
      </p:sp>
      <p:sp>
        <p:nvSpPr>
          <p:cNvPr id="337" name="TextBox 336">
            <a:extLst>
              <a:ext uri="{FF2B5EF4-FFF2-40B4-BE49-F238E27FC236}">
                <a16:creationId xmlns:a16="http://schemas.microsoft.com/office/drawing/2014/main" id="{F6B8D3A6-5C97-6FAF-A7F5-69B9144D0E45}"/>
              </a:ext>
            </a:extLst>
          </p:cNvPr>
          <p:cNvSpPr txBox="1"/>
          <p:nvPr userDrawn="1">
            <p:custDataLst>
              <p:tags r:id="rId331"/>
            </p:custDataLst>
          </p:nvPr>
        </p:nvSpPr>
        <p:spPr>
          <a:xfrm>
            <a:off x="10126800" y="417600"/>
            <a:ext cx="1443600" cy="363600"/>
          </a:xfrm>
          <a:prstGeom prst="rect">
            <a:avLst/>
          </a:prstGeom>
          <a:noFill/>
        </p:spPr>
        <p:txBody>
          <a:bodyPr vert="horz" rtlCol="0">
            <a:spAutoFit/>
          </a:bodyPr>
          <a:lstStyle/>
          <a:p>
            <a:endParaRPr lang="en-US"/>
          </a:p>
        </p:txBody>
      </p:sp>
      <p:sp>
        <p:nvSpPr>
          <p:cNvPr id="338" name="TextBox 337">
            <a:extLst>
              <a:ext uri="{FF2B5EF4-FFF2-40B4-BE49-F238E27FC236}">
                <a16:creationId xmlns:a16="http://schemas.microsoft.com/office/drawing/2014/main" id="{0E2AC15E-78E6-BAE3-9716-9075279D870B}"/>
              </a:ext>
            </a:extLst>
          </p:cNvPr>
          <p:cNvSpPr txBox="1"/>
          <p:nvPr userDrawn="1">
            <p:custDataLst>
              <p:tags r:id="rId332"/>
            </p:custDataLst>
          </p:nvPr>
        </p:nvSpPr>
        <p:spPr>
          <a:xfrm>
            <a:off x="10126800" y="417600"/>
            <a:ext cx="1443600" cy="363600"/>
          </a:xfrm>
          <a:prstGeom prst="rect">
            <a:avLst/>
          </a:prstGeom>
          <a:noFill/>
        </p:spPr>
        <p:txBody>
          <a:bodyPr vert="horz" rtlCol="0">
            <a:spAutoFit/>
          </a:bodyPr>
          <a:lstStyle/>
          <a:p>
            <a:endParaRPr lang="en-US"/>
          </a:p>
        </p:txBody>
      </p:sp>
      <p:sp>
        <p:nvSpPr>
          <p:cNvPr id="339" name="TextBox 338">
            <a:extLst>
              <a:ext uri="{FF2B5EF4-FFF2-40B4-BE49-F238E27FC236}">
                <a16:creationId xmlns:a16="http://schemas.microsoft.com/office/drawing/2014/main" id="{B6CD947E-E9F5-ABB1-B301-F34D793EB0CD}"/>
              </a:ext>
            </a:extLst>
          </p:cNvPr>
          <p:cNvSpPr txBox="1"/>
          <p:nvPr userDrawn="1">
            <p:custDataLst>
              <p:tags r:id="rId333"/>
            </p:custDataLst>
          </p:nvPr>
        </p:nvSpPr>
        <p:spPr>
          <a:xfrm>
            <a:off x="10126800" y="417600"/>
            <a:ext cx="1443600" cy="363600"/>
          </a:xfrm>
          <a:prstGeom prst="rect">
            <a:avLst/>
          </a:prstGeom>
          <a:noFill/>
        </p:spPr>
        <p:txBody>
          <a:bodyPr vert="horz" rtlCol="0">
            <a:spAutoFit/>
          </a:bodyPr>
          <a:lstStyle/>
          <a:p>
            <a:endParaRPr lang="en-US"/>
          </a:p>
        </p:txBody>
      </p:sp>
      <p:sp>
        <p:nvSpPr>
          <p:cNvPr id="340" name="TextBox 339">
            <a:extLst>
              <a:ext uri="{FF2B5EF4-FFF2-40B4-BE49-F238E27FC236}">
                <a16:creationId xmlns:a16="http://schemas.microsoft.com/office/drawing/2014/main" id="{15C880FC-CFA9-9FC2-F85A-AE33FB4A1371}"/>
              </a:ext>
            </a:extLst>
          </p:cNvPr>
          <p:cNvSpPr txBox="1"/>
          <p:nvPr userDrawn="1">
            <p:custDataLst>
              <p:tags r:id="rId334"/>
            </p:custDataLst>
          </p:nvPr>
        </p:nvSpPr>
        <p:spPr>
          <a:xfrm>
            <a:off x="10126800" y="417600"/>
            <a:ext cx="1443600" cy="363600"/>
          </a:xfrm>
          <a:prstGeom prst="rect">
            <a:avLst/>
          </a:prstGeom>
          <a:noFill/>
        </p:spPr>
        <p:txBody>
          <a:bodyPr vert="horz" rtlCol="0">
            <a:spAutoFit/>
          </a:bodyPr>
          <a:lstStyle/>
          <a:p>
            <a:endParaRPr lang="en-US"/>
          </a:p>
        </p:txBody>
      </p:sp>
      <p:sp>
        <p:nvSpPr>
          <p:cNvPr id="341" name="TextBox 340">
            <a:extLst>
              <a:ext uri="{FF2B5EF4-FFF2-40B4-BE49-F238E27FC236}">
                <a16:creationId xmlns:a16="http://schemas.microsoft.com/office/drawing/2014/main" id="{B81B31F8-5B5B-E5C9-42C9-55A320B8CACC}"/>
              </a:ext>
            </a:extLst>
          </p:cNvPr>
          <p:cNvSpPr txBox="1"/>
          <p:nvPr userDrawn="1">
            <p:custDataLst>
              <p:tags r:id="rId335"/>
            </p:custDataLst>
          </p:nvPr>
        </p:nvSpPr>
        <p:spPr>
          <a:xfrm>
            <a:off x="10126800" y="417600"/>
            <a:ext cx="1443600" cy="363600"/>
          </a:xfrm>
          <a:prstGeom prst="rect">
            <a:avLst/>
          </a:prstGeom>
          <a:noFill/>
        </p:spPr>
        <p:txBody>
          <a:bodyPr vert="horz" rtlCol="0">
            <a:spAutoFit/>
          </a:bodyPr>
          <a:lstStyle/>
          <a:p>
            <a:endParaRPr lang="en-US"/>
          </a:p>
        </p:txBody>
      </p:sp>
      <p:sp>
        <p:nvSpPr>
          <p:cNvPr id="342" name="TextBox 341">
            <a:extLst>
              <a:ext uri="{FF2B5EF4-FFF2-40B4-BE49-F238E27FC236}">
                <a16:creationId xmlns:a16="http://schemas.microsoft.com/office/drawing/2014/main" id="{0ADBD6A7-3261-833A-2067-36CEFA1B2C20}"/>
              </a:ext>
            </a:extLst>
          </p:cNvPr>
          <p:cNvSpPr txBox="1"/>
          <p:nvPr userDrawn="1">
            <p:custDataLst>
              <p:tags r:id="rId336"/>
            </p:custDataLst>
          </p:nvPr>
        </p:nvSpPr>
        <p:spPr>
          <a:xfrm>
            <a:off x="10126800" y="417600"/>
            <a:ext cx="1443600" cy="363600"/>
          </a:xfrm>
          <a:prstGeom prst="rect">
            <a:avLst/>
          </a:prstGeom>
          <a:noFill/>
        </p:spPr>
        <p:txBody>
          <a:bodyPr vert="horz" rtlCol="0">
            <a:spAutoFit/>
          </a:bodyPr>
          <a:lstStyle/>
          <a:p>
            <a:endParaRPr lang="en-US"/>
          </a:p>
        </p:txBody>
      </p:sp>
      <p:sp>
        <p:nvSpPr>
          <p:cNvPr id="343" name="TextBox 342">
            <a:extLst>
              <a:ext uri="{FF2B5EF4-FFF2-40B4-BE49-F238E27FC236}">
                <a16:creationId xmlns:a16="http://schemas.microsoft.com/office/drawing/2014/main" id="{4DD34594-E77A-E9E0-8B60-1D4AE321624B}"/>
              </a:ext>
            </a:extLst>
          </p:cNvPr>
          <p:cNvSpPr txBox="1"/>
          <p:nvPr userDrawn="1">
            <p:custDataLst>
              <p:tags r:id="rId337"/>
            </p:custDataLst>
          </p:nvPr>
        </p:nvSpPr>
        <p:spPr>
          <a:xfrm>
            <a:off x="10126800" y="417600"/>
            <a:ext cx="1443600" cy="363600"/>
          </a:xfrm>
          <a:prstGeom prst="rect">
            <a:avLst/>
          </a:prstGeom>
          <a:noFill/>
        </p:spPr>
        <p:txBody>
          <a:bodyPr vert="horz" rtlCol="0">
            <a:spAutoFit/>
          </a:bodyPr>
          <a:lstStyle/>
          <a:p>
            <a:endParaRPr lang="en-US"/>
          </a:p>
        </p:txBody>
      </p:sp>
      <p:sp>
        <p:nvSpPr>
          <p:cNvPr id="344" name="TextBox 343">
            <a:extLst>
              <a:ext uri="{FF2B5EF4-FFF2-40B4-BE49-F238E27FC236}">
                <a16:creationId xmlns:a16="http://schemas.microsoft.com/office/drawing/2014/main" id="{07B52060-79AF-44D9-7736-2379144600CD}"/>
              </a:ext>
            </a:extLst>
          </p:cNvPr>
          <p:cNvSpPr txBox="1"/>
          <p:nvPr userDrawn="1">
            <p:custDataLst>
              <p:tags r:id="rId338"/>
            </p:custDataLst>
          </p:nvPr>
        </p:nvSpPr>
        <p:spPr>
          <a:xfrm>
            <a:off x="10126800" y="417600"/>
            <a:ext cx="1443600" cy="363600"/>
          </a:xfrm>
          <a:prstGeom prst="rect">
            <a:avLst/>
          </a:prstGeom>
          <a:noFill/>
        </p:spPr>
        <p:txBody>
          <a:bodyPr vert="horz" rtlCol="0">
            <a:spAutoFit/>
          </a:bodyPr>
          <a:lstStyle/>
          <a:p>
            <a:endParaRPr lang="en-US"/>
          </a:p>
        </p:txBody>
      </p:sp>
      <p:sp>
        <p:nvSpPr>
          <p:cNvPr id="345" name="TextBox 344">
            <a:extLst>
              <a:ext uri="{FF2B5EF4-FFF2-40B4-BE49-F238E27FC236}">
                <a16:creationId xmlns:a16="http://schemas.microsoft.com/office/drawing/2014/main" id="{1008B124-0729-2DF3-8F04-A9160EC0B4A2}"/>
              </a:ext>
            </a:extLst>
          </p:cNvPr>
          <p:cNvSpPr txBox="1"/>
          <p:nvPr userDrawn="1">
            <p:custDataLst>
              <p:tags r:id="rId339"/>
            </p:custDataLst>
          </p:nvPr>
        </p:nvSpPr>
        <p:spPr>
          <a:xfrm>
            <a:off x="10126800" y="417600"/>
            <a:ext cx="1443600" cy="363600"/>
          </a:xfrm>
          <a:prstGeom prst="rect">
            <a:avLst/>
          </a:prstGeom>
          <a:noFill/>
        </p:spPr>
        <p:txBody>
          <a:bodyPr vert="horz" rtlCol="0">
            <a:spAutoFit/>
          </a:bodyPr>
          <a:lstStyle/>
          <a:p>
            <a:endParaRPr lang="en-US"/>
          </a:p>
        </p:txBody>
      </p:sp>
      <p:sp>
        <p:nvSpPr>
          <p:cNvPr id="346" name="TextBox 345">
            <a:extLst>
              <a:ext uri="{FF2B5EF4-FFF2-40B4-BE49-F238E27FC236}">
                <a16:creationId xmlns:a16="http://schemas.microsoft.com/office/drawing/2014/main" id="{EEFD6CD6-08D7-6F18-608B-C2F077E14A4F}"/>
              </a:ext>
            </a:extLst>
          </p:cNvPr>
          <p:cNvSpPr txBox="1"/>
          <p:nvPr userDrawn="1">
            <p:custDataLst>
              <p:tags r:id="rId340"/>
            </p:custDataLst>
          </p:nvPr>
        </p:nvSpPr>
        <p:spPr>
          <a:xfrm>
            <a:off x="10126800" y="417600"/>
            <a:ext cx="1443600" cy="363600"/>
          </a:xfrm>
          <a:prstGeom prst="rect">
            <a:avLst/>
          </a:prstGeom>
          <a:noFill/>
        </p:spPr>
        <p:txBody>
          <a:bodyPr vert="horz" rtlCol="0">
            <a:spAutoFit/>
          </a:bodyPr>
          <a:lstStyle/>
          <a:p>
            <a:endParaRPr lang="en-US"/>
          </a:p>
        </p:txBody>
      </p:sp>
      <p:sp>
        <p:nvSpPr>
          <p:cNvPr id="347" name="TextBox 346">
            <a:extLst>
              <a:ext uri="{FF2B5EF4-FFF2-40B4-BE49-F238E27FC236}">
                <a16:creationId xmlns:a16="http://schemas.microsoft.com/office/drawing/2014/main" id="{BA51585F-2017-F7CD-7E48-BC58174E1ECE}"/>
              </a:ext>
            </a:extLst>
          </p:cNvPr>
          <p:cNvSpPr txBox="1"/>
          <p:nvPr userDrawn="1">
            <p:custDataLst>
              <p:tags r:id="rId341"/>
            </p:custDataLst>
          </p:nvPr>
        </p:nvSpPr>
        <p:spPr>
          <a:xfrm>
            <a:off x="10126800" y="417600"/>
            <a:ext cx="1443600" cy="363600"/>
          </a:xfrm>
          <a:prstGeom prst="rect">
            <a:avLst/>
          </a:prstGeom>
          <a:noFill/>
        </p:spPr>
        <p:txBody>
          <a:bodyPr vert="horz" rtlCol="0">
            <a:spAutoFit/>
          </a:bodyPr>
          <a:lstStyle/>
          <a:p>
            <a:endParaRPr lang="en-US"/>
          </a:p>
        </p:txBody>
      </p:sp>
      <p:sp>
        <p:nvSpPr>
          <p:cNvPr id="348" name="TextBox 347">
            <a:extLst>
              <a:ext uri="{FF2B5EF4-FFF2-40B4-BE49-F238E27FC236}">
                <a16:creationId xmlns:a16="http://schemas.microsoft.com/office/drawing/2014/main" id="{8D116962-16DA-A7A7-02B4-B9FAEB53E5CD}"/>
              </a:ext>
            </a:extLst>
          </p:cNvPr>
          <p:cNvSpPr txBox="1"/>
          <p:nvPr userDrawn="1">
            <p:custDataLst>
              <p:tags r:id="rId342"/>
            </p:custDataLst>
          </p:nvPr>
        </p:nvSpPr>
        <p:spPr>
          <a:xfrm>
            <a:off x="10126800" y="417600"/>
            <a:ext cx="1443600" cy="363600"/>
          </a:xfrm>
          <a:prstGeom prst="rect">
            <a:avLst/>
          </a:prstGeom>
          <a:noFill/>
        </p:spPr>
        <p:txBody>
          <a:bodyPr vert="horz" rtlCol="0">
            <a:spAutoFit/>
          </a:bodyPr>
          <a:lstStyle/>
          <a:p>
            <a:endParaRPr lang="en-US"/>
          </a:p>
        </p:txBody>
      </p:sp>
      <p:sp>
        <p:nvSpPr>
          <p:cNvPr id="349" name="TextBox 348">
            <a:extLst>
              <a:ext uri="{FF2B5EF4-FFF2-40B4-BE49-F238E27FC236}">
                <a16:creationId xmlns:a16="http://schemas.microsoft.com/office/drawing/2014/main" id="{CCF079DB-43DA-5984-37B3-E2F29663DBEB}"/>
              </a:ext>
            </a:extLst>
          </p:cNvPr>
          <p:cNvSpPr txBox="1"/>
          <p:nvPr userDrawn="1">
            <p:custDataLst>
              <p:tags r:id="rId343"/>
            </p:custDataLst>
          </p:nvPr>
        </p:nvSpPr>
        <p:spPr>
          <a:xfrm>
            <a:off x="10126800" y="417600"/>
            <a:ext cx="1443600" cy="363600"/>
          </a:xfrm>
          <a:prstGeom prst="rect">
            <a:avLst/>
          </a:prstGeom>
          <a:noFill/>
        </p:spPr>
        <p:txBody>
          <a:bodyPr vert="horz" rtlCol="0">
            <a:spAutoFit/>
          </a:bodyPr>
          <a:lstStyle/>
          <a:p>
            <a:endParaRPr lang="en-US"/>
          </a:p>
        </p:txBody>
      </p:sp>
      <p:sp>
        <p:nvSpPr>
          <p:cNvPr id="350" name="TextBox 349">
            <a:extLst>
              <a:ext uri="{FF2B5EF4-FFF2-40B4-BE49-F238E27FC236}">
                <a16:creationId xmlns:a16="http://schemas.microsoft.com/office/drawing/2014/main" id="{E890AE49-E3E5-0010-E68B-C29E618E100F}"/>
              </a:ext>
            </a:extLst>
          </p:cNvPr>
          <p:cNvSpPr txBox="1"/>
          <p:nvPr userDrawn="1">
            <p:custDataLst>
              <p:tags r:id="rId344"/>
            </p:custDataLst>
          </p:nvPr>
        </p:nvSpPr>
        <p:spPr>
          <a:xfrm>
            <a:off x="10126800" y="417600"/>
            <a:ext cx="1443600" cy="363600"/>
          </a:xfrm>
          <a:prstGeom prst="rect">
            <a:avLst/>
          </a:prstGeom>
          <a:noFill/>
        </p:spPr>
        <p:txBody>
          <a:bodyPr vert="horz" rtlCol="0">
            <a:spAutoFit/>
          </a:bodyPr>
          <a:lstStyle/>
          <a:p>
            <a:endParaRPr lang="en-US"/>
          </a:p>
        </p:txBody>
      </p:sp>
      <p:sp>
        <p:nvSpPr>
          <p:cNvPr id="351" name="TextBox 350">
            <a:extLst>
              <a:ext uri="{FF2B5EF4-FFF2-40B4-BE49-F238E27FC236}">
                <a16:creationId xmlns:a16="http://schemas.microsoft.com/office/drawing/2014/main" id="{8DA7A0BE-F6FD-F39F-B360-28068DE863AF}"/>
              </a:ext>
            </a:extLst>
          </p:cNvPr>
          <p:cNvSpPr txBox="1"/>
          <p:nvPr userDrawn="1">
            <p:custDataLst>
              <p:tags r:id="rId345"/>
            </p:custDataLst>
          </p:nvPr>
        </p:nvSpPr>
        <p:spPr>
          <a:xfrm>
            <a:off x="10126800" y="417600"/>
            <a:ext cx="1443600" cy="363600"/>
          </a:xfrm>
          <a:prstGeom prst="rect">
            <a:avLst/>
          </a:prstGeom>
          <a:noFill/>
        </p:spPr>
        <p:txBody>
          <a:bodyPr vert="horz" rtlCol="0">
            <a:spAutoFit/>
          </a:bodyPr>
          <a:lstStyle/>
          <a:p>
            <a:endParaRPr lang="en-US"/>
          </a:p>
        </p:txBody>
      </p:sp>
      <p:sp>
        <p:nvSpPr>
          <p:cNvPr id="352" name="TextBox 351">
            <a:extLst>
              <a:ext uri="{FF2B5EF4-FFF2-40B4-BE49-F238E27FC236}">
                <a16:creationId xmlns:a16="http://schemas.microsoft.com/office/drawing/2014/main" id="{1A07750D-E2EB-43A6-24E8-5C916A778F13}"/>
              </a:ext>
            </a:extLst>
          </p:cNvPr>
          <p:cNvSpPr txBox="1"/>
          <p:nvPr userDrawn="1">
            <p:custDataLst>
              <p:tags r:id="rId346"/>
            </p:custDataLst>
          </p:nvPr>
        </p:nvSpPr>
        <p:spPr>
          <a:xfrm>
            <a:off x="10126800" y="417600"/>
            <a:ext cx="1443600" cy="363600"/>
          </a:xfrm>
          <a:prstGeom prst="rect">
            <a:avLst/>
          </a:prstGeom>
          <a:noFill/>
        </p:spPr>
        <p:txBody>
          <a:bodyPr vert="horz" rtlCol="0">
            <a:spAutoFit/>
          </a:bodyPr>
          <a:lstStyle/>
          <a:p>
            <a:endParaRPr lang="en-US"/>
          </a:p>
        </p:txBody>
      </p:sp>
      <p:sp>
        <p:nvSpPr>
          <p:cNvPr id="353" name="TextBox 352">
            <a:extLst>
              <a:ext uri="{FF2B5EF4-FFF2-40B4-BE49-F238E27FC236}">
                <a16:creationId xmlns:a16="http://schemas.microsoft.com/office/drawing/2014/main" id="{1E9BEBB8-F616-A3AC-501E-43206B55AA0D}"/>
              </a:ext>
            </a:extLst>
          </p:cNvPr>
          <p:cNvSpPr txBox="1"/>
          <p:nvPr userDrawn="1">
            <p:custDataLst>
              <p:tags r:id="rId347"/>
            </p:custDataLst>
          </p:nvPr>
        </p:nvSpPr>
        <p:spPr>
          <a:xfrm>
            <a:off x="10126800" y="417600"/>
            <a:ext cx="1443600" cy="363600"/>
          </a:xfrm>
          <a:prstGeom prst="rect">
            <a:avLst/>
          </a:prstGeom>
          <a:noFill/>
        </p:spPr>
        <p:txBody>
          <a:bodyPr vert="horz" rtlCol="0">
            <a:spAutoFit/>
          </a:bodyPr>
          <a:lstStyle/>
          <a:p>
            <a:endParaRPr lang="en-US"/>
          </a:p>
        </p:txBody>
      </p:sp>
      <p:sp>
        <p:nvSpPr>
          <p:cNvPr id="354" name="TextBox 353">
            <a:extLst>
              <a:ext uri="{FF2B5EF4-FFF2-40B4-BE49-F238E27FC236}">
                <a16:creationId xmlns:a16="http://schemas.microsoft.com/office/drawing/2014/main" id="{E299E3CA-B522-B4A7-41A5-083F5A938F5B}"/>
              </a:ext>
            </a:extLst>
          </p:cNvPr>
          <p:cNvSpPr txBox="1"/>
          <p:nvPr userDrawn="1">
            <p:custDataLst>
              <p:tags r:id="rId348"/>
            </p:custDataLst>
          </p:nvPr>
        </p:nvSpPr>
        <p:spPr>
          <a:xfrm>
            <a:off x="10126800" y="417600"/>
            <a:ext cx="1443600" cy="363600"/>
          </a:xfrm>
          <a:prstGeom prst="rect">
            <a:avLst/>
          </a:prstGeom>
          <a:noFill/>
        </p:spPr>
        <p:txBody>
          <a:bodyPr vert="horz" rtlCol="0">
            <a:spAutoFit/>
          </a:bodyPr>
          <a:lstStyle/>
          <a:p>
            <a:endParaRPr lang="en-US"/>
          </a:p>
        </p:txBody>
      </p:sp>
      <p:sp>
        <p:nvSpPr>
          <p:cNvPr id="355" name="TextBox 354">
            <a:extLst>
              <a:ext uri="{FF2B5EF4-FFF2-40B4-BE49-F238E27FC236}">
                <a16:creationId xmlns:a16="http://schemas.microsoft.com/office/drawing/2014/main" id="{13984D15-E282-511E-76DA-F78F86F9350B}"/>
              </a:ext>
            </a:extLst>
          </p:cNvPr>
          <p:cNvSpPr txBox="1"/>
          <p:nvPr userDrawn="1">
            <p:custDataLst>
              <p:tags r:id="rId349"/>
            </p:custDataLst>
          </p:nvPr>
        </p:nvSpPr>
        <p:spPr>
          <a:xfrm>
            <a:off x="10126800" y="417600"/>
            <a:ext cx="1443600" cy="363600"/>
          </a:xfrm>
          <a:prstGeom prst="rect">
            <a:avLst/>
          </a:prstGeom>
          <a:noFill/>
        </p:spPr>
        <p:txBody>
          <a:bodyPr vert="horz" rtlCol="0">
            <a:spAutoFit/>
          </a:bodyPr>
          <a:lstStyle/>
          <a:p>
            <a:endParaRPr lang="en-US"/>
          </a:p>
        </p:txBody>
      </p:sp>
      <p:sp>
        <p:nvSpPr>
          <p:cNvPr id="356" name="TextBox 355">
            <a:extLst>
              <a:ext uri="{FF2B5EF4-FFF2-40B4-BE49-F238E27FC236}">
                <a16:creationId xmlns:a16="http://schemas.microsoft.com/office/drawing/2014/main" id="{DE0B6A9C-F9B3-E857-3959-D3BA0862D6C4}"/>
              </a:ext>
            </a:extLst>
          </p:cNvPr>
          <p:cNvSpPr txBox="1"/>
          <p:nvPr userDrawn="1">
            <p:custDataLst>
              <p:tags r:id="rId350"/>
            </p:custDataLst>
          </p:nvPr>
        </p:nvSpPr>
        <p:spPr>
          <a:xfrm>
            <a:off x="10126800" y="417600"/>
            <a:ext cx="1443600" cy="363600"/>
          </a:xfrm>
          <a:prstGeom prst="rect">
            <a:avLst/>
          </a:prstGeom>
          <a:noFill/>
        </p:spPr>
        <p:txBody>
          <a:bodyPr vert="horz" rtlCol="0">
            <a:spAutoFit/>
          </a:bodyPr>
          <a:lstStyle/>
          <a:p>
            <a:endParaRPr lang="en-US"/>
          </a:p>
        </p:txBody>
      </p:sp>
      <p:sp>
        <p:nvSpPr>
          <p:cNvPr id="357" name="TextBox 356">
            <a:extLst>
              <a:ext uri="{FF2B5EF4-FFF2-40B4-BE49-F238E27FC236}">
                <a16:creationId xmlns:a16="http://schemas.microsoft.com/office/drawing/2014/main" id="{CC13757B-B801-62B4-26FC-092E55F07656}"/>
              </a:ext>
            </a:extLst>
          </p:cNvPr>
          <p:cNvSpPr txBox="1"/>
          <p:nvPr userDrawn="1">
            <p:custDataLst>
              <p:tags r:id="rId351"/>
            </p:custDataLst>
          </p:nvPr>
        </p:nvSpPr>
        <p:spPr>
          <a:xfrm>
            <a:off x="10126800" y="417600"/>
            <a:ext cx="1443600" cy="363600"/>
          </a:xfrm>
          <a:prstGeom prst="rect">
            <a:avLst/>
          </a:prstGeom>
          <a:noFill/>
        </p:spPr>
        <p:txBody>
          <a:bodyPr vert="horz" rtlCol="0">
            <a:spAutoFit/>
          </a:bodyPr>
          <a:lstStyle/>
          <a:p>
            <a:endParaRPr lang="en-US"/>
          </a:p>
        </p:txBody>
      </p:sp>
      <p:sp>
        <p:nvSpPr>
          <p:cNvPr id="358" name="TextBox 357">
            <a:extLst>
              <a:ext uri="{FF2B5EF4-FFF2-40B4-BE49-F238E27FC236}">
                <a16:creationId xmlns:a16="http://schemas.microsoft.com/office/drawing/2014/main" id="{459B2E22-49BC-05AC-EDEA-2484EA77A91D}"/>
              </a:ext>
            </a:extLst>
          </p:cNvPr>
          <p:cNvSpPr txBox="1"/>
          <p:nvPr userDrawn="1">
            <p:custDataLst>
              <p:tags r:id="rId352"/>
            </p:custDataLst>
          </p:nvPr>
        </p:nvSpPr>
        <p:spPr>
          <a:xfrm>
            <a:off x="10126800" y="417600"/>
            <a:ext cx="1443600" cy="363600"/>
          </a:xfrm>
          <a:prstGeom prst="rect">
            <a:avLst/>
          </a:prstGeom>
          <a:noFill/>
        </p:spPr>
        <p:txBody>
          <a:bodyPr vert="horz" rtlCol="0">
            <a:spAutoFit/>
          </a:bodyPr>
          <a:lstStyle/>
          <a:p>
            <a:endParaRPr lang="en-US"/>
          </a:p>
        </p:txBody>
      </p:sp>
      <p:sp>
        <p:nvSpPr>
          <p:cNvPr id="359" name="TextBox 358">
            <a:extLst>
              <a:ext uri="{FF2B5EF4-FFF2-40B4-BE49-F238E27FC236}">
                <a16:creationId xmlns:a16="http://schemas.microsoft.com/office/drawing/2014/main" id="{9FF2E589-426E-A543-956B-AD00F4D4F540}"/>
              </a:ext>
            </a:extLst>
          </p:cNvPr>
          <p:cNvSpPr txBox="1"/>
          <p:nvPr userDrawn="1">
            <p:custDataLst>
              <p:tags r:id="rId353"/>
            </p:custDataLst>
          </p:nvPr>
        </p:nvSpPr>
        <p:spPr>
          <a:xfrm>
            <a:off x="10126800" y="417600"/>
            <a:ext cx="1443600" cy="363600"/>
          </a:xfrm>
          <a:prstGeom prst="rect">
            <a:avLst/>
          </a:prstGeom>
          <a:noFill/>
        </p:spPr>
        <p:txBody>
          <a:bodyPr vert="horz" rtlCol="0">
            <a:spAutoFit/>
          </a:bodyPr>
          <a:lstStyle/>
          <a:p>
            <a:endParaRPr lang="en-US"/>
          </a:p>
        </p:txBody>
      </p:sp>
      <p:sp>
        <p:nvSpPr>
          <p:cNvPr id="360" name="TextBox 359">
            <a:extLst>
              <a:ext uri="{FF2B5EF4-FFF2-40B4-BE49-F238E27FC236}">
                <a16:creationId xmlns:a16="http://schemas.microsoft.com/office/drawing/2014/main" id="{2909B0BE-4FCA-C434-0C39-07727EADA31C}"/>
              </a:ext>
            </a:extLst>
          </p:cNvPr>
          <p:cNvSpPr txBox="1"/>
          <p:nvPr userDrawn="1">
            <p:custDataLst>
              <p:tags r:id="rId354"/>
            </p:custDataLst>
          </p:nvPr>
        </p:nvSpPr>
        <p:spPr>
          <a:xfrm>
            <a:off x="10126800" y="417600"/>
            <a:ext cx="1443600" cy="363600"/>
          </a:xfrm>
          <a:prstGeom prst="rect">
            <a:avLst/>
          </a:prstGeom>
          <a:noFill/>
        </p:spPr>
        <p:txBody>
          <a:bodyPr vert="horz" rtlCol="0">
            <a:spAutoFit/>
          </a:bodyPr>
          <a:lstStyle/>
          <a:p>
            <a:endParaRPr lang="en-US"/>
          </a:p>
        </p:txBody>
      </p:sp>
      <p:sp>
        <p:nvSpPr>
          <p:cNvPr id="361" name="TextBox 360">
            <a:extLst>
              <a:ext uri="{FF2B5EF4-FFF2-40B4-BE49-F238E27FC236}">
                <a16:creationId xmlns:a16="http://schemas.microsoft.com/office/drawing/2014/main" id="{68F3C94A-5A57-6C2B-E03E-ED4490EE92C0}"/>
              </a:ext>
            </a:extLst>
          </p:cNvPr>
          <p:cNvSpPr txBox="1"/>
          <p:nvPr userDrawn="1">
            <p:custDataLst>
              <p:tags r:id="rId355"/>
            </p:custDataLst>
          </p:nvPr>
        </p:nvSpPr>
        <p:spPr>
          <a:xfrm>
            <a:off x="10126800" y="417600"/>
            <a:ext cx="1443600" cy="363600"/>
          </a:xfrm>
          <a:prstGeom prst="rect">
            <a:avLst/>
          </a:prstGeom>
          <a:noFill/>
        </p:spPr>
        <p:txBody>
          <a:bodyPr vert="horz" rtlCol="0">
            <a:spAutoFit/>
          </a:bodyPr>
          <a:lstStyle/>
          <a:p>
            <a:endParaRPr lang="en-US"/>
          </a:p>
        </p:txBody>
      </p:sp>
      <p:sp>
        <p:nvSpPr>
          <p:cNvPr id="362" name="TextBox 361">
            <a:extLst>
              <a:ext uri="{FF2B5EF4-FFF2-40B4-BE49-F238E27FC236}">
                <a16:creationId xmlns:a16="http://schemas.microsoft.com/office/drawing/2014/main" id="{4546B6B4-78D5-25FD-9C52-FB95B7A41CE2}"/>
              </a:ext>
            </a:extLst>
          </p:cNvPr>
          <p:cNvSpPr txBox="1"/>
          <p:nvPr userDrawn="1">
            <p:custDataLst>
              <p:tags r:id="rId356"/>
            </p:custDataLst>
          </p:nvPr>
        </p:nvSpPr>
        <p:spPr>
          <a:xfrm>
            <a:off x="10126800" y="417600"/>
            <a:ext cx="1443600" cy="363600"/>
          </a:xfrm>
          <a:prstGeom prst="rect">
            <a:avLst/>
          </a:prstGeom>
          <a:noFill/>
        </p:spPr>
        <p:txBody>
          <a:bodyPr vert="horz" rtlCol="0">
            <a:spAutoFit/>
          </a:bodyPr>
          <a:lstStyle/>
          <a:p>
            <a:endParaRPr lang="en-US"/>
          </a:p>
        </p:txBody>
      </p:sp>
      <p:sp>
        <p:nvSpPr>
          <p:cNvPr id="363" name="TextBox 362">
            <a:extLst>
              <a:ext uri="{FF2B5EF4-FFF2-40B4-BE49-F238E27FC236}">
                <a16:creationId xmlns:a16="http://schemas.microsoft.com/office/drawing/2014/main" id="{985955D6-9B7A-7C84-8B7A-124D118DD58F}"/>
              </a:ext>
            </a:extLst>
          </p:cNvPr>
          <p:cNvSpPr txBox="1"/>
          <p:nvPr userDrawn="1">
            <p:custDataLst>
              <p:tags r:id="rId357"/>
            </p:custDataLst>
          </p:nvPr>
        </p:nvSpPr>
        <p:spPr>
          <a:xfrm>
            <a:off x="10126800" y="417600"/>
            <a:ext cx="1443600" cy="363600"/>
          </a:xfrm>
          <a:prstGeom prst="rect">
            <a:avLst/>
          </a:prstGeom>
          <a:noFill/>
        </p:spPr>
        <p:txBody>
          <a:bodyPr vert="horz" rtlCol="0">
            <a:spAutoFit/>
          </a:bodyPr>
          <a:lstStyle/>
          <a:p>
            <a:endParaRPr lang="en-US"/>
          </a:p>
        </p:txBody>
      </p:sp>
      <p:sp>
        <p:nvSpPr>
          <p:cNvPr id="364" name="TextBox 363">
            <a:extLst>
              <a:ext uri="{FF2B5EF4-FFF2-40B4-BE49-F238E27FC236}">
                <a16:creationId xmlns:a16="http://schemas.microsoft.com/office/drawing/2014/main" id="{0FDF6D9C-2628-8139-7ED8-469ED940D755}"/>
              </a:ext>
            </a:extLst>
          </p:cNvPr>
          <p:cNvSpPr txBox="1"/>
          <p:nvPr userDrawn="1">
            <p:custDataLst>
              <p:tags r:id="rId358"/>
            </p:custDataLst>
          </p:nvPr>
        </p:nvSpPr>
        <p:spPr>
          <a:xfrm>
            <a:off x="10126800" y="417600"/>
            <a:ext cx="1443600" cy="3636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267845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Standard Slide_01_Body Text">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1B4C5881-F313-404A-B81E-872A6AE52212}"/>
              </a:ext>
            </a:extLst>
          </p:cNvPr>
          <p:cNvSpPr>
            <a:spLocks noGrp="1"/>
          </p:cNvSpPr>
          <p:nvPr>
            <p:ph type="body" sz="quarter" idx="10" hasCustomPrompt="1"/>
          </p:nvPr>
        </p:nvSpPr>
        <p:spPr>
          <a:xfrm>
            <a:off x="459566" y="372025"/>
            <a:ext cx="4859780" cy="243827"/>
          </a:xfrm>
        </p:spPr>
        <p:txBody>
          <a:bodyPr>
            <a:noAutofit/>
          </a:bodyPr>
          <a:lstStyle>
            <a:lvl1pPr marL="0" indent="0">
              <a:buNone/>
              <a:defRPr sz="1200" b="1" spc="300">
                <a:solidFill>
                  <a:schemeClr val="bg1"/>
                </a:solidFill>
                <a:latin typeface="Outfit" pitchFamily="2" charset="0"/>
              </a:defRPr>
            </a:lvl1pPr>
          </a:lstStyle>
          <a:p>
            <a:pPr lvl="0"/>
            <a:r>
              <a:rPr lang="en-US"/>
              <a:t>SECTION TITLE (OUTFIT BOLD 12PT)</a:t>
            </a:r>
            <a:endParaRPr lang="en-PH"/>
          </a:p>
        </p:txBody>
      </p:sp>
      <p:sp>
        <p:nvSpPr>
          <p:cNvPr id="76" name="Title 1">
            <a:extLst>
              <a:ext uri="{FF2B5EF4-FFF2-40B4-BE49-F238E27FC236}">
                <a16:creationId xmlns:a16="http://schemas.microsoft.com/office/drawing/2014/main" id="{BF59B4EA-6559-30AD-1FD8-D18A30F5DA9D}"/>
              </a:ext>
            </a:extLst>
          </p:cNvPr>
          <p:cNvSpPr>
            <a:spLocks noGrp="1"/>
          </p:cNvSpPr>
          <p:nvPr>
            <p:ph type="ctrTitle" hasCustomPrompt="1"/>
          </p:nvPr>
        </p:nvSpPr>
        <p:spPr>
          <a:xfrm>
            <a:off x="458263" y="702892"/>
            <a:ext cx="10570099" cy="587683"/>
          </a:xfrm>
          <a:prstGeom prst="rect">
            <a:avLst/>
          </a:prstGeom>
        </p:spPr>
        <p:txBody>
          <a:bodyPr anchor="b">
            <a:normAutofit/>
          </a:bodyPr>
          <a:lstStyle>
            <a:lvl1pPr marL="0" indent="0" algn="l">
              <a:defRPr sz="2400" b="0">
                <a:solidFill>
                  <a:schemeClr val="bg1"/>
                </a:solidFill>
                <a:latin typeface="Outfit ExtraLight" pitchFamily="2" charset="0"/>
                <a:ea typeface="Outfit ExtraLight" pitchFamily="2" charset="0"/>
              </a:defRPr>
            </a:lvl1pPr>
          </a:lstStyle>
          <a:p>
            <a:r>
              <a:rPr lang="en-US"/>
              <a:t>Title (Outfit </a:t>
            </a:r>
            <a:r>
              <a:rPr lang="en-US" err="1"/>
              <a:t>ExtraLight</a:t>
            </a:r>
            <a:r>
              <a:rPr lang="en-US"/>
              <a:t> 24pt)</a:t>
            </a:r>
          </a:p>
        </p:txBody>
      </p:sp>
      <p:sp>
        <p:nvSpPr>
          <p:cNvPr id="2" name="TextBox 1">
            <a:extLst>
              <a:ext uri="{FF2B5EF4-FFF2-40B4-BE49-F238E27FC236}">
                <a16:creationId xmlns:a16="http://schemas.microsoft.com/office/drawing/2014/main" id="{789E8C77-9AFE-3A59-860B-1DB2948A4FDF}"/>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3F3356FE-05E5-2807-F7CD-7D2D6464EC5E}"/>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A1AD7D6D-F470-C602-DA0A-CFDA838EE59A}"/>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0DDD57B3-9D8B-6BC1-6AF8-AAE17292A177}"/>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GB"/>
          </a:p>
        </p:txBody>
      </p:sp>
      <p:sp>
        <p:nvSpPr>
          <p:cNvPr id="6" name="TextBox 5">
            <a:extLst>
              <a:ext uri="{FF2B5EF4-FFF2-40B4-BE49-F238E27FC236}">
                <a16:creationId xmlns:a16="http://schemas.microsoft.com/office/drawing/2014/main" id="{EE153D8E-F7EB-1668-FCA1-4357893D6097}"/>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GB"/>
          </a:p>
        </p:txBody>
      </p:sp>
      <p:sp>
        <p:nvSpPr>
          <p:cNvPr id="7" name="TextBox 6">
            <a:extLst>
              <a:ext uri="{FF2B5EF4-FFF2-40B4-BE49-F238E27FC236}">
                <a16:creationId xmlns:a16="http://schemas.microsoft.com/office/drawing/2014/main" id="{8C194FE3-9B14-D761-D731-D5A23F3EEB24}"/>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GB"/>
          </a:p>
        </p:txBody>
      </p:sp>
      <p:sp>
        <p:nvSpPr>
          <p:cNvPr id="8" name="TextBox 7">
            <a:extLst>
              <a:ext uri="{FF2B5EF4-FFF2-40B4-BE49-F238E27FC236}">
                <a16:creationId xmlns:a16="http://schemas.microsoft.com/office/drawing/2014/main" id="{59ABD0C7-F59E-71D6-05E9-8CF90C18A6EF}"/>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GB"/>
          </a:p>
        </p:txBody>
      </p:sp>
      <p:sp>
        <p:nvSpPr>
          <p:cNvPr id="9" name="TextBox 8">
            <a:extLst>
              <a:ext uri="{FF2B5EF4-FFF2-40B4-BE49-F238E27FC236}">
                <a16:creationId xmlns:a16="http://schemas.microsoft.com/office/drawing/2014/main" id="{02F14593-15D3-6D9F-F3A5-803909256613}"/>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GB"/>
          </a:p>
        </p:txBody>
      </p:sp>
      <p:sp>
        <p:nvSpPr>
          <p:cNvPr id="10" name="TextBox 9">
            <a:extLst>
              <a:ext uri="{FF2B5EF4-FFF2-40B4-BE49-F238E27FC236}">
                <a16:creationId xmlns:a16="http://schemas.microsoft.com/office/drawing/2014/main" id="{73A47928-874D-44EC-2D45-44A14A0C9F87}"/>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GB"/>
          </a:p>
        </p:txBody>
      </p:sp>
      <p:sp>
        <p:nvSpPr>
          <p:cNvPr id="11" name="TextBox 10">
            <a:extLst>
              <a:ext uri="{FF2B5EF4-FFF2-40B4-BE49-F238E27FC236}">
                <a16:creationId xmlns:a16="http://schemas.microsoft.com/office/drawing/2014/main" id="{E0BE3951-7F3B-2510-86A8-AA3BBB1D2B71}"/>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GB"/>
          </a:p>
        </p:txBody>
      </p:sp>
      <p:sp>
        <p:nvSpPr>
          <p:cNvPr id="13" name="TextBox 12">
            <a:extLst>
              <a:ext uri="{FF2B5EF4-FFF2-40B4-BE49-F238E27FC236}">
                <a16:creationId xmlns:a16="http://schemas.microsoft.com/office/drawing/2014/main" id="{9CFFE463-5875-CD58-35AB-2FAA6071654A}"/>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GB"/>
          </a:p>
        </p:txBody>
      </p:sp>
      <p:sp>
        <p:nvSpPr>
          <p:cNvPr id="15" name="TextBox 14">
            <a:extLst>
              <a:ext uri="{FF2B5EF4-FFF2-40B4-BE49-F238E27FC236}">
                <a16:creationId xmlns:a16="http://schemas.microsoft.com/office/drawing/2014/main" id="{7F86C304-589B-759D-12DE-CB258C4F07FC}"/>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GB"/>
          </a:p>
        </p:txBody>
      </p:sp>
      <p:sp>
        <p:nvSpPr>
          <p:cNvPr id="16" name="TextBox 15">
            <a:extLst>
              <a:ext uri="{FF2B5EF4-FFF2-40B4-BE49-F238E27FC236}">
                <a16:creationId xmlns:a16="http://schemas.microsoft.com/office/drawing/2014/main" id="{006291E0-9E93-6DA9-EFCF-137528D51F32}"/>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GB"/>
          </a:p>
        </p:txBody>
      </p:sp>
      <p:sp>
        <p:nvSpPr>
          <p:cNvPr id="18" name="TextBox 17">
            <a:extLst>
              <a:ext uri="{FF2B5EF4-FFF2-40B4-BE49-F238E27FC236}">
                <a16:creationId xmlns:a16="http://schemas.microsoft.com/office/drawing/2014/main" id="{5EAD4EC6-EE3C-5330-5A10-6C2166A525EB}"/>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GB"/>
          </a:p>
        </p:txBody>
      </p:sp>
      <p:sp>
        <p:nvSpPr>
          <p:cNvPr id="19" name="TextBox 18">
            <a:extLst>
              <a:ext uri="{FF2B5EF4-FFF2-40B4-BE49-F238E27FC236}">
                <a16:creationId xmlns:a16="http://schemas.microsoft.com/office/drawing/2014/main" id="{1C9AEAB0-421E-E1F8-9EE7-FFB29FB92EF9}"/>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GB"/>
          </a:p>
        </p:txBody>
      </p:sp>
      <p:sp>
        <p:nvSpPr>
          <p:cNvPr id="20" name="TextBox 19">
            <a:extLst>
              <a:ext uri="{FF2B5EF4-FFF2-40B4-BE49-F238E27FC236}">
                <a16:creationId xmlns:a16="http://schemas.microsoft.com/office/drawing/2014/main" id="{875A8127-F185-C82F-0B65-F6161F6AB391}"/>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GB"/>
          </a:p>
        </p:txBody>
      </p:sp>
      <p:sp>
        <p:nvSpPr>
          <p:cNvPr id="21" name="TextBox 20">
            <a:extLst>
              <a:ext uri="{FF2B5EF4-FFF2-40B4-BE49-F238E27FC236}">
                <a16:creationId xmlns:a16="http://schemas.microsoft.com/office/drawing/2014/main" id="{83C3B43F-F4F0-E7AC-DB09-9CDF5925F749}"/>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GB"/>
          </a:p>
        </p:txBody>
      </p:sp>
      <p:sp>
        <p:nvSpPr>
          <p:cNvPr id="22" name="TextBox 21">
            <a:extLst>
              <a:ext uri="{FF2B5EF4-FFF2-40B4-BE49-F238E27FC236}">
                <a16:creationId xmlns:a16="http://schemas.microsoft.com/office/drawing/2014/main" id="{60E86EC6-16C2-7918-E555-0369865BE25B}"/>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GB"/>
          </a:p>
        </p:txBody>
      </p:sp>
      <p:sp>
        <p:nvSpPr>
          <p:cNvPr id="23" name="TextBox 22">
            <a:extLst>
              <a:ext uri="{FF2B5EF4-FFF2-40B4-BE49-F238E27FC236}">
                <a16:creationId xmlns:a16="http://schemas.microsoft.com/office/drawing/2014/main" id="{3C8B0D16-19F2-0DD8-E92D-03DA72BB4ED2}"/>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GB"/>
          </a:p>
        </p:txBody>
      </p:sp>
      <p:sp>
        <p:nvSpPr>
          <p:cNvPr id="24" name="TextBox 23">
            <a:extLst>
              <a:ext uri="{FF2B5EF4-FFF2-40B4-BE49-F238E27FC236}">
                <a16:creationId xmlns:a16="http://schemas.microsoft.com/office/drawing/2014/main" id="{B220AFF4-385A-58AC-F1B5-1C202886366A}"/>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GB"/>
          </a:p>
        </p:txBody>
      </p:sp>
      <p:sp>
        <p:nvSpPr>
          <p:cNvPr id="25" name="TextBox 24">
            <a:extLst>
              <a:ext uri="{FF2B5EF4-FFF2-40B4-BE49-F238E27FC236}">
                <a16:creationId xmlns:a16="http://schemas.microsoft.com/office/drawing/2014/main" id="{32531467-C4A0-80BF-464F-0071028593B3}"/>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GB"/>
          </a:p>
        </p:txBody>
      </p:sp>
      <p:sp>
        <p:nvSpPr>
          <p:cNvPr id="26" name="TextBox 25">
            <a:extLst>
              <a:ext uri="{FF2B5EF4-FFF2-40B4-BE49-F238E27FC236}">
                <a16:creationId xmlns:a16="http://schemas.microsoft.com/office/drawing/2014/main" id="{4874536B-1863-6F1F-6ACB-4A8A016DD5E6}"/>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GB"/>
          </a:p>
        </p:txBody>
      </p:sp>
      <p:sp>
        <p:nvSpPr>
          <p:cNvPr id="27" name="TextBox 26">
            <a:extLst>
              <a:ext uri="{FF2B5EF4-FFF2-40B4-BE49-F238E27FC236}">
                <a16:creationId xmlns:a16="http://schemas.microsoft.com/office/drawing/2014/main" id="{35EBAB2B-0494-1836-DD75-1B3716B24BA0}"/>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GB"/>
          </a:p>
        </p:txBody>
      </p:sp>
      <p:sp>
        <p:nvSpPr>
          <p:cNvPr id="28" name="TextBox 27">
            <a:extLst>
              <a:ext uri="{FF2B5EF4-FFF2-40B4-BE49-F238E27FC236}">
                <a16:creationId xmlns:a16="http://schemas.microsoft.com/office/drawing/2014/main" id="{C253D3B3-ED88-FC52-7167-7ADD82375BF0}"/>
              </a:ext>
            </a:extLst>
          </p:cNvPr>
          <p:cNvSpPr txBox="1"/>
          <p:nvPr userDrawn="1">
            <p:custDataLst>
              <p:tags r:id="rId24"/>
            </p:custDataLst>
          </p:nvPr>
        </p:nvSpPr>
        <p:spPr>
          <a:xfrm>
            <a:off x="10126800" y="417600"/>
            <a:ext cx="1443600" cy="363600"/>
          </a:xfrm>
          <a:prstGeom prst="rect">
            <a:avLst/>
          </a:prstGeom>
          <a:noFill/>
        </p:spPr>
        <p:txBody>
          <a:bodyPr vert="horz" rtlCol="0">
            <a:spAutoFit/>
          </a:bodyPr>
          <a:lstStyle/>
          <a:p>
            <a:endParaRPr lang="en-GB"/>
          </a:p>
        </p:txBody>
      </p:sp>
      <p:sp>
        <p:nvSpPr>
          <p:cNvPr id="29" name="TextBox 28">
            <a:extLst>
              <a:ext uri="{FF2B5EF4-FFF2-40B4-BE49-F238E27FC236}">
                <a16:creationId xmlns:a16="http://schemas.microsoft.com/office/drawing/2014/main" id="{4224A9DC-8BB0-0391-532B-753CDAF6E9D8}"/>
              </a:ext>
            </a:extLst>
          </p:cNvPr>
          <p:cNvSpPr txBox="1"/>
          <p:nvPr userDrawn="1">
            <p:custDataLst>
              <p:tags r:id="rId25"/>
            </p:custDataLst>
          </p:nvPr>
        </p:nvSpPr>
        <p:spPr>
          <a:xfrm>
            <a:off x="10126800" y="417600"/>
            <a:ext cx="1443600" cy="363600"/>
          </a:xfrm>
          <a:prstGeom prst="rect">
            <a:avLst/>
          </a:prstGeom>
          <a:noFill/>
        </p:spPr>
        <p:txBody>
          <a:bodyPr vert="horz" rtlCol="0">
            <a:spAutoFit/>
          </a:bodyPr>
          <a:lstStyle/>
          <a:p>
            <a:endParaRPr lang="en-GB"/>
          </a:p>
        </p:txBody>
      </p:sp>
      <p:sp>
        <p:nvSpPr>
          <p:cNvPr id="30" name="TextBox 29">
            <a:extLst>
              <a:ext uri="{FF2B5EF4-FFF2-40B4-BE49-F238E27FC236}">
                <a16:creationId xmlns:a16="http://schemas.microsoft.com/office/drawing/2014/main" id="{D202D7AE-09CB-796B-B4FE-FD0AF75F7D3C}"/>
              </a:ext>
            </a:extLst>
          </p:cNvPr>
          <p:cNvSpPr txBox="1"/>
          <p:nvPr userDrawn="1">
            <p:custDataLst>
              <p:tags r:id="rId26"/>
            </p:custDataLst>
          </p:nvPr>
        </p:nvSpPr>
        <p:spPr>
          <a:xfrm>
            <a:off x="10126800" y="417600"/>
            <a:ext cx="1443600" cy="363600"/>
          </a:xfrm>
          <a:prstGeom prst="rect">
            <a:avLst/>
          </a:prstGeom>
          <a:noFill/>
        </p:spPr>
        <p:txBody>
          <a:bodyPr vert="horz" rtlCol="0">
            <a:spAutoFit/>
          </a:bodyPr>
          <a:lstStyle/>
          <a:p>
            <a:endParaRPr lang="en-GB"/>
          </a:p>
        </p:txBody>
      </p:sp>
      <p:sp>
        <p:nvSpPr>
          <p:cNvPr id="31" name="TextBox 30">
            <a:extLst>
              <a:ext uri="{FF2B5EF4-FFF2-40B4-BE49-F238E27FC236}">
                <a16:creationId xmlns:a16="http://schemas.microsoft.com/office/drawing/2014/main" id="{4321829F-9549-9FCA-954F-9D40B36CD73F}"/>
              </a:ext>
            </a:extLst>
          </p:cNvPr>
          <p:cNvSpPr txBox="1"/>
          <p:nvPr userDrawn="1">
            <p:custDataLst>
              <p:tags r:id="rId27"/>
            </p:custDataLst>
          </p:nvPr>
        </p:nvSpPr>
        <p:spPr>
          <a:xfrm>
            <a:off x="10126800" y="417600"/>
            <a:ext cx="1443600" cy="363600"/>
          </a:xfrm>
          <a:prstGeom prst="rect">
            <a:avLst/>
          </a:prstGeom>
          <a:noFill/>
        </p:spPr>
        <p:txBody>
          <a:bodyPr vert="horz" rtlCol="0">
            <a:spAutoFit/>
          </a:bodyPr>
          <a:lstStyle/>
          <a:p>
            <a:endParaRPr lang="en-GB"/>
          </a:p>
        </p:txBody>
      </p:sp>
      <p:sp>
        <p:nvSpPr>
          <p:cNvPr id="32" name="TextBox 31">
            <a:extLst>
              <a:ext uri="{FF2B5EF4-FFF2-40B4-BE49-F238E27FC236}">
                <a16:creationId xmlns:a16="http://schemas.microsoft.com/office/drawing/2014/main" id="{B5649624-BDDE-9282-81A8-7ABEBE9E8B49}"/>
              </a:ext>
            </a:extLst>
          </p:cNvPr>
          <p:cNvSpPr txBox="1"/>
          <p:nvPr userDrawn="1">
            <p:custDataLst>
              <p:tags r:id="rId28"/>
            </p:custDataLst>
          </p:nvPr>
        </p:nvSpPr>
        <p:spPr>
          <a:xfrm>
            <a:off x="10126800" y="417600"/>
            <a:ext cx="1443600" cy="363600"/>
          </a:xfrm>
          <a:prstGeom prst="rect">
            <a:avLst/>
          </a:prstGeom>
          <a:noFill/>
        </p:spPr>
        <p:txBody>
          <a:bodyPr vert="horz" rtlCol="0">
            <a:spAutoFit/>
          </a:bodyPr>
          <a:lstStyle/>
          <a:p>
            <a:endParaRPr lang="en-GB"/>
          </a:p>
        </p:txBody>
      </p:sp>
      <p:sp>
        <p:nvSpPr>
          <p:cNvPr id="33" name="TextBox 32">
            <a:extLst>
              <a:ext uri="{FF2B5EF4-FFF2-40B4-BE49-F238E27FC236}">
                <a16:creationId xmlns:a16="http://schemas.microsoft.com/office/drawing/2014/main" id="{3326EDC4-E1B6-10CA-19FE-299530BB3BD1}"/>
              </a:ext>
            </a:extLst>
          </p:cNvPr>
          <p:cNvSpPr txBox="1"/>
          <p:nvPr userDrawn="1">
            <p:custDataLst>
              <p:tags r:id="rId29"/>
            </p:custDataLst>
          </p:nvPr>
        </p:nvSpPr>
        <p:spPr>
          <a:xfrm>
            <a:off x="10126800" y="417600"/>
            <a:ext cx="1443600" cy="363600"/>
          </a:xfrm>
          <a:prstGeom prst="rect">
            <a:avLst/>
          </a:prstGeom>
          <a:noFill/>
        </p:spPr>
        <p:txBody>
          <a:bodyPr vert="horz" rtlCol="0">
            <a:spAutoFit/>
          </a:bodyPr>
          <a:lstStyle/>
          <a:p>
            <a:endParaRPr lang="en-GB"/>
          </a:p>
        </p:txBody>
      </p:sp>
      <p:sp>
        <p:nvSpPr>
          <p:cNvPr id="34" name="TextBox 33">
            <a:extLst>
              <a:ext uri="{FF2B5EF4-FFF2-40B4-BE49-F238E27FC236}">
                <a16:creationId xmlns:a16="http://schemas.microsoft.com/office/drawing/2014/main" id="{9398882B-0302-4AE0-5D4D-B3CAE049CEAD}"/>
              </a:ext>
            </a:extLst>
          </p:cNvPr>
          <p:cNvSpPr txBox="1"/>
          <p:nvPr userDrawn="1">
            <p:custDataLst>
              <p:tags r:id="rId30"/>
            </p:custDataLst>
          </p:nvPr>
        </p:nvSpPr>
        <p:spPr>
          <a:xfrm>
            <a:off x="10126800" y="417600"/>
            <a:ext cx="1443600" cy="363600"/>
          </a:xfrm>
          <a:prstGeom prst="rect">
            <a:avLst/>
          </a:prstGeom>
          <a:noFill/>
        </p:spPr>
        <p:txBody>
          <a:bodyPr vert="horz" rtlCol="0">
            <a:spAutoFit/>
          </a:bodyPr>
          <a:lstStyle/>
          <a:p>
            <a:endParaRPr lang="en-GB"/>
          </a:p>
        </p:txBody>
      </p:sp>
      <p:sp>
        <p:nvSpPr>
          <p:cNvPr id="35" name="TextBox 34">
            <a:extLst>
              <a:ext uri="{FF2B5EF4-FFF2-40B4-BE49-F238E27FC236}">
                <a16:creationId xmlns:a16="http://schemas.microsoft.com/office/drawing/2014/main" id="{4F40FCAA-9652-AEB7-546F-C8A521E343A9}"/>
              </a:ext>
            </a:extLst>
          </p:cNvPr>
          <p:cNvSpPr txBox="1"/>
          <p:nvPr userDrawn="1">
            <p:custDataLst>
              <p:tags r:id="rId31"/>
            </p:custDataLst>
          </p:nvPr>
        </p:nvSpPr>
        <p:spPr>
          <a:xfrm>
            <a:off x="10126800" y="417600"/>
            <a:ext cx="1443600" cy="363600"/>
          </a:xfrm>
          <a:prstGeom prst="rect">
            <a:avLst/>
          </a:prstGeom>
          <a:noFill/>
        </p:spPr>
        <p:txBody>
          <a:bodyPr vert="horz" rtlCol="0">
            <a:spAutoFit/>
          </a:bodyPr>
          <a:lstStyle/>
          <a:p>
            <a:endParaRPr lang="en-GB"/>
          </a:p>
        </p:txBody>
      </p:sp>
      <p:sp>
        <p:nvSpPr>
          <p:cNvPr id="36" name="TextBox 35">
            <a:extLst>
              <a:ext uri="{FF2B5EF4-FFF2-40B4-BE49-F238E27FC236}">
                <a16:creationId xmlns:a16="http://schemas.microsoft.com/office/drawing/2014/main" id="{95391083-3879-D922-1FFE-AD077D5D19F1}"/>
              </a:ext>
            </a:extLst>
          </p:cNvPr>
          <p:cNvSpPr txBox="1"/>
          <p:nvPr userDrawn="1">
            <p:custDataLst>
              <p:tags r:id="rId32"/>
            </p:custDataLst>
          </p:nvPr>
        </p:nvSpPr>
        <p:spPr>
          <a:xfrm>
            <a:off x="10126800" y="417600"/>
            <a:ext cx="1443600" cy="363600"/>
          </a:xfrm>
          <a:prstGeom prst="rect">
            <a:avLst/>
          </a:prstGeom>
          <a:noFill/>
        </p:spPr>
        <p:txBody>
          <a:bodyPr vert="horz" rtlCol="0">
            <a:spAutoFit/>
          </a:bodyPr>
          <a:lstStyle/>
          <a:p>
            <a:endParaRPr lang="en-GB"/>
          </a:p>
        </p:txBody>
      </p:sp>
      <p:sp>
        <p:nvSpPr>
          <p:cNvPr id="37" name="TextBox 36">
            <a:extLst>
              <a:ext uri="{FF2B5EF4-FFF2-40B4-BE49-F238E27FC236}">
                <a16:creationId xmlns:a16="http://schemas.microsoft.com/office/drawing/2014/main" id="{04337490-8853-2A99-FC6B-88F5DD8A0817}"/>
              </a:ext>
            </a:extLst>
          </p:cNvPr>
          <p:cNvSpPr txBox="1"/>
          <p:nvPr userDrawn="1">
            <p:custDataLst>
              <p:tags r:id="rId33"/>
            </p:custDataLst>
          </p:nvPr>
        </p:nvSpPr>
        <p:spPr>
          <a:xfrm>
            <a:off x="10126800" y="417600"/>
            <a:ext cx="1443600" cy="363600"/>
          </a:xfrm>
          <a:prstGeom prst="rect">
            <a:avLst/>
          </a:prstGeom>
          <a:noFill/>
        </p:spPr>
        <p:txBody>
          <a:bodyPr vert="horz" rtlCol="0">
            <a:spAutoFit/>
          </a:bodyPr>
          <a:lstStyle/>
          <a:p>
            <a:endParaRPr lang="en-GB"/>
          </a:p>
        </p:txBody>
      </p:sp>
      <p:sp>
        <p:nvSpPr>
          <p:cNvPr id="38" name="TextBox 37">
            <a:extLst>
              <a:ext uri="{FF2B5EF4-FFF2-40B4-BE49-F238E27FC236}">
                <a16:creationId xmlns:a16="http://schemas.microsoft.com/office/drawing/2014/main" id="{74A60642-A6A1-261D-6BCA-D0C8D0CDFE0E}"/>
              </a:ext>
            </a:extLst>
          </p:cNvPr>
          <p:cNvSpPr txBox="1"/>
          <p:nvPr userDrawn="1">
            <p:custDataLst>
              <p:tags r:id="rId34"/>
            </p:custDataLst>
          </p:nvPr>
        </p:nvSpPr>
        <p:spPr>
          <a:xfrm>
            <a:off x="10126800" y="417600"/>
            <a:ext cx="1443600" cy="363600"/>
          </a:xfrm>
          <a:prstGeom prst="rect">
            <a:avLst/>
          </a:prstGeom>
          <a:noFill/>
        </p:spPr>
        <p:txBody>
          <a:bodyPr vert="horz" rtlCol="0">
            <a:spAutoFit/>
          </a:bodyPr>
          <a:lstStyle/>
          <a:p>
            <a:endParaRPr lang="en-GB"/>
          </a:p>
        </p:txBody>
      </p:sp>
      <p:sp>
        <p:nvSpPr>
          <p:cNvPr id="39" name="TextBox 38">
            <a:extLst>
              <a:ext uri="{FF2B5EF4-FFF2-40B4-BE49-F238E27FC236}">
                <a16:creationId xmlns:a16="http://schemas.microsoft.com/office/drawing/2014/main" id="{A2D4BBA8-C406-ED49-AF86-BB7AEC4EB0B3}"/>
              </a:ext>
            </a:extLst>
          </p:cNvPr>
          <p:cNvSpPr txBox="1"/>
          <p:nvPr userDrawn="1">
            <p:custDataLst>
              <p:tags r:id="rId35"/>
            </p:custDataLst>
          </p:nvPr>
        </p:nvSpPr>
        <p:spPr>
          <a:xfrm>
            <a:off x="10126800" y="417600"/>
            <a:ext cx="1443600" cy="363600"/>
          </a:xfrm>
          <a:prstGeom prst="rect">
            <a:avLst/>
          </a:prstGeom>
          <a:noFill/>
        </p:spPr>
        <p:txBody>
          <a:bodyPr vert="horz" rtlCol="0">
            <a:spAutoFit/>
          </a:bodyPr>
          <a:lstStyle/>
          <a:p>
            <a:endParaRPr lang="en-GB"/>
          </a:p>
        </p:txBody>
      </p:sp>
      <p:sp>
        <p:nvSpPr>
          <p:cNvPr id="40" name="TextBox 39">
            <a:extLst>
              <a:ext uri="{FF2B5EF4-FFF2-40B4-BE49-F238E27FC236}">
                <a16:creationId xmlns:a16="http://schemas.microsoft.com/office/drawing/2014/main" id="{031DB5D1-46E7-3448-6D0A-80CB3154CD7B}"/>
              </a:ext>
            </a:extLst>
          </p:cNvPr>
          <p:cNvSpPr txBox="1"/>
          <p:nvPr userDrawn="1">
            <p:custDataLst>
              <p:tags r:id="rId36"/>
            </p:custDataLst>
          </p:nvPr>
        </p:nvSpPr>
        <p:spPr>
          <a:xfrm>
            <a:off x="10126800" y="417600"/>
            <a:ext cx="1443600" cy="363600"/>
          </a:xfrm>
          <a:prstGeom prst="rect">
            <a:avLst/>
          </a:prstGeom>
          <a:noFill/>
        </p:spPr>
        <p:txBody>
          <a:bodyPr vert="horz" rtlCol="0">
            <a:spAutoFit/>
          </a:bodyPr>
          <a:lstStyle/>
          <a:p>
            <a:endParaRPr lang="en-GB"/>
          </a:p>
        </p:txBody>
      </p:sp>
      <p:sp>
        <p:nvSpPr>
          <p:cNvPr id="41" name="TextBox 40">
            <a:extLst>
              <a:ext uri="{FF2B5EF4-FFF2-40B4-BE49-F238E27FC236}">
                <a16:creationId xmlns:a16="http://schemas.microsoft.com/office/drawing/2014/main" id="{D8EC7FC9-1C57-CB6F-210C-410D7BF9F418}"/>
              </a:ext>
            </a:extLst>
          </p:cNvPr>
          <p:cNvSpPr txBox="1"/>
          <p:nvPr userDrawn="1">
            <p:custDataLst>
              <p:tags r:id="rId37"/>
            </p:custDataLst>
          </p:nvPr>
        </p:nvSpPr>
        <p:spPr>
          <a:xfrm>
            <a:off x="10126800" y="417600"/>
            <a:ext cx="1443600" cy="363600"/>
          </a:xfrm>
          <a:prstGeom prst="rect">
            <a:avLst/>
          </a:prstGeom>
          <a:noFill/>
        </p:spPr>
        <p:txBody>
          <a:bodyPr vert="horz" rtlCol="0">
            <a:spAutoFit/>
          </a:bodyPr>
          <a:lstStyle/>
          <a:p>
            <a:endParaRPr lang="en-GB"/>
          </a:p>
        </p:txBody>
      </p:sp>
      <p:sp>
        <p:nvSpPr>
          <p:cNvPr id="42" name="TextBox 41">
            <a:extLst>
              <a:ext uri="{FF2B5EF4-FFF2-40B4-BE49-F238E27FC236}">
                <a16:creationId xmlns:a16="http://schemas.microsoft.com/office/drawing/2014/main" id="{7D3D0B8E-1DB0-B16A-C467-5EBF0783BE54}"/>
              </a:ext>
            </a:extLst>
          </p:cNvPr>
          <p:cNvSpPr txBox="1"/>
          <p:nvPr userDrawn="1">
            <p:custDataLst>
              <p:tags r:id="rId38"/>
            </p:custDataLst>
          </p:nvPr>
        </p:nvSpPr>
        <p:spPr>
          <a:xfrm>
            <a:off x="10126800" y="417600"/>
            <a:ext cx="1443600" cy="363600"/>
          </a:xfrm>
          <a:prstGeom prst="rect">
            <a:avLst/>
          </a:prstGeom>
          <a:noFill/>
        </p:spPr>
        <p:txBody>
          <a:bodyPr vert="horz" rtlCol="0">
            <a:spAutoFit/>
          </a:bodyPr>
          <a:lstStyle/>
          <a:p>
            <a:endParaRPr lang="en-GB"/>
          </a:p>
        </p:txBody>
      </p:sp>
      <p:sp>
        <p:nvSpPr>
          <p:cNvPr id="43" name="TextBox 42">
            <a:extLst>
              <a:ext uri="{FF2B5EF4-FFF2-40B4-BE49-F238E27FC236}">
                <a16:creationId xmlns:a16="http://schemas.microsoft.com/office/drawing/2014/main" id="{B41E7E49-A7DD-B93C-650E-34E985F22C9A}"/>
              </a:ext>
            </a:extLst>
          </p:cNvPr>
          <p:cNvSpPr txBox="1"/>
          <p:nvPr userDrawn="1">
            <p:custDataLst>
              <p:tags r:id="rId39"/>
            </p:custDataLst>
          </p:nvPr>
        </p:nvSpPr>
        <p:spPr>
          <a:xfrm>
            <a:off x="10126800" y="417600"/>
            <a:ext cx="1443600" cy="363600"/>
          </a:xfrm>
          <a:prstGeom prst="rect">
            <a:avLst/>
          </a:prstGeom>
          <a:noFill/>
        </p:spPr>
        <p:txBody>
          <a:bodyPr vert="horz" rtlCol="0">
            <a:spAutoFit/>
          </a:bodyPr>
          <a:lstStyle/>
          <a:p>
            <a:endParaRPr lang="en-GB"/>
          </a:p>
        </p:txBody>
      </p:sp>
      <p:sp>
        <p:nvSpPr>
          <p:cNvPr id="44" name="TextBox 43">
            <a:extLst>
              <a:ext uri="{FF2B5EF4-FFF2-40B4-BE49-F238E27FC236}">
                <a16:creationId xmlns:a16="http://schemas.microsoft.com/office/drawing/2014/main" id="{225D1F71-1856-0271-454A-CE2107951B14}"/>
              </a:ext>
            </a:extLst>
          </p:cNvPr>
          <p:cNvSpPr txBox="1"/>
          <p:nvPr userDrawn="1">
            <p:custDataLst>
              <p:tags r:id="rId40"/>
            </p:custDataLst>
          </p:nvPr>
        </p:nvSpPr>
        <p:spPr>
          <a:xfrm>
            <a:off x="10126800" y="417600"/>
            <a:ext cx="1443600" cy="363600"/>
          </a:xfrm>
          <a:prstGeom prst="rect">
            <a:avLst/>
          </a:prstGeom>
          <a:noFill/>
        </p:spPr>
        <p:txBody>
          <a:bodyPr vert="horz" rtlCol="0">
            <a:spAutoFit/>
          </a:bodyPr>
          <a:lstStyle/>
          <a:p>
            <a:endParaRPr lang="en-GB"/>
          </a:p>
        </p:txBody>
      </p:sp>
      <p:sp>
        <p:nvSpPr>
          <p:cNvPr id="45" name="TextBox 44">
            <a:extLst>
              <a:ext uri="{FF2B5EF4-FFF2-40B4-BE49-F238E27FC236}">
                <a16:creationId xmlns:a16="http://schemas.microsoft.com/office/drawing/2014/main" id="{B7E61EAC-22C1-86F6-D7A5-532031946768}"/>
              </a:ext>
            </a:extLst>
          </p:cNvPr>
          <p:cNvSpPr txBox="1"/>
          <p:nvPr userDrawn="1">
            <p:custDataLst>
              <p:tags r:id="rId41"/>
            </p:custDataLst>
          </p:nvPr>
        </p:nvSpPr>
        <p:spPr>
          <a:xfrm>
            <a:off x="10126800" y="417600"/>
            <a:ext cx="1443600" cy="363600"/>
          </a:xfrm>
          <a:prstGeom prst="rect">
            <a:avLst/>
          </a:prstGeom>
          <a:noFill/>
        </p:spPr>
        <p:txBody>
          <a:bodyPr vert="horz" rtlCol="0">
            <a:spAutoFit/>
          </a:bodyPr>
          <a:lstStyle/>
          <a:p>
            <a:endParaRPr lang="en-GB"/>
          </a:p>
        </p:txBody>
      </p:sp>
      <p:sp>
        <p:nvSpPr>
          <p:cNvPr id="46" name="TextBox 45">
            <a:extLst>
              <a:ext uri="{FF2B5EF4-FFF2-40B4-BE49-F238E27FC236}">
                <a16:creationId xmlns:a16="http://schemas.microsoft.com/office/drawing/2014/main" id="{1F84FFA9-04F5-9D33-FE81-0919661847C6}"/>
              </a:ext>
            </a:extLst>
          </p:cNvPr>
          <p:cNvSpPr txBox="1"/>
          <p:nvPr userDrawn="1">
            <p:custDataLst>
              <p:tags r:id="rId42"/>
            </p:custDataLst>
          </p:nvPr>
        </p:nvSpPr>
        <p:spPr>
          <a:xfrm>
            <a:off x="10126800" y="417600"/>
            <a:ext cx="1443600" cy="363600"/>
          </a:xfrm>
          <a:prstGeom prst="rect">
            <a:avLst/>
          </a:prstGeom>
          <a:noFill/>
        </p:spPr>
        <p:txBody>
          <a:bodyPr vert="horz" rtlCol="0">
            <a:spAutoFit/>
          </a:bodyPr>
          <a:lstStyle/>
          <a:p>
            <a:endParaRPr lang="en-GB"/>
          </a:p>
        </p:txBody>
      </p:sp>
      <p:sp>
        <p:nvSpPr>
          <p:cNvPr id="47" name="TextBox 46">
            <a:extLst>
              <a:ext uri="{FF2B5EF4-FFF2-40B4-BE49-F238E27FC236}">
                <a16:creationId xmlns:a16="http://schemas.microsoft.com/office/drawing/2014/main" id="{339C76E0-98FE-4FA3-0A93-A68DA1CA042C}"/>
              </a:ext>
            </a:extLst>
          </p:cNvPr>
          <p:cNvSpPr txBox="1"/>
          <p:nvPr userDrawn="1">
            <p:custDataLst>
              <p:tags r:id="rId43"/>
            </p:custDataLst>
          </p:nvPr>
        </p:nvSpPr>
        <p:spPr>
          <a:xfrm>
            <a:off x="10126800" y="417600"/>
            <a:ext cx="1443600" cy="363600"/>
          </a:xfrm>
          <a:prstGeom prst="rect">
            <a:avLst/>
          </a:prstGeom>
          <a:noFill/>
        </p:spPr>
        <p:txBody>
          <a:bodyPr vert="horz" rtlCol="0">
            <a:spAutoFit/>
          </a:bodyPr>
          <a:lstStyle/>
          <a:p>
            <a:endParaRPr lang="en-GB"/>
          </a:p>
        </p:txBody>
      </p:sp>
      <p:sp>
        <p:nvSpPr>
          <p:cNvPr id="48" name="TextBox 47">
            <a:extLst>
              <a:ext uri="{FF2B5EF4-FFF2-40B4-BE49-F238E27FC236}">
                <a16:creationId xmlns:a16="http://schemas.microsoft.com/office/drawing/2014/main" id="{5476D77C-07AC-C437-277E-89DDBBE81077}"/>
              </a:ext>
            </a:extLst>
          </p:cNvPr>
          <p:cNvSpPr txBox="1"/>
          <p:nvPr userDrawn="1">
            <p:custDataLst>
              <p:tags r:id="rId44"/>
            </p:custDataLst>
          </p:nvPr>
        </p:nvSpPr>
        <p:spPr>
          <a:xfrm>
            <a:off x="10126800" y="417600"/>
            <a:ext cx="1443600" cy="363600"/>
          </a:xfrm>
          <a:prstGeom prst="rect">
            <a:avLst/>
          </a:prstGeom>
          <a:noFill/>
        </p:spPr>
        <p:txBody>
          <a:bodyPr vert="horz" rtlCol="0">
            <a:spAutoFit/>
          </a:bodyPr>
          <a:lstStyle/>
          <a:p>
            <a:endParaRPr lang="en-GB"/>
          </a:p>
        </p:txBody>
      </p:sp>
      <p:sp>
        <p:nvSpPr>
          <p:cNvPr id="49" name="TextBox 48">
            <a:extLst>
              <a:ext uri="{FF2B5EF4-FFF2-40B4-BE49-F238E27FC236}">
                <a16:creationId xmlns:a16="http://schemas.microsoft.com/office/drawing/2014/main" id="{B68FCA88-2AC3-B46C-852E-210E434484BE}"/>
              </a:ext>
            </a:extLst>
          </p:cNvPr>
          <p:cNvSpPr txBox="1"/>
          <p:nvPr userDrawn="1">
            <p:custDataLst>
              <p:tags r:id="rId45"/>
            </p:custDataLst>
          </p:nvPr>
        </p:nvSpPr>
        <p:spPr>
          <a:xfrm>
            <a:off x="10126800" y="417600"/>
            <a:ext cx="1443600" cy="363600"/>
          </a:xfrm>
          <a:prstGeom prst="rect">
            <a:avLst/>
          </a:prstGeom>
          <a:noFill/>
        </p:spPr>
        <p:txBody>
          <a:bodyPr vert="horz" rtlCol="0">
            <a:spAutoFit/>
          </a:bodyPr>
          <a:lstStyle/>
          <a:p>
            <a:endParaRPr lang="en-GB"/>
          </a:p>
        </p:txBody>
      </p:sp>
      <p:sp>
        <p:nvSpPr>
          <p:cNvPr id="50" name="TextBox 49">
            <a:extLst>
              <a:ext uri="{FF2B5EF4-FFF2-40B4-BE49-F238E27FC236}">
                <a16:creationId xmlns:a16="http://schemas.microsoft.com/office/drawing/2014/main" id="{04070ED9-E0CC-F01D-C85C-CFB03824FDDF}"/>
              </a:ext>
            </a:extLst>
          </p:cNvPr>
          <p:cNvSpPr txBox="1"/>
          <p:nvPr userDrawn="1">
            <p:custDataLst>
              <p:tags r:id="rId46"/>
            </p:custDataLst>
          </p:nvPr>
        </p:nvSpPr>
        <p:spPr>
          <a:xfrm>
            <a:off x="10126800" y="417600"/>
            <a:ext cx="1443600" cy="363600"/>
          </a:xfrm>
          <a:prstGeom prst="rect">
            <a:avLst/>
          </a:prstGeom>
          <a:noFill/>
        </p:spPr>
        <p:txBody>
          <a:bodyPr vert="horz" rtlCol="0">
            <a:spAutoFit/>
          </a:bodyPr>
          <a:lstStyle/>
          <a:p>
            <a:endParaRPr lang="en-GB"/>
          </a:p>
        </p:txBody>
      </p:sp>
      <p:sp>
        <p:nvSpPr>
          <p:cNvPr id="51" name="TextBox 50">
            <a:extLst>
              <a:ext uri="{FF2B5EF4-FFF2-40B4-BE49-F238E27FC236}">
                <a16:creationId xmlns:a16="http://schemas.microsoft.com/office/drawing/2014/main" id="{F0EC1659-018F-9267-7623-2D313DA318EA}"/>
              </a:ext>
            </a:extLst>
          </p:cNvPr>
          <p:cNvSpPr txBox="1"/>
          <p:nvPr userDrawn="1">
            <p:custDataLst>
              <p:tags r:id="rId47"/>
            </p:custDataLst>
          </p:nvPr>
        </p:nvSpPr>
        <p:spPr>
          <a:xfrm>
            <a:off x="10126800" y="417600"/>
            <a:ext cx="1443600" cy="363600"/>
          </a:xfrm>
          <a:prstGeom prst="rect">
            <a:avLst/>
          </a:prstGeom>
          <a:noFill/>
        </p:spPr>
        <p:txBody>
          <a:bodyPr vert="horz" rtlCol="0">
            <a:spAutoFit/>
          </a:bodyPr>
          <a:lstStyle/>
          <a:p>
            <a:endParaRPr lang="en-GB"/>
          </a:p>
        </p:txBody>
      </p:sp>
      <p:sp>
        <p:nvSpPr>
          <p:cNvPr id="52" name="TextBox 51">
            <a:extLst>
              <a:ext uri="{FF2B5EF4-FFF2-40B4-BE49-F238E27FC236}">
                <a16:creationId xmlns:a16="http://schemas.microsoft.com/office/drawing/2014/main" id="{74155C62-0D81-A49F-AAA0-0BDEE3D7CFE9}"/>
              </a:ext>
            </a:extLst>
          </p:cNvPr>
          <p:cNvSpPr txBox="1"/>
          <p:nvPr userDrawn="1">
            <p:custDataLst>
              <p:tags r:id="rId48"/>
            </p:custDataLst>
          </p:nvPr>
        </p:nvSpPr>
        <p:spPr>
          <a:xfrm>
            <a:off x="10126800" y="417600"/>
            <a:ext cx="1443600" cy="363600"/>
          </a:xfrm>
          <a:prstGeom prst="rect">
            <a:avLst/>
          </a:prstGeom>
          <a:noFill/>
        </p:spPr>
        <p:txBody>
          <a:bodyPr vert="horz" rtlCol="0">
            <a:spAutoFit/>
          </a:bodyPr>
          <a:lstStyle/>
          <a:p>
            <a:endParaRPr lang="en-GB"/>
          </a:p>
        </p:txBody>
      </p:sp>
      <p:sp>
        <p:nvSpPr>
          <p:cNvPr id="53" name="TextBox 52">
            <a:extLst>
              <a:ext uri="{FF2B5EF4-FFF2-40B4-BE49-F238E27FC236}">
                <a16:creationId xmlns:a16="http://schemas.microsoft.com/office/drawing/2014/main" id="{975E541D-637F-858A-32A7-E6F9E5E93F1E}"/>
              </a:ext>
            </a:extLst>
          </p:cNvPr>
          <p:cNvSpPr txBox="1"/>
          <p:nvPr userDrawn="1">
            <p:custDataLst>
              <p:tags r:id="rId49"/>
            </p:custDataLst>
          </p:nvPr>
        </p:nvSpPr>
        <p:spPr>
          <a:xfrm>
            <a:off x="10126800" y="417600"/>
            <a:ext cx="1443600" cy="363600"/>
          </a:xfrm>
          <a:prstGeom prst="rect">
            <a:avLst/>
          </a:prstGeom>
          <a:noFill/>
        </p:spPr>
        <p:txBody>
          <a:bodyPr vert="horz" rtlCol="0">
            <a:spAutoFit/>
          </a:bodyPr>
          <a:lstStyle/>
          <a:p>
            <a:endParaRPr lang="en-GB"/>
          </a:p>
        </p:txBody>
      </p:sp>
      <p:sp>
        <p:nvSpPr>
          <p:cNvPr id="54" name="TextBox 53">
            <a:extLst>
              <a:ext uri="{FF2B5EF4-FFF2-40B4-BE49-F238E27FC236}">
                <a16:creationId xmlns:a16="http://schemas.microsoft.com/office/drawing/2014/main" id="{7A2F3FBE-863F-812B-4BFD-6F7108916E5F}"/>
              </a:ext>
            </a:extLst>
          </p:cNvPr>
          <p:cNvSpPr txBox="1"/>
          <p:nvPr userDrawn="1">
            <p:custDataLst>
              <p:tags r:id="rId50"/>
            </p:custDataLst>
          </p:nvPr>
        </p:nvSpPr>
        <p:spPr>
          <a:xfrm>
            <a:off x="10126800" y="417600"/>
            <a:ext cx="1443600" cy="363600"/>
          </a:xfrm>
          <a:prstGeom prst="rect">
            <a:avLst/>
          </a:prstGeom>
          <a:noFill/>
        </p:spPr>
        <p:txBody>
          <a:bodyPr vert="horz" rtlCol="0">
            <a:spAutoFit/>
          </a:bodyPr>
          <a:lstStyle/>
          <a:p>
            <a:endParaRPr lang="en-GB"/>
          </a:p>
        </p:txBody>
      </p:sp>
      <p:sp>
        <p:nvSpPr>
          <p:cNvPr id="55" name="TextBox 54">
            <a:extLst>
              <a:ext uri="{FF2B5EF4-FFF2-40B4-BE49-F238E27FC236}">
                <a16:creationId xmlns:a16="http://schemas.microsoft.com/office/drawing/2014/main" id="{64574E58-BE1F-05E1-DE7F-A41232B2AC56}"/>
              </a:ext>
            </a:extLst>
          </p:cNvPr>
          <p:cNvSpPr txBox="1"/>
          <p:nvPr userDrawn="1">
            <p:custDataLst>
              <p:tags r:id="rId51"/>
            </p:custDataLst>
          </p:nvPr>
        </p:nvSpPr>
        <p:spPr>
          <a:xfrm>
            <a:off x="10126800" y="417600"/>
            <a:ext cx="1443600" cy="363600"/>
          </a:xfrm>
          <a:prstGeom prst="rect">
            <a:avLst/>
          </a:prstGeom>
          <a:noFill/>
        </p:spPr>
        <p:txBody>
          <a:bodyPr vert="horz" rtlCol="0">
            <a:spAutoFit/>
          </a:bodyPr>
          <a:lstStyle/>
          <a:p>
            <a:endParaRPr lang="en-GB"/>
          </a:p>
        </p:txBody>
      </p:sp>
      <p:sp>
        <p:nvSpPr>
          <p:cNvPr id="56" name="TextBox 55">
            <a:extLst>
              <a:ext uri="{FF2B5EF4-FFF2-40B4-BE49-F238E27FC236}">
                <a16:creationId xmlns:a16="http://schemas.microsoft.com/office/drawing/2014/main" id="{82CCBF7F-BC0E-0307-E90B-217549116721}"/>
              </a:ext>
            </a:extLst>
          </p:cNvPr>
          <p:cNvSpPr txBox="1"/>
          <p:nvPr userDrawn="1">
            <p:custDataLst>
              <p:tags r:id="rId52"/>
            </p:custDataLst>
          </p:nvPr>
        </p:nvSpPr>
        <p:spPr>
          <a:xfrm>
            <a:off x="10126800" y="417600"/>
            <a:ext cx="1443600" cy="363600"/>
          </a:xfrm>
          <a:prstGeom prst="rect">
            <a:avLst/>
          </a:prstGeom>
          <a:noFill/>
        </p:spPr>
        <p:txBody>
          <a:bodyPr vert="horz" rtlCol="0">
            <a:spAutoFit/>
          </a:bodyPr>
          <a:lstStyle/>
          <a:p>
            <a:endParaRPr lang="en-GB"/>
          </a:p>
        </p:txBody>
      </p:sp>
      <p:sp>
        <p:nvSpPr>
          <p:cNvPr id="14" name="TextBox 13">
            <a:extLst>
              <a:ext uri="{FF2B5EF4-FFF2-40B4-BE49-F238E27FC236}">
                <a16:creationId xmlns:a16="http://schemas.microsoft.com/office/drawing/2014/main" id="{BA59FB91-3A0E-76D2-964D-2A1C5C24C3F5}"/>
              </a:ext>
            </a:extLst>
          </p:cNvPr>
          <p:cNvSpPr txBox="1"/>
          <p:nvPr userDrawn="1">
            <p:custDataLst>
              <p:tags r:id="rId53"/>
            </p:custDataLst>
          </p:nvPr>
        </p:nvSpPr>
        <p:spPr>
          <a:xfrm>
            <a:off x="10126800" y="417600"/>
            <a:ext cx="1443600" cy="363600"/>
          </a:xfrm>
          <a:prstGeom prst="rect">
            <a:avLst/>
          </a:prstGeom>
          <a:noFill/>
        </p:spPr>
        <p:txBody>
          <a:bodyPr vert="horz" rtlCol="0">
            <a:spAutoFit/>
          </a:bodyPr>
          <a:lstStyle/>
          <a:p>
            <a:endParaRPr lang="en-SG"/>
          </a:p>
        </p:txBody>
      </p:sp>
      <p:sp>
        <p:nvSpPr>
          <p:cNvPr id="17" name="TextBox 16">
            <a:extLst>
              <a:ext uri="{FF2B5EF4-FFF2-40B4-BE49-F238E27FC236}">
                <a16:creationId xmlns:a16="http://schemas.microsoft.com/office/drawing/2014/main" id="{D9A3CE3C-984A-0212-93F0-5CA4DE6A5867}"/>
              </a:ext>
            </a:extLst>
          </p:cNvPr>
          <p:cNvSpPr txBox="1"/>
          <p:nvPr userDrawn="1">
            <p:custDataLst>
              <p:tags r:id="rId54"/>
            </p:custDataLst>
          </p:nvPr>
        </p:nvSpPr>
        <p:spPr>
          <a:xfrm>
            <a:off x="10126800" y="417600"/>
            <a:ext cx="1443600" cy="363600"/>
          </a:xfrm>
          <a:prstGeom prst="rect">
            <a:avLst/>
          </a:prstGeom>
          <a:noFill/>
        </p:spPr>
        <p:txBody>
          <a:bodyPr vert="horz" rtlCol="0">
            <a:spAutoFit/>
          </a:bodyPr>
          <a:lstStyle/>
          <a:p>
            <a:endParaRPr lang="en-SG"/>
          </a:p>
        </p:txBody>
      </p:sp>
      <p:sp>
        <p:nvSpPr>
          <p:cNvPr id="57" name="TextBox 56">
            <a:extLst>
              <a:ext uri="{FF2B5EF4-FFF2-40B4-BE49-F238E27FC236}">
                <a16:creationId xmlns:a16="http://schemas.microsoft.com/office/drawing/2014/main" id="{2E39C2B9-AC9B-9CD0-075A-4465FE03AA49}"/>
              </a:ext>
            </a:extLst>
          </p:cNvPr>
          <p:cNvSpPr txBox="1"/>
          <p:nvPr userDrawn="1">
            <p:custDataLst>
              <p:tags r:id="rId55"/>
            </p:custDataLst>
          </p:nvPr>
        </p:nvSpPr>
        <p:spPr>
          <a:xfrm>
            <a:off x="10126800" y="417600"/>
            <a:ext cx="1443600" cy="363600"/>
          </a:xfrm>
          <a:prstGeom prst="rect">
            <a:avLst/>
          </a:prstGeom>
          <a:noFill/>
        </p:spPr>
        <p:txBody>
          <a:bodyPr vert="horz" rtlCol="0">
            <a:spAutoFit/>
          </a:bodyPr>
          <a:lstStyle/>
          <a:p>
            <a:endParaRPr lang="en-SG"/>
          </a:p>
        </p:txBody>
      </p:sp>
      <p:sp>
        <p:nvSpPr>
          <p:cNvPr id="59" name="TextBox 58">
            <a:extLst>
              <a:ext uri="{FF2B5EF4-FFF2-40B4-BE49-F238E27FC236}">
                <a16:creationId xmlns:a16="http://schemas.microsoft.com/office/drawing/2014/main" id="{1A6976E0-FA63-375A-C91C-D4CFEDDB6F61}"/>
              </a:ext>
            </a:extLst>
          </p:cNvPr>
          <p:cNvSpPr txBox="1"/>
          <p:nvPr userDrawn="1">
            <p:custDataLst>
              <p:tags r:id="rId56"/>
            </p:custDataLst>
          </p:nvPr>
        </p:nvSpPr>
        <p:spPr>
          <a:xfrm>
            <a:off x="10126800" y="417600"/>
            <a:ext cx="1443600" cy="363600"/>
          </a:xfrm>
          <a:prstGeom prst="rect">
            <a:avLst/>
          </a:prstGeom>
          <a:noFill/>
        </p:spPr>
        <p:txBody>
          <a:bodyPr vert="horz" rtlCol="0">
            <a:spAutoFit/>
          </a:bodyPr>
          <a:lstStyle/>
          <a:p>
            <a:endParaRPr lang="en-US"/>
          </a:p>
        </p:txBody>
      </p:sp>
      <p:sp>
        <p:nvSpPr>
          <p:cNvPr id="58" name="TextBox 57">
            <a:extLst>
              <a:ext uri="{FF2B5EF4-FFF2-40B4-BE49-F238E27FC236}">
                <a16:creationId xmlns:a16="http://schemas.microsoft.com/office/drawing/2014/main" id="{6B8D494C-695D-3CDC-59A6-965EA40E2AE0}"/>
              </a:ext>
            </a:extLst>
          </p:cNvPr>
          <p:cNvSpPr txBox="1"/>
          <p:nvPr userDrawn="1">
            <p:custDataLst>
              <p:tags r:id="rId57"/>
            </p:custDataLst>
          </p:nvPr>
        </p:nvSpPr>
        <p:spPr>
          <a:xfrm>
            <a:off x="10126800" y="417600"/>
            <a:ext cx="1443600" cy="363600"/>
          </a:xfrm>
          <a:prstGeom prst="rect">
            <a:avLst/>
          </a:prstGeom>
          <a:noFill/>
        </p:spPr>
        <p:txBody>
          <a:bodyPr vert="horz" rtlCol="0">
            <a:spAutoFit/>
          </a:bodyPr>
          <a:lstStyle/>
          <a:p>
            <a:endParaRPr lang="en-US"/>
          </a:p>
        </p:txBody>
      </p:sp>
      <p:sp>
        <p:nvSpPr>
          <p:cNvPr id="60" name="TextBox 59">
            <a:extLst>
              <a:ext uri="{FF2B5EF4-FFF2-40B4-BE49-F238E27FC236}">
                <a16:creationId xmlns:a16="http://schemas.microsoft.com/office/drawing/2014/main" id="{DFEECEC5-585F-CC0D-A037-4C24F7C8A706}"/>
              </a:ext>
            </a:extLst>
          </p:cNvPr>
          <p:cNvSpPr txBox="1"/>
          <p:nvPr userDrawn="1">
            <p:custDataLst>
              <p:tags r:id="rId58"/>
            </p:custDataLst>
          </p:nvPr>
        </p:nvSpPr>
        <p:spPr>
          <a:xfrm>
            <a:off x="10126800" y="417600"/>
            <a:ext cx="1443600" cy="363600"/>
          </a:xfrm>
          <a:prstGeom prst="rect">
            <a:avLst/>
          </a:prstGeom>
          <a:noFill/>
        </p:spPr>
        <p:txBody>
          <a:bodyPr vert="horz" rtlCol="0">
            <a:spAutoFit/>
          </a:bodyPr>
          <a:lstStyle/>
          <a:p>
            <a:endParaRPr lang="en-US"/>
          </a:p>
        </p:txBody>
      </p:sp>
      <p:sp>
        <p:nvSpPr>
          <p:cNvPr id="61" name="TextBox 60">
            <a:extLst>
              <a:ext uri="{FF2B5EF4-FFF2-40B4-BE49-F238E27FC236}">
                <a16:creationId xmlns:a16="http://schemas.microsoft.com/office/drawing/2014/main" id="{D501801D-77C6-0BDC-D69F-F7CA31B5D016}"/>
              </a:ext>
            </a:extLst>
          </p:cNvPr>
          <p:cNvSpPr txBox="1"/>
          <p:nvPr userDrawn="1">
            <p:custDataLst>
              <p:tags r:id="rId59"/>
            </p:custDataLst>
          </p:nvPr>
        </p:nvSpPr>
        <p:spPr>
          <a:xfrm>
            <a:off x="10126800" y="417600"/>
            <a:ext cx="1443600" cy="363600"/>
          </a:xfrm>
          <a:prstGeom prst="rect">
            <a:avLst/>
          </a:prstGeom>
          <a:noFill/>
        </p:spPr>
        <p:txBody>
          <a:bodyPr vert="horz" rtlCol="0">
            <a:spAutoFit/>
          </a:bodyPr>
          <a:lstStyle/>
          <a:p>
            <a:endParaRPr lang="en-US"/>
          </a:p>
        </p:txBody>
      </p:sp>
      <p:sp>
        <p:nvSpPr>
          <p:cNvPr id="62" name="TextBox 61">
            <a:extLst>
              <a:ext uri="{FF2B5EF4-FFF2-40B4-BE49-F238E27FC236}">
                <a16:creationId xmlns:a16="http://schemas.microsoft.com/office/drawing/2014/main" id="{DF4A4D86-E4EE-E509-1F8F-B0F0EB602BCD}"/>
              </a:ext>
            </a:extLst>
          </p:cNvPr>
          <p:cNvSpPr txBox="1"/>
          <p:nvPr userDrawn="1">
            <p:custDataLst>
              <p:tags r:id="rId60"/>
            </p:custDataLst>
          </p:nvPr>
        </p:nvSpPr>
        <p:spPr>
          <a:xfrm>
            <a:off x="10126800" y="417600"/>
            <a:ext cx="1443600" cy="363600"/>
          </a:xfrm>
          <a:prstGeom prst="rect">
            <a:avLst/>
          </a:prstGeom>
          <a:noFill/>
        </p:spPr>
        <p:txBody>
          <a:bodyPr vert="horz" rtlCol="0">
            <a:spAutoFit/>
          </a:bodyPr>
          <a:lstStyle/>
          <a:p>
            <a:endParaRPr lang="en-US"/>
          </a:p>
        </p:txBody>
      </p:sp>
      <p:sp>
        <p:nvSpPr>
          <p:cNvPr id="63" name="TextBox 62">
            <a:extLst>
              <a:ext uri="{FF2B5EF4-FFF2-40B4-BE49-F238E27FC236}">
                <a16:creationId xmlns:a16="http://schemas.microsoft.com/office/drawing/2014/main" id="{6835BA38-43ED-874F-C51B-A3A763F62A1A}"/>
              </a:ext>
            </a:extLst>
          </p:cNvPr>
          <p:cNvSpPr txBox="1"/>
          <p:nvPr userDrawn="1">
            <p:custDataLst>
              <p:tags r:id="rId61"/>
            </p:custDataLst>
          </p:nvPr>
        </p:nvSpPr>
        <p:spPr>
          <a:xfrm>
            <a:off x="10126800" y="417600"/>
            <a:ext cx="1443600" cy="363600"/>
          </a:xfrm>
          <a:prstGeom prst="rect">
            <a:avLst/>
          </a:prstGeom>
          <a:noFill/>
        </p:spPr>
        <p:txBody>
          <a:bodyPr vert="horz" rtlCol="0">
            <a:spAutoFit/>
          </a:bodyPr>
          <a:lstStyle/>
          <a:p>
            <a:endParaRPr lang="en-US"/>
          </a:p>
        </p:txBody>
      </p:sp>
      <p:sp>
        <p:nvSpPr>
          <p:cNvPr id="64" name="TextBox 63">
            <a:extLst>
              <a:ext uri="{FF2B5EF4-FFF2-40B4-BE49-F238E27FC236}">
                <a16:creationId xmlns:a16="http://schemas.microsoft.com/office/drawing/2014/main" id="{AA102FF5-1C2D-562B-BE58-BF0CCAD80486}"/>
              </a:ext>
            </a:extLst>
          </p:cNvPr>
          <p:cNvSpPr txBox="1"/>
          <p:nvPr userDrawn="1">
            <p:custDataLst>
              <p:tags r:id="rId62"/>
            </p:custDataLst>
          </p:nvPr>
        </p:nvSpPr>
        <p:spPr>
          <a:xfrm>
            <a:off x="10126800" y="417600"/>
            <a:ext cx="1443600" cy="363600"/>
          </a:xfrm>
          <a:prstGeom prst="rect">
            <a:avLst/>
          </a:prstGeom>
          <a:noFill/>
        </p:spPr>
        <p:txBody>
          <a:bodyPr vert="horz" rtlCol="0">
            <a:spAutoFit/>
          </a:bodyPr>
          <a:lstStyle/>
          <a:p>
            <a:endParaRPr lang="en-US"/>
          </a:p>
        </p:txBody>
      </p:sp>
      <p:sp>
        <p:nvSpPr>
          <p:cNvPr id="65" name="TextBox 64">
            <a:extLst>
              <a:ext uri="{FF2B5EF4-FFF2-40B4-BE49-F238E27FC236}">
                <a16:creationId xmlns:a16="http://schemas.microsoft.com/office/drawing/2014/main" id="{9F865C77-5C02-5DFD-7CFE-4ED543E819B3}"/>
              </a:ext>
            </a:extLst>
          </p:cNvPr>
          <p:cNvSpPr txBox="1"/>
          <p:nvPr userDrawn="1">
            <p:custDataLst>
              <p:tags r:id="rId63"/>
            </p:custDataLst>
          </p:nvPr>
        </p:nvSpPr>
        <p:spPr>
          <a:xfrm>
            <a:off x="10126800" y="417600"/>
            <a:ext cx="1443600" cy="363600"/>
          </a:xfrm>
          <a:prstGeom prst="rect">
            <a:avLst/>
          </a:prstGeom>
          <a:noFill/>
        </p:spPr>
        <p:txBody>
          <a:bodyPr vert="horz" rtlCol="0">
            <a:spAutoFit/>
          </a:bodyPr>
          <a:lstStyle/>
          <a:p>
            <a:endParaRPr lang="en-US"/>
          </a:p>
        </p:txBody>
      </p:sp>
      <p:sp>
        <p:nvSpPr>
          <p:cNvPr id="66" name="TextBox 65">
            <a:extLst>
              <a:ext uri="{FF2B5EF4-FFF2-40B4-BE49-F238E27FC236}">
                <a16:creationId xmlns:a16="http://schemas.microsoft.com/office/drawing/2014/main" id="{A5747D6F-8B57-9D71-4702-6675B3CBF80F}"/>
              </a:ext>
            </a:extLst>
          </p:cNvPr>
          <p:cNvSpPr txBox="1"/>
          <p:nvPr userDrawn="1">
            <p:custDataLst>
              <p:tags r:id="rId64"/>
            </p:custDataLst>
          </p:nvPr>
        </p:nvSpPr>
        <p:spPr>
          <a:xfrm>
            <a:off x="10126800" y="417600"/>
            <a:ext cx="1443600" cy="363600"/>
          </a:xfrm>
          <a:prstGeom prst="rect">
            <a:avLst/>
          </a:prstGeom>
          <a:noFill/>
        </p:spPr>
        <p:txBody>
          <a:bodyPr vert="horz" rtlCol="0">
            <a:spAutoFit/>
          </a:bodyPr>
          <a:lstStyle/>
          <a:p>
            <a:endParaRPr lang="en-US"/>
          </a:p>
        </p:txBody>
      </p:sp>
      <p:sp>
        <p:nvSpPr>
          <p:cNvPr id="67" name="TextBox 66">
            <a:extLst>
              <a:ext uri="{FF2B5EF4-FFF2-40B4-BE49-F238E27FC236}">
                <a16:creationId xmlns:a16="http://schemas.microsoft.com/office/drawing/2014/main" id="{BD8BC121-5540-8A9A-613E-3E02545B2B6D}"/>
              </a:ext>
            </a:extLst>
          </p:cNvPr>
          <p:cNvSpPr txBox="1"/>
          <p:nvPr userDrawn="1">
            <p:custDataLst>
              <p:tags r:id="rId65"/>
            </p:custDataLst>
          </p:nvPr>
        </p:nvSpPr>
        <p:spPr>
          <a:xfrm>
            <a:off x="10126800" y="417600"/>
            <a:ext cx="1443600" cy="363600"/>
          </a:xfrm>
          <a:prstGeom prst="rect">
            <a:avLst/>
          </a:prstGeom>
          <a:noFill/>
        </p:spPr>
        <p:txBody>
          <a:bodyPr vert="horz" rtlCol="0">
            <a:spAutoFit/>
          </a:bodyPr>
          <a:lstStyle/>
          <a:p>
            <a:endParaRPr lang="en-US"/>
          </a:p>
        </p:txBody>
      </p:sp>
      <p:sp>
        <p:nvSpPr>
          <p:cNvPr id="68" name="TextBox 67">
            <a:extLst>
              <a:ext uri="{FF2B5EF4-FFF2-40B4-BE49-F238E27FC236}">
                <a16:creationId xmlns:a16="http://schemas.microsoft.com/office/drawing/2014/main" id="{3F0ADA64-C25A-1D58-CEA0-6C1DD316CA44}"/>
              </a:ext>
            </a:extLst>
          </p:cNvPr>
          <p:cNvSpPr txBox="1"/>
          <p:nvPr userDrawn="1">
            <p:custDataLst>
              <p:tags r:id="rId66"/>
            </p:custDataLst>
          </p:nvPr>
        </p:nvSpPr>
        <p:spPr>
          <a:xfrm>
            <a:off x="10126800" y="417600"/>
            <a:ext cx="1443600" cy="363600"/>
          </a:xfrm>
          <a:prstGeom prst="rect">
            <a:avLst/>
          </a:prstGeom>
          <a:noFill/>
        </p:spPr>
        <p:txBody>
          <a:bodyPr vert="horz" rtlCol="0">
            <a:spAutoFit/>
          </a:bodyPr>
          <a:lstStyle/>
          <a:p>
            <a:endParaRPr lang="en-US"/>
          </a:p>
        </p:txBody>
      </p:sp>
      <p:sp>
        <p:nvSpPr>
          <p:cNvPr id="69" name="TextBox 68">
            <a:extLst>
              <a:ext uri="{FF2B5EF4-FFF2-40B4-BE49-F238E27FC236}">
                <a16:creationId xmlns:a16="http://schemas.microsoft.com/office/drawing/2014/main" id="{343D48CA-48F2-CA90-CFE8-2830724DE6E1}"/>
              </a:ext>
            </a:extLst>
          </p:cNvPr>
          <p:cNvSpPr txBox="1"/>
          <p:nvPr userDrawn="1">
            <p:custDataLst>
              <p:tags r:id="rId67"/>
            </p:custDataLst>
          </p:nvPr>
        </p:nvSpPr>
        <p:spPr>
          <a:xfrm>
            <a:off x="10126800" y="417600"/>
            <a:ext cx="1443600" cy="363600"/>
          </a:xfrm>
          <a:prstGeom prst="rect">
            <a:avLst/>
          </a:prstGeom>
          <a:noFill/>
        </p:spPr>
        <p:txBody>
          <a:bodyPr vert="horz" rtlCol="0">
            <a:spAutoFit/>
          </a:bodyPr>
          <a:lstStyle/>
          <a:p>
            <a:endParaRPr lang="en-US"/>
          </a:p>
        </p:txBody>
      </p:sp>
      <p:sp>
        <p:nvSpPr>
          <p:cNvPr id="70" name="TextBox 69">
            <a:extLst>
              <a:ext uri="{FF2B5EF4-FFF2-40B4-BE49-F238E27FC236}">
                <a16:creationId xmlns:a16="http://schemas.microsoft.com/office/drawing/2014/main" id="{0D92E875-724D-6285-E206-DBEBC1DEB9BF}"/>
              </a:ext>
            </a:extLst>
          </p:cNvPr>
          <p:cNvSpPr txBox="1"/>
          <p:nvPr userDrawn="1">
            <p:custDataLst>
              <p:tags r:id="rId68"/>
            </p:custDataLst>
          </p:nvPr>
        </p:nvSpPr>
        <p:spPr>
          <a:xfrm>
            <a:off x="10126800" y="417600"/>
            <a:ext cx="1443600" cy="3636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46745286"/>
      </p:ext>
    </p:extLst>
  </p:cSld>
  <p:clrMapOvr>
    <a:masterClrMapping/>
  </p:clrMapOvr>
  <p:extLst>
    <p:ext uri="{DCECCB84-F9BA-43D5-87BE-67443E8EF086}">
      <p15:sldGuideLst xmlns:p15="http://schemas.microsoft.com/office/powerpoint/2012/main">
        <p15:guide id="1" orient="horz" pos="59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9FFBA36-BFDB-AF4D-A372-454E4FEB1287}" type="datetimeFigureOut">
              <a:rPr lang="en-US" smtClean="0"/>
              <a:t>9/19/23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FC1F5E-47A5-BE42-A7BA-9A37CE845769}" type="slidenum">
              <a:rPr lang="en-US" smtClean="0"/>
              <a:t>‹#›</a:t>
            </a:fld>
            <a:endParaRPr lang="en-US"/>
          </a:p>
        </p:txBody>
      </p:sp>
    </p:spTree>
    <p:extLst>
      <p:ext uri="{BB962C8B-B14F-4D97-AF65-F5344CB8AC3E}">
        <p14:creationId xmlns:p14="http://schemas.microsoft.com/office/powerpoint/2010/main" val="29540143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Synpulse Empty">
    <p:spTree>
      <p:nvGrpSpPr>
        <p:cNvPr id="1" name=""/>
        <p:cNvGrpSpPr/>
        <p:nvPr/>
      </p:nvGrpSpPr>
      <p:grpSpPr>
        <a:xfrm>
          <a:off x="0" y="0"/>
          <a:ext cx="0" cy="0"/>
          <a:chOff x="0" y="0"/>
          <a:chExt cx="0" cy="0"/>
        </a:xfrm>
      </p:grpSpPr>
      <p:cxnSp>
        <p:nvCxnSpPr>
          <p:cNvPr id="16" name="Gerade Verbindung 15"/>
          <p:cNvCxnSpPr/>
          <p:nvPr userDrawn="1"/>
        </p:nvCxnSpPr>
        <p:spPr>
          <a:xfrm>
            <a:off x="521668" y="6299915"/>
            <a:ext cx="11032615" cy="0"/>
          </a:xfrm>
          <a:prstGeom prst="line">
            <a:avLst/>
          </a:prstGeom>
          <a:ln w="3175"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Inhaltsplatzhalter 2"/>
          <p:cNvSpPr>
            <a:spLocks noGrp="1"/>
          </p:cNvSpPr>
          <p:nvPr>
            <p:ph idx="14" hasCustomPrompt="1"/>
          </p:nvPr>
        </p:nvSpPr>
        <p:spPr>
          <a:xfrm>
            <a:off x="6861908" y="5638"/>
            <a:ext cx="4818186" cy="359894"/>
          </a:xfrm>
          <a:prstGeom prst="rect">
            <a:avLst/>
          </a:prstGeom>
        </p:spPr>
        <p:txBody>
          <a:bodyPr/>
          <a:lstStyle>
            <a:lvl1pPr marL="0" marR="0" indent="0" algn="r" defTabSz="457200" rtl="0" eaLnBrk="1" fontAlgn="auto" latinLnBrk="0" hangingPunct="1">
              <a:lnSpc>
                <a:spcPct val="100000"/>
              </a:lnSpc>
              <a:spcBef>
                <a:spcPct val="20000"/>
              </a:spcBef>
              <a:spcAft>
                <a:spcPts val="600"/>
              </a:spcAft>
              <a:buClrTx/>
              <a:buSzPct val="300000"/>
              <a:buFontTx/>
              <a:buNone/>
              <a:tabLst/>
              <a:defRPr lang="de-DE" sz="900" b="0" i="0" u="none" strike="noStrike" kern="1200" spc="0" baseline="0" smtClean="0">
                <a:solidFill>
                  <a:schemeClr val="tx1"/>
                </a:solidFill>
                <a:latin typeface="Source Sans Pro"/>
                <a:cs typeface="Source Sans Pro"/>
              </a:defRPr>
            </a:lvl1pPr>
          </a:lstStyle>
          <a:p>
            <a:pPr lvl="0"/>
            <a:r>
              <a:rPr lang="en-US"/>
              <a:t>1 | Agenda</a:t>
            </a:r>
          </a:p>
        </p:txBody>
      </p:sp>
      <p:sp>
        <p:nvSpPr>
          <p:cNvPr id="55" name="Inhaltsplatzhalter 2"/>
          <p:cNvSpPr>
            <a:spLocks noGrp="1"/>
          </p:cNvSpPr>
          <p:nvPr>
            <p:ph idx="17" hasCustomPrompt="1"/>
          </p:nvPr>
        </p:nvSpPr>
        <p:spPr>
          <a:xfrm>
            <a:off x="422024" y="245374"/>
            <a:ext cx="11258069" cy="653834"/>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b="0" i="0" kern="1200" cap="none" spc="0" normalizeH="0" baseline="0">
                <a:solidFill>
                  <a:srgbClr val="000000"/>
                </a:solidFill>
                <a:latin typeface="Source Sans Pro Black" panose="020B0803030403020204" pitchFamily="34" charset="0"/>
                <a:ea typeface="Source Sans Pro Black" panose="020B0803030403020204" pitchFamily="34" charset="0"/>
                <a:cs typeface="Source Sans Pro Black" panose="020B0803030403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Titel</a:t>
            </a:r>
            <a:r>
              <a:rPr lang="en-US"/>
              <a:t> (Source Sans Pro Black 18 Pt)</a:t>
            </a:r>
          </a:p>
        </p:txBody>
      </p:sp>
      <p:sp>
        <p:nvSpPr>
          <p:cNvPr id="6" name="Text Placeholder 3"/>
          <p:cNvSpPr>
            <a:spLocks noGrp="1"/>
          </p:cNvSpPr>
          <p:nvPr>
            <p:ph type="body" sz="quarter" idx="20" hasCustomPrompt="1"/>
          </p:nvPr>
        </p:nvSpPr>
        <p:spPr>
          <a:xfrm>
            <a:off x="422031" y="936853"/>
            <a:ext cx="11258062" cy="619200"/>
          </a:xfrm>
          <a:prstGeom prst="rect">
            <a:avLst/>
          </a:prstGeom>
        </p:spPr>
        <p:txBody>
          <a:bodyPr/>
          <a:lstStyle>
            <a:lvl1pPr marL="0" indent="0">
              <a:buFontTx/>
              <a:buNone/>
              <a:defRPr sz="1600" baseline="0">
                <a:solidFill>
                  <a:srgbClr val="FF6B00"/>
                </a:solidFill>
                <a:latin typeface="Source Sans Pro" panose="020B0503030403020204" pitchFamily="34" charset="0"/>
                <a:ea typeface="Source Sans Pro" panose="020B0503030403020204" pitchFamily="34" charset="0"/>
              </a:defRPr>
            </a:lvl1pPr>
            <a:lvl2pPr marL="457200" indent="0">
              <a:buFontTx/>
              <a:buNone/>
              <a:defRPr/>
            </a:lvl2pPr>
          </a:lstStyle>
          <a:p>
            <a:pPr lvl="0"/>
            <a:r>
              <a:rPr lang="en-US"/>
              <a:t>Action Title: state the main message of the slide in max. two lines</a:t>
            </a:r>
          </a:p>
        </p:txBody>
      </p:sp>
      <p:pic>
        <p:nvPicPr>
          <p:cNvPr id="7" name="Bild 41" descr="Logo mit Claim_ppt.tif">
            <a:extLst>
              <a:ext uri="{FF2B5EF4-FFF2-40B4-BE49-F238E27FC236}">
                <a16:creationId xmlns:a16="http://schemas.microsoft.com/office/drawing/2014/main" id="{15314EAB-0830-4B1D-A8C8-FDDA3A5BF64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48463" y="6404075"/>
            <a:ext cx="925083" cy="344556"/>
          </a:xfrm>
          <a:prstGeom prst="rect">
            <a:avLst/>
          </a:prstGeom>
        </p:spPr>
      </p:pic>
      <p:sp>
        <p:nvSpPr>
          <p:cNvPr id="2" name="TextBox 1">
            <a:extLst>
              <a:ext uri="{FF2B5EF4-FFF2-40B4-BE49-F238E27FC236}">
                <a16:creationId xmlns:a16="http://schemas.microsoft.com/office/drawing/2014/main" id="{A76479E7-F240-5A1B-529D-ABAA9108A397}"/>
              </a:ext>
            </a:extLst>
          </p:cNvPr>
          <p:cNvSpPr txBox="1"/>
          <p:nvPr userDrawn="1">
            <p:custDataLst>
              <p:tags r:id="rId1"/>
            </p:custDataLst>
          </p:nvPr>
        </p:nvSpPr>
        <p:spPr>
          <a:xfrm>
            <a:off x="10126800" y="417600"/>
            <a:ext cx="1443600" cy="363600"/>
          </a:xfrm>
          <a:prstGeom prst="rect">
            <a:avLst/>
          </a:prstGeom>
          <a:noFill/>
        </p:spPr>
        <p:txBody>
          <a:bodyPr vert="horz" rtlCol="0">
            <a:spAutoFit/>
          </a:bodyPr>
          <a:lstStyle/>
          <a:p>
            <a:endParaRPr lang="en-GB"/>
          </a:p>
        </p:txBody>
      </p:sp>
      <p:sp>
        <p:nvSpPr>
          <p:cNvPr id="3" name="TextBox 2">
            <a:extLst>
              <a:ext uri="{FF2B5EF4-FFF2-40B4-BE49-F238E27FC236}">
                <a16:creationId xmlns:a16="http://schemas.microsoft.com/office/drawing/2014/main" id="{CAD50735-7B7C-AC45-46F4-825D9F7D6F11}"/>
              </a:ext>
            </a:extLst>
          </p:cNvPr>
          <p:cNvSpPr txBox="1"/>
          <p:nvPr userDrawn="1">
            <p:custDataLst>
              <p:tags r:id="rId2"/>
            </p:custDataLst>
          </p:nvPr>
        </p:nvSpPr>
        <p:spPr>
          <a:xfrm>
            <a:off x="10126800" y="417600"/>
            <a:ext cx="1443600" cy="363600"/>
          </a:xfrm>
          <a:prstGeom prst="rect">
            <a:avLst/>
          </a:prstGeom>
          <a:noFill/>
        </p:spPr>
        <p:txBody>
          <a:bodyPr vert="horz" rtlCol="0">
            <a:spAutoFit/>
          </a:bodyPr>
          <a:lstStyle/>
          <a:p>
            <a:endParaRPr lang="en-GB"/>
          </a:p>
        </p:txBody>
      </p:sp>
      <p:sp>
        <p:nvSpPr>
          <p:cNvPr id="4" name="TextBox 3">
            <a:extLst>
              <a:ext uri="{FF2B5EF4-FFF2-40B4-BE49-F238E27FC236}">
                <a16:creationId xmlns:a16="http://schemas.microsoft.com/office/drawing/2014/main" id="{C12B0500-C38F-0CCB-09D7-6577F88B2EA2}"/>
              </a:ext>
            </a:extLst>
          </p:cNvPr>
          <p:cNvSpPr txBox="1"/>
          <p:nvPr userDrawn="1">
            <p:custDataLst>
              <p:tags r:id="rId3"/>
            </p:custDataLst>
          </p:nvPr>
        </p:nvSpPr>
        <p:spPr>
          <a:xfrm>
            <a:off x="10126800" y="417600"/>
            <a:ext cx="1443600" cy="363600"/>
          </a:xfrm>
          <a:prstGeom prst="rect">
            <a:avLst/>
          </a:prstGeom>
          <a:noFill/>
        </p:spPr>
        <p:txBody>
          <a:bodyPr vert="horz" rtlCol="0">
            <a:spAutoFit/>
          </a:bodyPr>
          <a:lstStyle/>
          <a:p>
            <a:endParaRPr lang="en-GB"/>
          </a:p>
        </p:txBody>
      </p:sp>
      <p:sp>
        <p:nvSpPr>
          <p:cNvPr id="5" name="TextBox 4">
            <a:extLst>
              <a:ext uri="{FF2B5EF4-FFF2-40B4-BE49-F238E27FC236}">
                <a16:creationId xmlns:a16="http://schemas.microsoft.com/office/drawing/2014/main" id="{5D829254-E052-5C44-8F34-E914971B2D27}"/>
              </a:ext>
            </a:extLst>
          </p:cNvPr>
          <p:cNvSpPr txBox="1"/>
          <p:nvPr userDrawn="1">
            <p:custDataLst>
              <p:tags r:id="rId4"/>
            </p:custDataLst>
          </p:nvPr>
        </p:nvSpPr>
        <p:spPr>
          <a:xfrm>
            <a:off x="10126800" y="417600"/>
            <a:ext cx="1443600" cy="363600"/>
          </a:xfrm>
          <a:prstGeom prst="rect">
            <a:avLst/>
          </a:prstGeom>
          <a:noFill/>
        </p:spPr>
        <p:txBody>
          <a:bodyPr vert="horz" rtlCol="0">
            <a:spAutoFit/>
          </a:bodyPr>
          <a:lstStyle/>
          <a:p>
            <a:endParaRPr lang="en-HK"/>
          </a:p>
        </p:txBody>
      </p:sp>
      <p:sp>
        <p:nvSpPr>
          <p:cNvPr id="8" name="TextBox 7">
            <a:extLst>
              <a:ext uri="{FF2B5EF4-FFF2-40B4-BE49-F238E27FC236}">
                <a16:creationId xmlns:a16="http://schemas.microsoft.com/office/drawing/2014/main" id="{F5258391-AB71-6222-C61A-34B8231BA22D}"/>
              </a:ext>
            </a:extLst>
          </p:cNvPr>
          <p:cNvSpPr txBox="1"/>
          <p:nvPr userDrawn="1">
            <p:custDataLst>
              <p:tags r:id="rId5"/>
            </p:custDataLst>
          </p:nvPr>
        </p:nvSpPr>
        <p:spPr>
          <a:xfrm>
            <a:off x="10126800" y="417600"/>
            <a:ext cx="1443600" cy="363600"/>
          </a:xfrm>
          <a:prstGeom prst="rect">
            <a:avLst/>
          </a:prstGeom>
          <a:noFill/>
        </p:spPr>
        <p:txBody>
          <a:bodyPr vert="horz" rtlCol="0">
            <a:spAutoFit/>
          </a:bodyPr>
          <a:lstStyle/>
          <a:p>
            <a:endParaRPr lang="en-HK"/>
          </a:p>
        </p:txBody>
      </p:sp>
      <p:sp>
        <p:nvSpPr>
          <p:cNvPr id="9" name="TextBox 8">
            <a:extLst>
              <a:ext uri="{FF2B5EF4-FFF2-40B4-BE49-F238E27FC236}">
                <a16:creationId xmlns:a16="http://schemas.microsoft.com/office/drawing/2014/main" id="{C369BFA0-02DB-1EB3-2875-79CD7C8D0D08}"/>
              </a:ext>
            </a:extLst>
          </p:cNvPr>
          <p:cNvSpPr txBox="1"/>
          <p:nvPr userDrawn="1">
            <p:custDataLst>
              <p:tags r:id="rId6"/>
            </p:custDataLst>
          </p:nvPr>
        </p:nvSpPr>
        <p:spPr>
          <a:xfrm>
            <a:off x="10126800" y="417600"/>
            <a:ext cx="1443600" cy="363600"/>
          </a:xfrm>
          <a:prstGeom prst="rect">
            <a:avLst/>
          </a:prstGeom>
          <a:noFill/>
        </p:spPr>
        <p:txBody>
          <a:bodyPr vert="horz" rtlCol="0">
            <a:spAutoFit/>
          </a:bodyPr>
          <a:lstStyle/>
          <a:p>
            <a:endParaRPr lang="en-HK"/>
          </a:p>
        </p:txBody>
      </p:sp>
      <p:sp>
        <p:nvSpPr>
          <p:cNvPr id="10" name="TextBox 9">
            <a:extLst>
              <a:ext uri="{FF2B5EF4-FFF2-40B4-BE49-F238E27FC236}">
                <a16:creationId xmlns:a16="http://schemas.microsoft.com/office/drawing/2014/main" id="{09651A93-C730-4C12-B11B-19839B92942A}"/>
              </a:ext>
            </a:extLst>
          </p:cNvPr>
          <p:cNvSpPr txBox="1"/>
          <p:nvPr userDrawn="1">
            <p:custDataLst>
              <p:tags r:id="rId7"/>
            </p:custDataLst>
          </p:nvPr>
        </p:nvSpPr>
        <p:spPr>
          <a:xfrm>
            <a:off x="10126800" y="417600"/>
            <a:ext cx="1443600" cy="363600"/>
          </a:xfrm>
          <a:prstGeom prst="rect">
            <a:avLst/>
          </a:prstGeom>
          <a:noFill/>
        </p:spPr>
        <p:txBody>
          <a:bodyPr vert="horz" rtlCol="0">
            <a:spAutoFit/>
          </a:bodyPr>
          <a:lstStyle/>
          <a:p>
            <a:endParaRPr lang="en-US"/>
          </a:p>
        </p:txBody>
      </p:sp>
      <p:sp>
        <p:nvSpPr>
          <p:cNvPr id="11" name="TextBox 10">
            <a:extLst>
              <a:ext uri="{FF2B5EF4-FFF2-40B4-BE49-F238E27FC236}">
                <a16:creationId xmlns:a16="http://schemas.microsoft.com/office/drawing/2014/main" id="{F23C0292-F526-9920-BC46-7A01D10E1D66}"/>
              </a:ext>
            </a:extLst>
          </p:cNvPr>
          <p:cNvSpPr txBox="1"/>
          <p:nvPr userDrawn="1">
            <p:custDataLst>
              <p:tags r:id="rId8"/>
            </p:custDataLst>
          </p:nvPr>
        </p:nvSpPr>
        <p:spPr>
          <a:xfrm>
            <a:off x="10126800" y="417600"/>
            <a:ext cx="1443600" cy="363600"/>
          </a:xfrm>
          <a:prstGeom prst="rect">
            <a:avLst/>
          </a:prstGeom>
          <a:noFill/>
        </p:spPr>
        <p:txBody>
          <a:bodyPr vert="horz" rtlCol="0">
            <a:spAutoFit/>
          </a:bodyPr>
          <a:lstStyle/>
          <a:p>
            <a:endParaRPr lang="en-US"/>
          </a:p>
        </p:txBody>
      </p:sp>
      <p:sp>
        <p:nvSpPr>
          <p:cNvPr id="12" name="TextBox 11">
            <a:extLst>
              <a:ext uri="{FF2B5EF4-FFF2-40B4-BE49-F238E27FC236}">
                <a16:creationId xmlns:a16="http://schemas.microsoft.com/office/drawing/2014/main" id="{5D1EDA7B-3446-A759-1EBC-20916915463E}"/>
              </a:ext>
            </a:extLst>
          </p:cNvPr>
          <p:cNvSpPr txBox="1"/>
          <p:nvPr userDrawn="1">
            <p:custDataLst>
              <p:tags r:id="rId9"/>
            </p:custDataLst>
          </p:nvPr>
        </p:nvSpPr>
        <p:spPr>
          <a:xfrm>
            <a:off x="10126800" y="417600"/>
            <a:ext cx="1443600" cy="363600"/>
          </a:xfrm>
          <a:prstGeom prst="rect">
            <a:avLst/>
          </a:prstGeom>
          <a:noFill/>
        </p:spPr>
        <p:txBody>
          <a:bodyPr vert="horz" rtlCol="0">
            <a:spAutoFit/>
          </a:bodyPr>
          <a:lstStyle/>
          <a:p>
            <a:endParaRPr lang="en-US"/>
          </a:p>
        </p:txBody>
      </p:sp>
      <p:sp>
        <p:nvSpPr>
          <p:cNvPr id="13" name="TextBox 12">
            <a:extLst>
              <a:ext uri="{FF2B5EF4-FFF2-40B4-BE49-F238E27FC236}">
                <a16:creationId xmlns:a16="http://schemas.microsoft.com/office/drawing/2014/main" id="{412B0D71-30CD-891B-1C8F-7665A0E838F7}"/>
              </a:ext>
            </a:extLst>
          </p:cNvPr>
          <p:cNvSpPr txBox="1"/>
          <p:nvPr userDrawn="1">
            <p:custDataLst>
              <p:tags r:id="rId10"/>
            </p:custDataLst>
          </p:nvPr>
        </p:nvSpPr>
        <p:spPr>
          <a:xfrm>
            <a:off x="10126800" y="417600"/>
            <a:ext cx="1443600" cy="363600"/>
          </a:xfrm>
          <a:prstGeom prst="rect">
            <a:avLst/>
          </a:prstGeom>
          <a:noFill/>
        </p:spPr>
        <p:txBody>
          <a:bodyPr vert="horz" rtlCol="0">
            <a:spAutoFit/>
          </a:bodyPr>
          <a:lstStyle/>
          <a:p>
            <a:endParaRPr lang="en-HK"/>
          </a:p>
        </p:txBody>
      </p:sp>
      <p:sp>
        <p:nvSpPr>
          <p:cNvPr id="14" name="TextBox 13">
            <a:extLst>
              <a:ext uri="{FF2B5EF4-FFF2-40B4-BE49-F238E27FC236}">
                <a16:creationId xmlns:a16="http://schemas.microsoft.com/office/drawing/2014/main" id="{6F3D76BD-01BC-DD18-7F04-C6484FC77532}"/>
              </a:ext>
            </a:extLst>
          </p:cNvPr>
          <p:cNvSpPr txBox="1"/>
          <p:nvPr userDrawn="1">
            <p:custDataLst>
              <p:tags r:id="rId11"/>
            </p:custDataLst>
          </p:nvPr>
        </p:nvSpPr>
        <p:spPr>
          <a:xfrm>
            <a:off x="10126800" y="417600"/>
            <a:ext cx="1443600" cy="363600"/>
          </a:xfrm>
          <a:prstGeom prst="rect">
            <a:avLst/>
          </a:prstGeom>
          <a:noFill/>
        </p:spPr>
        <p:txBody>
          <a:bodyPr vert="horz" rtlCol="0">
            <a:spAutoFit/>
          </a:bodyPr>
          <a:lstStyle/>
          <a:p>
            <a:endParaRPr lang="en-HK"/>
          </a:p>
        </p:txBody>
      </p:sp>
      <p:sp>
        <p:nvSpPr>
          <p:cNvPr id="15" name="TextBox 14">
            <a:extLst>
              <a:ext uri="{FF2B5EF4-FFF2-40B4-BE49-F238E27FC236}">
                <a16:creationId xmlns:a16="http://schemas.microsoft.com/office/drawing/2014/main" id="{3ABFF099-D558-0960-1206-042E474CBE04}"/>
              </a:ext>
            </a:extLst>
          </p:cNvPr>
          <p:cNvSpPr txBox="1"/>
          <p:nvPr userDrawn="1">
            <p:custDataLst>
              <p:tags r:id="rId12"/>
            </p:custDataLst>
          </p:nvPr>
        </p:nvSpPr>
        <p:spPr>
          <a:xfrm>
            <a:off x="10126800" y="417600"/>
            <a:ext cx="1443600" cy="363600"/>
          </a:xfrm>
          <a:prstGeom prst="rect">
            <a:avLst/>
          </a:prstGeom>
          <a:noFill/>
        </p:spPr>
        <p:txBody>
          <a:bodyPr vert="horz" rtlCol="0">
            <a:spAutoFit/>
          </a:bodyPr>
          <a:lstStyle/>
          <a:p>
            <a:endParaRPr lang="en-HK"/>
          </a:p>
        </p:txBody>
      </p:sp>
      <p:sp>
        <p:nvSpPr>
          <p:cNvPr id="18" name="TextBox 17">
            <a:extLst>
              <a:ext uri="{FF2B5EF4-FFF2-40B4-BE49-F238E27FC236}">
                <a16:creationId xmlns:a16="http://schemas.microsoft.com/office/drawing/2014/main" id="{2804C184-175B-32F6-8593-C29ED81533ED}"/>
              </a:ext>
            </a:extLst>
          </p:cNvPr>
          <p:cNvSpPr txBox="1"/>
          <p:nvPr userDrawn="1">
            <p:custDataLst>
              <p:tags r:id="rId13"/>
            </p:custDataLst>
          </p:nvPr>
        </p:nvSpPr>
        <p:spPr>
          <a:xfrm>
            <a:off x="10126800" y="417600"/>
            <a:ext cx="1443600" cy="363600"/>
          </a:xfrm>
          <a:prstGeom prst="rect">
            <a:avLst/>
          </a:prstGeom>
          <a:noFill/>
        </p:spPr>
        <p:txBody>
          <a:bodyPr vert="horz" rtlCol="0">
            <a:spAutoFit/>
          </a:bodyPr>
          <a:lstStyle/>
          <a:p>
            <a:endParaRPr lang="en-US"/>
          </a:p>
        </p:txBody>
      </p:sp>
      <p:sp>
        <p:nvSpPr>
          <p:cNvPr id="19" name="TextBox 18">
            <a:extLst>
              <a:ext uri="{FF2B5EF4-FFF2-40B4-BE49-F238E27FC236}">
                <a16:creationId xmlns:a16="http://schemas.microsoft.com/office/drawing/2014/main" id="{A5103A22-7D0A-5F41-BE39-4257FAFEF14D}"/>
              </a:ext>
            </a:extLst>
          </p:cNvPr>
          <p:cNvSpPr txBox="1"/>
          <p:nvPr userDrawn="1">
            <p:custDataLst>
              <p:tags r:id="rId14"/>
            </p:custDataLst>
          </p:nvPr>
        </p:nvSpPr>
        <p:spPr>
          <a:xfrm>
            <a:off x="10126800" y="417600"/>
            <a:ext cx="1443600" cy="363600"/>
          </a:xfrm>
          <a:prstGeom prst="rect">
            <a:avLst/>
          </a:prstGeom>
          <a:noFill/>
        </p:spPr>
        <p:txBody>
          <a:bodyPr vert="horz" rtlCol="0">
            <a:spAutoFit/>
          </a:bodyPr>
          <a:lstStyle/>
          <a:p>
            <a:endParaRPr lang="en-US"/>
          </a:p>
        </p:txBody>
      </p:sp>
      <p:sp>
        <p:nvSpPr>
          <p:cNvPr id="20" name="TextBox 19">
            <a:extLst>
              <a:ext uri="{FF2B5EF4-FFF2-40B4-BE49-F238E27FC236}">
                <a16:creationId xmlns:a16="http://schemas.microsoft.com/office/drawing/2014/main" id="{25100679-897A-02DB-959F-A09178BA6288}"/>
              </a:ext>
            </a:extLst>
          </p:cNvPr>
          <p:cNvSpPr txBox="1"/>
          <p:nvPr userDrawn="1">
            <p:custDataLst>
              <p:tags r:id="rId15"/>
            </p:custDataLst>
          </p:nvPr>
        </p:nvSpPr>
        <p:spPr>
          <a:xfrm>
            <a:off x="10126800" y="417600"/>
            <a:ext cx="1443600" cy="363600"/>
          </a:xfrm>
          <a:prstGeom prst="rect">
            <a:avLst/>
          </a:prstGeom>
          <a:noFill/>
        </p:spPr>
        <p:txBody>
          <a:bodyPr vert="horz" rtlCol="0">
            <a:spAutoFit/>
          </a:bodyPr>
          <a:lstStyle/>
          <a:p>
            <a:endParaRPr lang="en-US"/>
          </a:p>
        </p:txBody>
      </p:sp>
      <p:sp>
        <p:nvSpPr>
          <p:cNvPr id="21" name="TextBox 20">
            <a:extLst>
              <a:ext uri="{FF2B5EF4-FFF2-40B4-BE49-F238E27FC236}">
                <a16:creationId xmlns:a16="http://schemas.microsoft.com/office/drawing/2014/main" id="{080FE46A-A773-11ED-AD18-631B49189ED2}"/>
              </a:ext>
            </a:extLst>
          </p:cNvPr>
          <p:cNvSpPr txBox="1"/>
          <p:nvPr userDrawn="1">
            <p:custDataLst>
              <p:tags r:id="rId16"/>
            </p:custDataLst>
          </p:nvPr>
        </p:nvSpPr>
        <p:spPr>
          <a:xfrm>
            <a:off x="10126800" y="417600"/>
            <a:ext cx="1443600" cy="363600"/>
          </a:xfrm>
          <a:prstGeom prst="rect">
            <a:avLst/>
          </a:prstGeom>
          <a:noFill/>
        </p:spPr>
        <p:txBody>
          <a:bodyPr vert="horz" rtlCol="0">
            <a:spAutoFit/>
          </a:bodyPr>
          <a:lstStyle/>
          <a:p>
            <a:endParaRPr lang="en-US"/>
          </a:p>
        </p:txBody>
      </p:sp>
      <p:sp>
        <p:nvSpPr>
          <p:cNvPr id="22" name="TextBox 21">
            <a:extLst>
              <a:ext uri="{FF2B5EF4-FFF2-40B4-BE49-F238E27FC236}">
                <a16:creationId xmlns:a16="http://schemas.microsoft.com/office/drawing/2014/main" id="{46270844-E184-1D8F-A037-A15C2EDA1F1C}"/>
              </a:ext>
            </a:extLst>
          </p:cNvPr>
          <p:cNvSpPr txBox="1"/>
          <p:nvPr userDrawn="1">
            <p:custDataLst>
              <p:tags r:id="rId17"/>
            </p:custDataLst>
          </p:nvPr>
        </p:nvSpPr>
        <p:spPr>
          <a:xfrm>
            <a:off x="10126800" y="417600"/>
            <a:ext cx="1443600" cy="363600"/>
          </a:xfrm>
          <a:prstGeom prst="rect">
            <a:avLst/>
          </a:prstGeom>
          <a:noFill/>
        </p:spPr>
        <p:txBody>
          <a:bodyPr vert="horz" rtlCol="0">
            <a:spAutoFit/>
          </a:bodyPr>
          <a:lstStyle/>
          <a:p>
            <a:endParaRPr lang="en-US"/>
          </a:p>
        </p:txBody>
      </p:sp>
      <p:sp>
        <p:nvSpPr>
          <p:cNvPr id="23" name="TextBox 22">
            <a:extLst>
              <a:ext uri="{FF2B5EF4-FFF2-40B4-BE49-F238E27FC236}">
                <a16:creationId xmlns:a16="http://schemas.microsoft.com/office/drawing/2014/main" id="{525761C0-242E-2A1D-C5E7-5985405C79A3}"/>
              </a:ext>
            </a:extLst>
          </p:cNvPr>
          <p:cNvSpPr txBox="1"/>
          <p:nvPr userDrawn="1">
            <p:custDataLst>
              <p:tags r:id="rId18"/>
            </p:custDataLst>
          </p:nvPr>
        </p:nvSpPr>
        <p:spPr>
          <a:xfrm>
            <a:off x="10126800" y="417600"/>
            <a:ext cx="1443600" cy="363600"/>
          </a:xfrm>
          <a:prstGeom prst="rect">
            <a:avLst/>
          </a:prstGeom>
          <a:noFill/>
        </p:spPr>
        <p:txBody>
          <a:bodyPr vert="horz" rtlCol="0">
            <a:spAutoFit/>
          </a:bodyPr>
          <a:lstStyle/>
          <a:p>
            <a:endParaRPr lang="en-US"/>
          </a:p>
        </p:txBody>
      </p:sp>
      <p:sp>
        <p:nvSpPr>
          <p:cNvPr id="24" name="TextBox 23">
            <a:extLst>
              <a:ext uri="{FF2B5EF4-FFF2-40B4-BE49-F238E27FC236}">
                <a16:creationId xmlns:a16="http://schemas.microsoft.com/office/drawing/2014/main" id="{B0E26F2A-8227-C6DB-05E9-56F877E009CC}"/>
              </a:ext>
            </a:extLst>
          </p:cNvPr>
          <p:cNvSpPr txBox="1"/>
          <p:nvPr userDrawn="1">
            <p:custDataLst>
              <p:tags r:id="rId19"/>
            </p:custDataLst>
          </p:nvPr>
        </p:nvSpPr>
        <p:spPr>
          <a:xfrm>
            <a:off x="10126800" y="417600"/>
            <a:ext cx="1443600" cy="363600"/>
          </a:xfrm>
          <a:prstGeom prst="rect">
            <a:avLst/>
          </a:prstGeom>
          <a:noFill/>
        </p:spPr>
        <p:txBody>
          <a:bodyPr vert="horz" rtlCol="0">
            <a:spAutoFit/>
          </a:bodyPr>
          <a:lstStyle/>
          <a:p>
            <a:endParaRPr lang="en-US"/>
          </a:p>
        </p:txBody>
      </p:sp>
      <p:sp>
        <p:nvSpPr>
          <p:cNvPr id="25" name="TextBox 24">
            <a:extLst>
              <a:ext uri="{FF2B5EF4-FFF2-40B4-BE49-F238E27FC236}">
                <a16:creationId xmlns:a16="http://schemas.microsoft.com/office/drawing/2014/main" id="{695A2718-0423-E05A-C8F3-F47AC7BC54CE}"/>
              </a:ext>
            </a:extLst>
          </p:cNvPr>
          <p:cNvSpPr txBox="1"/>
          <p:nvPr userDrawn="1">
            <p:custDataLst>
              <p:tags r:id="rId20"/>
            </p:custDataLst>
          </p:nvPr>
        </p:nvSpPr>
        <p:spPr>
          <a:xfrm>
            <a:off x="10126800" y="417600"/>
            <a:ext cx="1443600" cy="363600"/>
          </a:xfrm>
          <a:prstGeom prst="rect">
            <a:avLst/>
          </a:prstGeom>
          <a:noFill/>
        </p:spPr>
        <p:txBody>
          <a:bodyPr vert="horz" rtlCol="0">
            <a:spAutoFit/>
          </a:bodyPr>
          <a:lstStyle/>
          <a:p>
            <a:endParaRPr lang="en-US"/>
          </a:p>
        </p:txBody>
      </p:sp>
      <p:sp>
        <p:nvSpPr>
          <p:cNvPr id="26" name="TextBox 25">
            <a:extLst>
              <a:ext uri="{FF2B5EF4-FFF2-40B4-BE49-F238E27FC236}">
                <a16:creationId xmlns:a16="http://schemas.microsoft.com/office/drawing/2014/main" id="{4293FE0E-4D83-B994-75D8-14A68CDB707D}"/>
              </a:ext>
            </a:extLst>
          </p:cNvPr>
          <p:cNvSpPr txBox="1"/>
          <p:nvPr userDrawn="1">
            <p:custDataLst>
              <p:tags r:id="rId21"/>
            </p:custDataLst>
          </p:nvPr>
        </p:nvSpPr>
        <p:spPr>
          <a:xfrm>
            <a:off x="10126800" y="417600"/>
            <a:ext cx="1443600" cy="363600"/>
          </a:xfrm>
          <a:prstGeom prst="rect">
            <a:avLst/>
          </a:prstGeom>
          <a:noFill/>
        </p:spPr>
        <p:txBody>
          <a:bodyPr vert="horz" rtlCol="0">
            <a:spAutoFit/>
          </a:bodyPr>
          <a:lstStyle/>
          <a:p>
            <a:endParaRPr lang="en-US"/>
          </a:p>
        </p:txBody>
      </p:sp>
      <p:sp>
        <p:nvSpPr>
          <p:cNvPr id="27" name="TextBox 26">
            <a:extLst>
              <a:ext uri="{FF2B5EF4-FFF2-40B4-BE49-F238E27FC236}">
                <a16:creationId xmlns:a16="http://schemas.microsoft.com/office/drawing/2014/main" id="{B83B3E2F-5765-3119-F113-E96D758A8597}"/>
              </a:ext>
            </a:extLst>
          </p:cNvPr>
          <p:cNvSpPr txBox="1"/>
          <p:nvPr userDrawn="1">
            <p:custDataLst>
              <p:tags r:id="rId22"/>
            </p:custDataLst>
          </p:nvPr>
        </p:nvSpPr>
        <p:spPr>
          <a:xfrm>
            <a:off x="10126800" y="417600"/>
            <a:ext cx="1443600" cy="363600"/>
          </a:xfrm>
          <a:prstGeom prst="rect">
            <a:avLst/>
          </a:prstGeom>
          <a:noFill/>
        </p:spPr>
        <p:txBody>
          <a:bodyPr vert="horz" rtlCol="0">
            <a:spAutoFit/>
          </a:bodyPr>
          <a:lstStyle/>
          <a:p>
            <a:endParaRPr lang="en-US"/>
          </a:p>
        </p:txBody>
      </p:sp>
      <p:sp>
        <p:nvSpPr>
          <p:cNvPr id="28" name="TextBox 27">
            <a:extLst>
              <a:ext uri="{FF2B5EF4-FFF2-40B4-BE49-F238E27FC236}">
                <a16:creationId xmlns:a16="http://schemas.microsoft.com/office/drawing/2014/main" id="{3EDEBFE5-958C-84C3-8674-604726196B48}"/>
              </a:ext>
            </a:extLst>
          </p:cNvPr>
          <p:cNvSpPr txBox="1"/>
          <p:nvPr userDrawn="1">
            <p:custDataLst>
              <p:tags r:id="rId23"/>
            </p:custDataLst>
          </p:nvPr>
        </p:nvSpPr>
        <p:spPr>
          <a:xfrm>
            <a:off x="10126800" y="417600"/>
            <a:ext cx="1443600" cy="3636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71679920"/>
      </p:ext>
    </p:extLst>
  </p:cSld>
  <p:clrMapOvr>
    <a:masterClrMapping/>
  </p:clrMapOvr>
  <p:extLst>
    <p:ext uri="{DCECCB84-F9BA-43D5-87BE-67443E8EF086}">
      <p15:sldGuideLst xmlns:p15="http://schemas.microsoft.com/office/powerpoint/2012/main">
        <p15:guide id="1" pos="322">
          <p15:clr>
            <a:srgbClr val="FBAE40"/>
          </p15:clr>
        </p15:guide>
        <p15:guide id="2" pos="735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9FFBA36-BFDB-AF4D-A372-454E4FEB1287}" type="datetimeFigureOut">
              <a:rPr lang="en-US" smtClean="0"/>
              <a:t>9/19/23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FC1F5E-47A5-BE42-A7BA-9A37CE845769}" type="slidenum">
              <a:rPr lang="en-US" smtClean="0"/>
              <a:t>‹#›</a:t>
            </a:fld>
            <a:endParaRPr lang="en-US"/>
          </a:p>
        </p:txBody>
      </p:sp>
    </p:spTree>
    <p:extLst>
      <p:ext uri="{BB962C8B-B14F-4D97-AF65-F5344CB8AC3E}">
        <p14:creationId xmlns:p14="http://schemas.microsoft.com/office/powerpoint/2010/main" val="31120160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theme" Target="../theme/theme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405C3F5-D2EB-86CE-ED0C-8269114832A5}"/>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FBA36-BFDB-AF4D-A372-454E4FEB1287}" type="datetimeFigureOut">
              <a:rPr lang="en-US" smtClean="0"/>
              <a:t>9/19/23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C1F5E-47A5-BE42-A7BA-9A37CE845769}" type="slidenum">
              <a:rPr lang="en-US" smtClean="0"/>
              <a:t>‹#›</a:t>
            </a:fld>
            <a:endParaRPr lang="en-US"/>
          </a:p>
        </p:txBody>
      </p:sp>
    </p:spTree>
    <p:extLst>
      <p:ext uri="{BB962C8B-B14F-4D97-AF65-F5344CB8AC3E}">
        <p14:creationId xmlns:p14="http://schemas.microsoft.com/office/powerpoint/2010/main" val="787022690"/>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7" r:id="rId12"/>
    <p:sldLayoutId id="2147483760" r:id="rId13"/>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E5FFDA-641C-4EA9-9E2D-F5669DCAD3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D7393E48-BC92-4463-A5AD-5581EC5FF02D}"/>
              </a:ext>
            </a:extLst>
          </p:cNvPr>
          <p:cNvSpPr>
            <a:spLocks noGrp="1"/>
          </p:cNvSpPr>
          <p:nvPr>
            <p:ph type="body" idx="1"/>
          </p:nvPr>
        </p:nvSpPr>
        <p:spPr>
          <a:xfrm>
            <a:off x="838200" y="1825625"/>
            <a:ext cx="10515600" cy="38435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Tree>
    <p:extLst>
      <p:ext uri="{BB962C8B-B14F-4D97-AF65-F5344CB8AC3E}">
        <p14:creationId xmlns:p14="http://schemas.microsoft.com/office/powerpoint/2010/main" val="182641897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2" r:id="rId3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3200" kern="1200">
          <a:solidFill>
            <a:schemeClr val="bg1"/>
          </a:solidFill>
          <a:latin typeface="Outfit" pitchFamily="2"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1400" kern="1200">
          <a:solidFill>
            <a:schemeClr val="bg1"/>
          </a:solidFill>
          <a:latin typeface="Outfit" pitchFamily="2"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400" kern="1200">
          <a:solidFill>
            <a:schemeClr val="bg1"/>
          </a:solidFill>
          <a:latin typeface="Outfit"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bg1"/>
          </a:solidFill>
          <a:latin typeface="Outfit"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chemeClr val="bg1"/>
          </a:solidFill>
          <a:latin typeface="Outfit"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bg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6947">
          <p15:clr>
            <a:srgbClr val="F26B43"/>
          </p15:clr>
        </p15:guide>
        <p15:guide id="4" pos="347">
          <p15:clr>
            <a:srgbClr val="F26B43"/>
          </p15:clr>
        </p15:guide>
        <p15:guide id="5" orient="horz" pos="3861">
          <p15:clr>
            <a:srgbClr val="F26B43"/>
          </p15:clr>
        </p15:guide>
        <p15:guide id="6" orient="horz" pos="232">
          <p15:clr>
            <a:srgbClr val="F26B43"/>
          </p15:clr>
        </p15:guide>
        <p15:guide id="7" pos="7355">
          <p15:clr>
            <a:srgbClr val="F26B43"/>
          </p15:clr>
        </p15:guide>
        <p15:guide id="8" orient="horz" pos="37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2222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E5FFDA-641C-4EA9-9E2D-F5669DCAD3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D7393E48-BC92-4463-A5AD-5581EC5FF02D}"/>
              </a:ext>
            </a:extLst>
          </p:cNvPr>
          <p:cNvSpPr>
            <a:spLocks noGrp="1"/>
          </p:cNvSpPr>
          <p:nvPr>
            <p:ph type="body" idx="1"/>
          </p:nvPr>
        </p:nvSpPr>
        <p:spPr>
          <a:xfrm>
            <a:off x="838200" y="1825625"/>
            <a:ext cx="10515600" cy="38435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Tree>
    <p:extLst>
      <p:ext uri="{BB962C8B-B14F-4D97-AF65-F5344CB8AC3E}">
        <p14:creationId xmlns:p14="http://schemas.microsoft.com/office/powerpoint/2010/main" val="138678778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8" r:id="rId34"/>
    <p:sldLayoutId id="2147483759" r:id="rId35"/>
  </p:sldLayoutIdLst>
  <p:txStyles>
    <p:titleStyle>
      <a:lvl1pPr algn="l" defTabSz="914400" rtl="0" eaLnBrk="1" latinLnBrk="0" hangingPunct="1">
        <a:lnSpc>
          <a:spcPct val="90000"/>
        </a:lnSpc>
        <a:spcBef>
          <a:spcPct val="0"/>
        </a:spcBef>
        <a:buNone/>
        <a:defRPr sz="3200" kern="1200">
          <a:solidFill>
            <a:schemeClr val="bg1"/>
          </a:solidFill>
          <a:latin typeface="Outfit" pitchFamily="2"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1400" kern="1200">
          <a:solidFill>
            <a:schemeClr val="bg1"/>
          </a:solidFill>
          <a:latin typeface="Outfit" pitchFamily="2"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400" kern="1200">
          <a:solidFill>
            <a:schemeClr val="bg1"/>
          </a:solidFill>
          <a:latin typeface="Outfit"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bg1"/>
          </a:solidFill>
          <a:latin typeface="Outfit"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chemeClr val="bg1"/>
          </a:solidFill>
          <a:latin typeface="Outfit"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bg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6947">
          <p15:clr>
            <a:srgbClr val="F26B43"/>
          </p15:clr>
        </p15:guide>
        <p15:guide id="4" pos="347">
          <p15:clr>
            <a:srgbClr val="F26B43"/>
          </p15:clr>
        </p15:guide>
        <p15:guide id="5" orient="horz" pos="3861">
          <p15:clr>
            <a:srgbClr val="F26B43"/>
          </p15:clr>
        </p15:guide>
        <p15:guide id="6" orient="horz" pos="232">
          <p15:clr>
            <a:srgbClr val="F26B43"/>
          </p15:clr>
        </p15:guide>
        <p15:guide id="7" pos="7355">
          <p15:clr>
            <a:srgbClr val="F26B43"/>
          </p15:clr>
        </p15:guide>
        <p15:guide id="8" orient="horz" pos="37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jpeg"/><Relationship Id="rId7" Type="http://schemas.openxmlformats.org/officeDocument/2006/relationships/customXml" Target="../ink/ink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customXml" Target="../ink/ink1.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440.png"/><Relationship Id="rId3" Type="http://schemas.openxmlformats.org/officeDocument/2006/relationships/image" Target="../media/image51.png"/><Relationship Id="rId7" Type="http://schemas.openxmlformats.org/officeDocument/2006/relationships/image" Target="../media/image410.png"/><Relationship Id="rId12" Type="http://schemas.openxmlformats.org/officeDocument/2006/relationships/customXml" Target="../ink/ink7.xml"/><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customXml" Target="../ink/ink4.xml"/><Relationship Id="rId11" Type="http://schemas.openxmlformats.org/officeDocument/2006/relationships/image" Target="../media/image430.png"/><Relationship Id="rId5" Type="http://schemas.openxmlformats.org/officeDocument/2006/relationships/image" Target="../media/image400.png"/><Relationship Id="rId10" Type="http://schemas.openxmlformats.org/officeDocument/2006/relationships/customXml" Target="../ink/ink6.xml"/><Relationship Id="rId4" Type="http://schemas.openxmlformats.org/officeDocument/2006/relationships/customXml" Target="../ink/ink3.xml"/><Relationship Id="rId9" Type="http://schemas.openxmlformats.org/officeDocument/2006/relationships/image" Target="../media/image420.png"/></Relationships>
</file>

<file path=ppt/slides/_rels/slide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D630B4-4CCC-7B1D-1803-DAED942D7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8EDCFEB-E6B4-AB77-472F-D28CE2BFA54B}"/>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68D2CDAF-9D02-878A-5466-6220A4FDD85E}"/>
              </a:ext>
            </a:extLst>
          </p:cNvPr>
          <p:cNvSpPr>
            <a:spLocks noGrp="1"/>
          </p:cNvSpPr>
          <p:nvPr>
            <p:ph type="title"/>
          </p:nvPr>
        </p:nvSpPr>
        <p:spPr>
          <a:xfrm>
            <a:off x="762000" y="1137434"/>
            <a:ext cx="7848600" cy="3204429"/>
          </a:xfrm>
        </p:spPr>
        <p:txBody>
          <a:bodyPr vert="horz" lIns="91440" tIns="45720" rIns="91440" bIns="45720" rtlCol="0" anchor="t">
            <a:normAutofit/>
          </a:bodyPr>
          <a:lstStyle/>
          <a:p>
            <a:r>
              <a:rPr lang="en-US" sz="4000" dirty="0">
                <a:solidFill>
                  <a:srgbClr val="FFFFFF"/>
                </a:solidFill>
              </a:rPr>
              <a:t>Digital Transformation in SEA</a:t>
            </a:r>
            <a:br>
              <a:rPr lang="en-US" sz="4000" dirty="0">
                <a:solidFill>
                  <a:srgbClr val="FFFFFF"/>
                </a:solidFill>
              </a:rPr>
            </a:br>
            <a:br>
              <a:rPr lang="en-US" sz="4000" dirty="0">
                <a:solidFill>
                  <a:srgbClr val="FFFFFF"/>
                </a:solidFill>
              </a:rPr>
            </a:br>
            <a:r>
              <a:rPr lang="en-US" sz="4000" dirty="0">
                <a:solidFill>
                  <a:srgbClr val="FFFFFF"/>
                </a:solidFill>
              </a:rPr>
              <a:t>Growth…, it’s very Bullish!</a:t>
            </a:r>
          </a:p>
        </p:txBody>
      </p:sp>
      <p:cxnSp>
        <p:nvCxnSpPr>
          <p:cNvPr id="10" name="Straight Connector 9">
            <a:extLst>
              <a:ext uri="{FF2B5EF4-FFF2-40B4-BE49-F238E27FC236}">
                <a16:creationId xmlns:a16="http://schemas.microsoft.com/office/drawing/2014/main" id="{49264613-F0F7-08CE-0ADF-98407A64DA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2EFE5C9-EDEB-6D83-EDB5-7B32BE55F3F9}"/>
              </a:ext>
            </a:extLst>
          </p:cNvPr>
          <p:cNvSpPr txBox="1"/>
          <p:nvPr/>
        </p:nvSpPr>
        <p:spPr>
          <a:xfrm>
            <a:off x="865140" y="5258901"/>
            <a:ext cx="3760470" cy="1200329"/>
          </a:xfrm>
          <a:prstGeom prst="rect">
            <a:avLst/>
          </a:prstGeom>
          <a:noFill/>
        </p:spPr>
        <p:txBody>
          <a:bodyPr wrap="square" rtlCol="0">
            <a:spAutoFit/>
          </a:bodyPr>
          <a:lstStyle/>
          <a:p>
            <a:r>
              <a:rPr lang="en-US" dirty="0"/>
              <a:t>2023</a:t>
            </a:r>
          </a:p>
          <a:p>
            <a:r>
              <a:rPr lang="en-US" dirty="0"/>
              <a:t>Guillaume Panot</a:t>
            </a:r>
          </a:p>
          <a:p>
            <a:r>
              <a:rPr lang="en-US" dirty="0"/>
              <a:t>Synpulse Pte Ltd</a:t>
            </a:r>
          </a:p>
          <a:p>
            <a:r>
              <a:rPr lang="en-US" dirty="0"/>
              <a:t>40 min + Q&amp;A</a:t>
            </a:r>
          </a:p>
        </p:txBody>
      </p:sp>
      <p:pic>
        <p:nvPicPr>
          <p:cNvPr id="2050" name="Picture 2" descr="The Bull and Bear Case for Investing in the Top 20 Cryptocurrencies –  Markets and Prices Bitcoin News">
            <a:extLst>
              <a:ext uri="{FF2B5EF4-FFF2-40B4-BE49-F238E27FC236}">
                <a16:creationId xmlns:a16="http://schemas.microsoft.com/office/drawing/2014/main" id="{B62A542F-9013-9700-3D4F-B747D4E28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353" y="3492777"/>
            <a:ext cx="4120734" cy="2775857"/>
          </a:xfrm>
          <a:prstGeom prst="roundRect">
            <a:avLst>
              <a:gd name="adj" fmla="val 7255"/>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9449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1700"/>
                            </p:stCondLst>
                            <p:childTnLst>
                              <p:par>
                                <p:cTn id="9" presetID="12" presetClass="entr" presetSubtype="4" fill="hold" grpId="0" nodeType="afterEffect">
                                  <p:stCondLst>
                                    <p:cond delay="2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C851FDA-5D03-E76B-B9F4-846E6AD71481}"/>
              </a:ext>
            </a:extLst>
          </p:cNvPr>
          <p:cNvPicPr>
            <a:picLocks noChangeAspect="1"/>
          </p:cNvPicPr>
          <p:nvPr/>
        </p:nvPicPr>
        <p:blipFill>
          <a:blip r:embed="rId3"/>
          <a:srcRect l="40" r="40"/>
          <a:stretch/>
        </p:blipFill>
        <p:spPr>
          <a:xfrm>
            <a:off x="2522356"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1E764705-85D5-6DA3-A4D0-24D5EFD80937}"/>
              </a:ext>
            </a:extLst>
          </p:cNvPr>
          <p:cNvSpPr txBox="1">
            <a:spLocks/>
          </p:cNvSpPr>
          <p:nvPr/>
        </p:nvSpPr>
        <p:spPr>
          <a:xfrm>
            <a:off x="838200" y="365125"/>
            <a:ext cx="5149241"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Key Highlights</a:t>
            </a:r>
          </a:p>
        </p:txBody>
      </p:sp>
      <p:sp>
        <p:nvSpPr>
          <p:cNvPr id="12" name="Content Placeholder 2">
            <a:extLst>
              <a:ext uri="{FF2B5EF4-FFF2-40B4-BE49-F238E27FC236}">
                <a16:creationId xmlns:a16="http://schemas.microsoft.com/office/drawing/2014/main" id="{21C8E083-73FC-5989-B926-F48D7029C221}"/>
              </a:ext>
            </a:extLst>
          </p:cNvPr>
          <p:cNvSpPr>
            <a:spLocks noGrp="1"/>
          </p:cNvSpPr>
          <p:nvPr>
            <p:ph idx="1"/>
          </p:nvPr>
        </p:nvSpPr>
        <p:spPr>
          <a:xfrm>
            <a:off x="838200" y="2066065"/>
            <a:ext cx="4707578" cy="3372833"/>
          </a:xfrm>
        </p:spPr>
        <p:txBody>
          <a:bodyPr>
            <a:normAutofit/>
          </a:bodyPr>
          <a:lstStyle/>
          <a:p>
            <a:pPr marL="457200" indent="-457200">
              <a:buFont typeface="+mj-lt"/>
              <a:buAutoNum type="arabicPeriod"/>
            </a:pPr>
            <a:r>
              <a:rPr lang="en-SG" sz="2000" b="0" i="0" dirty="0">
                <a:effectLst/>
                <a:latin typeface="Söhne"/>
              </a:rPr>
              <a:t>The </a:t>
            </a:r>
            <a:r>
              <a:rPr lang="en-SG" sz="2000" b="0" i="0" dirty="0">
                <a:solidFill>
                  <a:srgbClr val="F79581"/>
                </a:solidFill>
                <a:effectLst/>
                <a:latin typeface="Söhne"/>
              </a:rPr>
              <a:t>digital economy </a:t>
            </a:r>
            <a:r>
              <a:rPr lang="en-SG" sz="2000" b="0" i="0" dirty="0">
                <a:effectLst/>
                <a:latin typeface="Söhne"/>
              </a:rPr>
              <a:t>in Southeast Asia is expected to grow from US$129 billion in 2022 to US$280 billion in 2027.</a:t>
            </a:r>
          </a:p>
          <a:p>
            <a:pPr marL="457200" indent="-457200">
              <a:buFont typeface="+mj-lt"/>
              <a:buAutoNum type="arabicPeriod"/>
            </a:pPr>
            <a:r>
              <a:rPr lang="en-SG" sz="2000" b="0" i="0" dirty="0">
                <a:effectLst/>
                <a:latin typeface="Söhne"/>
              </a:rPr>
              <a:t>The </a:t>
            </a:r>
            <a:r>
              <a:rPr lang="en-SG" sz="2000" b="0" i="0" dirty="0">
                <a:solidFill>
                  <a:srgbClr val="F79581"/>
                </a:solidFill>
                <a:effectLst/>
                <a:latin typeface="Söhne"/>
              </a:rPr>
              <a:t>number of digital consumers </a:t>
            </a:r>
            <a:r>
              <a:rPr lang="en-SG" sz="2000" b="0" i="0" dirty="0">
                <a:effectLst/>
                <a:latin typeface="Söhne"/>
              </a:rPr>
              <a:t>in Southeast Asia is expected to grow from 370 million in 2022 to 402 million by 2027.</a:t>
            </a:r>
          </a:p>
          <a:p>
            <a:pPr marL="457200" indent="-457200">
              <a:buFont typeface="+mj-lt"/>
              <a:buAutoNum type="arabicPeriod"/>
            </a:pPr>
            <a:r>
              <a:rPr lang="en-SG" sz="2000" b="0" i="0" dirty="0">
                <a:solidFill>
                  <a:srgbClr val="F79581"/>
                </a:solidFill>
                <a:effectLst/>
                <a:latin typeface="Söhne"/>
              </a:rPr>
              <a:t>Investment</a:t>
            </a:r>
            <a:r>
              <a:rPr lang="en-SG" sz="2000" b="0" i="0" dirty="0">
                <a:effectLst/>
                <a:latin typeface="Söhne"/>
              </a:rPr>
              <a:t> in digital transformation in Southeast Asia is expected to reach US$110 billion by 2025.</a:t>
            </a:r>
          </a:p>
          <a:p>
            <a:pPr marL="457200" indent="-457200">
              <a:buFont typeface="+mj-lt"/>
              <a:buAutoNum type="arabicPeriod"/>
            </a:pPr>
            <a:endParaRPr lang="en-SG" sz="2000" b="0" i="0" dirty="0">
              <a:effectLst/>
              <a:latin typeface="Söhne"/>
            </a:endParaRPr>
          </a:p>
          <a:p>
            <a:pPr marL="457200" indent="-457200">
              <a:buFont typeface="+mj-lt"/>
              <a:buAutoNum type="arabicPeriod"/>
            </a:pPr>
            <a:endParaRPr lang="en-SG" sz="2000" b="0" i="0" dirty="0">
              <a:effectLst/>
              <a:latin typeface="Söhne"/>
            </a:endParaRPr>
          </a:p>
          <a:p>
            <a:pPr marL="457200" indent="-457200">
              <a:buFont typeface="+mj-lt"/>
              <a:buAutoNum type="arabicPeriod"/>
            </a:pPr>
            <a:endParaRPr lang="en-SG" sz="2000" b="0" i="0" dirty="0">
              <a:effectLst/>
              <a:latin typeface="Söhne"/>
            </a:endParaRPr>
          </a:p>
          <a:p>
            <a:pPr marL="457200" indent="-457200">
              <a:buFont typeface="+mj-lt"/>
              <a:buAutoNum type="arabicPeriod"/>
            </a:pPr>
            <a:endParaRPr lang="en-SG" sz="2000" b="0" i="0" dirty="0">
              <a:effectLst/>
              <a:latin typeface="Söhne"/>
            </a:endParaRPr>
          </a:p>
        </p:txBody>
      </p:sp>
    </p:spTree>
    <p:extLst>
      <p:ext uri="{BB962C8B-B14F-4D97-AF65-F5344CB8AC3E}">
        <p14:creationId xmlns:p14="http://schemas.microsoft.com/office/powerpoint/2010/main" val="6806573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02AFC3C-DF45-4025-9DA0-2334C38ED414}"/>
              </a:ext>
            </a:extLst>
          </p:cNvPr>
          <p:cNvSpPr/>
          <p:nvPr/>
        </p:nvSpPr>
        <p:spPr>
          <a:xfrm>
            <a:off x="5987440" y="0"/>
            <a:ext cx="6204559"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1E764705-85D5-6DA3-A4D0-24D5EFD80937}"/>
              </a:ext>
            </a:extLst>
          </p:cNvPr>
          <p:cNvSpPr txBox="1">
            <a:spLocks/>
          </p:cNvSpPr>
          <p:nvPr/>
        </p:nvSpPr>
        <p:spPr>
          <a:xfrm>
            <a:off x="838200" y="365125"/>
            <a:ext cx="5149241"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Some Key Drivers</a:t>
            </a:r>
          </a:p>
        </p:txBody>
      </p:sp>
      <p:sp>
        <p:nvSpPr>
          <p:cNvPr id="12" name="Content Placeholder 2">
            <a:extLst>
              <a:ext uri="{FF2B5EF4-FFF2-40B4-BE49-F238E27FC236}">
                <a16:creationId xmlns:a16="http://schemas.microsoft.com/office/drawing/2014/main" id="{21C8E083-73FC-5989-B926-F48D7029C221}"/>
              </a:ext>
            </a:extLst>
          </p:cNvPr>
          <p:cNvSpPr>
            <a:spLocks noGrp="1"/>
          </p:cNvSpPr>
          <p:nvPr>
            <p:ph idx="1"/>
          </p:nvPr>
        </p:nvSpPr>
        <p:spPr>
          <a:xfrm>
            <a:off x="838200" y="2066065"/>
            <a:ext cx="4707578" cy="3372833"/>
          </a:xfrm>
        </p:spPr>
        <p:txBody>
          <a:bodyPr>
            <a:normAutofit/>
          </a:bodyPr>
          <a:lstStyle/>
          <a:p>
            <a:pPr marL="457200" indent="-457200">
              <a:buFont typeface="+mj-lt"/>
              <a:buAutoNum type="arabicPeriod"/>
            </a:pPr>
            <a:r>
              <a:rPr lang="en-SG" sz="2000" b="0" i="0" dirty="0">
                <a:effectLst/>
                <a:latin typeface="Söhne"/>
              </a:rPr>
              <a:t>The growing adoption of </a:t>
            </a:r>
            <a:r>
              <a:rPr lang="en-SG" sz="2000" b="0" i="0" dirty="0">
                <a:solidFill>
                  <a:srgbClr val="F79581"/>
                </a:solidFill>
                <a:effectLst/>
                <a:latin typeface="Söhne"/>
              </a:rPr>
              <a:t>smartphones</a:t>
            </a:r>
            <a:r>
              <a:rPr lang="en-SG" sz="2000" b="0" i="0" dirty="0">
                <a:effectLst/>
                <a:latin typeface="Söhne"/>
              </a:rPr>
              <a:t> and mobile internet.</a:t>
            </a:r>
          </a:p>
          <a:p>
            <a:pPr marL="457200" indent="-457200">
              <a:buFont typeface="+mj-lt"/>
              <a:buAutoNum type="arabicPeriod"/>
            </a:pPr>
            <a:r>
              <a:rPr lang="en-SG" sz="2000" b="0" i="0" dirty="0">
                <a:effectLst/>
                <a:latin typeface="Söhne"/>
              </a:rPr>
              <a:t>The rise of </a:t>
            </a:r>
            <a:r>
              <a:rPr lang="en-SG" sz="2000" b="0" i="0" dirty="0">
                <a:solidFill>
                  <a:srgbClr val="F79581"/>
                </a:solidFill>
                <a:effectLst/>
                <a:latin typeface="Söhne"/>
              </a:rPr>
              <a:t>e-commerce</a:t>
            </a:r>
            <a:r>
              <a:rPr lang="en-SG" sz="2000" b="0" i="0" dirty="0">
                <a:effectLst/>
                <a:latin typeface="Söhne"/>
              </a:rPr>
              <a:t> and digital </a:t>
            </a:r>
            <a:r>
              <a:rPr lang="en-SG" sz="2000" b="0" i="0" dirty="0">
                <a:solidFill>
                  <a:srgbClr val="F79581"/>
                </a:solidFill>
                <a:effectLst/>
                <a:latin typeface="Söhne"/>
              </a:rPr>
              <a:t>payments</a:t>
            </a:r>
            <a:r>
              <a:rPr lang="en-SG" sz="2000" b="0" i="0" dirty="0">
                <a:effectLst/>
                <a:latin typeface="Söhne"/>
              </a:rPr>
              <a:t>.</a:t>
            </a:r>
          </a:p>
          <a:p>
            <a:pPr marL="457200" indent="-457200">
              <a:buFont typeface="+mj-lt"/>
              <a:buAutoNum type="arabicPeriod"/>
            </a:pPr>
            <a:r>
              <a:rPr lang="en-SG" sz="2000" b="0" i="0" dirty="0">
                <a:effectLst/>
                <a:latin typeface="Söhne"/>
              </a:rPr>
              <a:t>The increasing demand for </a:t>
            </a:r>
            <a:r>
              <a:rPr lang="en-SG" sz="2000" b="0" i="0" dirty="0">
                <a:solidFill>
                  <a:srgbClr val="F79581"/>
                </a:solidFill>
                <a:effectLst/>
                <a:latin typeface="Söhne"/>
              </a:rPr>
              <a:t>digital services </a:t>
            </a:r>
            <a:r>
              <a:rPr lang="en-SG" sz="2000" b="0" i="0" dirty="0">
                <a:effectLst/>
                <a:latin typeface="Söhne"/>
              </a:rPr>
              <a:t>from businesses and consumers.</a:t>
            </a:r>
          </a:p>
          <a:p>
            <a:pPr marL="457200" indent="-457200">
              <a:buFont typeface="+mj-lt"/>
              <a:buAutoNum type="arabicPeriod"/>
            </a:pPr>
            <a:r>
              <a:rPr lang="en-SG" sz="2000" b="0" i="0" dirty="0">
                <a:solidFill>
                  <a:srgbClr val="F79581"/>
                </a:solidFill>
                <a:effectLst/>
                <a:latin typeface="Söhne"/>
              </a:rPr>
              <a:t>Government</a:t>
            </a:r>
            <a:r>
              <a:rPr lang="en-SG" sz="2000" b="0" i="0" dirty="0">
                <a:effectLst/>
                <a:latin typeface="Söhne"/>
              </a:rPr>
              <a:t> support for digital transformation initiatives.</a:t>
            </a:r>
          </a:p>
          <a:p>
            <a:pPr marL="457200" indent="-457200">
              <a:buFont typeface="+mj-lt"/>
              <a:buAutoNum type="arabicPeriod"/>
            </a:pPr>
            <a:endParaRPr lang="en-SG" sz="2000" b="0" i="0" dirty="0">
              <a:effectLst/>
              <a:latin typeface="Söhne"/>
            </a:endParaRPr>
          </a:p>
          <a:p>
            <a:pPr marL="457200" indent="-457200">
              <a:buFont typeface="+mj-lt"/>
              <a:buAutoNum type="arabicPeriod"/>
            </a:pPr>
            <a:endParaRPr lang="en-SG" sz="2000" b="0" i="0" dirty="0">
              <a:effectLst/>
              <a:latin typeface="Söhne"/>
            </a:endParaRPr>
          </a:p>
          <a:p>
            <a:pPr marL="457200" indent="-457200">
              <a:buFont typeface="+mj-lt"/>
              <a:buAutoNum type="arabicPeriod"/>
            </a:pPr>
            <a:endParaRPr lang="en-SG" sz="2000" b="0" i="0" dirty="0">
              <a:effectLst/>
              <a:latin typeface="Söhne"/>
            </a:endParaRPr>
          </a:p>
        </p:txBody>
      </p:sp>
      <p:pic>
        <p:nvPicPr>
          <p:cNvPr id="1026" name="Picture 2" descr="What is Alipay and how to get started | Chinafy">
            <a:extLst>
              <a:ext uri="{FF2B5EF4-FFF2-40B4-BE49-F238E27FC236}">
                <a16:creationId xmlns:a16="http://schemas.microsoft.com/office/drawing/2014/main" id="{B07E2B38-E849-B4FC-C6AA-6CAFC1D1A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1262" y="970613"/>
            <a:ext cx="1532707" cy="5376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nline Partners Guideline">
            <a:extLst>
              <a:ext uri="{FF2B5EF4-FFF2-40B4-BE49-F238E27FC236}">
                <a16:creationId xmlns:a16="http://schemas.microsoft.com/office/drawing/2014/main" id="{6110B553-3806-6F94-5AAC-10FE227299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6757" y="2275313"/>
            <a:ext cx="1796687" cy="5500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Pay Logo, symbol, meaning, history, PNG, brand">
            <a:extLst>
              <a:ext uri="{FF2B5EF4-FFF2-40B4-BE49-F238E27FC236}">
                <a16:creationId xmlns:a16="http://schemas.microsoft.com/office/drawing/2014/main" id="{1866F3D5-0535-72C4-1746-13C2F63D48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9807" y="1449827"/>
            <a:ext cx="1796687" cy="10106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63BCBC4-C9DA-2195-C12F-6F5EA1F11F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2679" y="3429000"/>
            <a:ext cx="1972246" cy="63122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emium Vector | Logo tokopedia vector design isolated mascot tokopedia logo  icon vector template editorial">
            <a:extLst>
              <a:ext uri="{FF2B5EF4-FFF2-40B4-BE49-F238E27FC236}">
                <a16:creationId xmlns:a16="http://schemas.microsoft.com/office/drawing/2014/main" id="{4ABAE53D-BC65-942A-14E7-0CC9F12669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1373" y="4642807"/>
            <a:ext cx="2394857" cy="10645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azada Logo and symbol, meaning, history, PNG, brand">
            <a:extLst>
              <a:ext uri="{FF2B5EF4-FFF2-40B4-BE49-F238E27FC236}">
                <a16:creationId xmlns:a16="http://schemas.microsoft.com/office/drawing/2014/main" id="{7EC7B9CF-03B3-0602-0115-0A747D6F30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9949" y="3907966"/>
            <a:ext cx="2144656" cy="1205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7915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hoolboy with laptop in robotics class">
            <a:extLst>
              <a:ext uri="{FF2B5EF4-FFF2-40B4-BE49-F238E27FC236}">
                <a16:creationId xmlns:a16="http://schemas.microsoft.com/office/drawing/2014/main" id="{5C851FDA-5D03-E76B-B9F4-846E6AD71481}"/>
              </a:ext>
            </a:extLst>
          </p:cNvPr>
          <p:cNvPicPr>
            <a:picLocks noChangeAspect="1"/>
          </p:cNvPicPr>
          <p:nvPr/>
        </p:nvPicPr>
        <p:blipFill>
          <a:blip r:embed="rId3"/>
          <a:srcRect l="3047" r="3047"/>
          <a:stretch/>
        </p:blipFill>
        <p:spPr>
          <a:xfrm>
            <a:off x="2522356"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1E764705-85D5-6DA3-A4D0-24D5EFD80937}"/>
              </a:ext>
            </a:extLst>
          </p:cNvPr>
          <p:cNvSpPr txBox="1">
            <a:spLocks/>
          </p:cNvSpPr>
          <p:nvPr/>
        </p:nvSpPr>
        <p:spPr>
          <a:xfrm>
            <a:off x="838200" y="365125"/>
            <a:ext cx="5149241"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Some Key Impacts</a:t>
            </a:r>
          </a:p>
        </p:txBody>
      </p:sp>
      <p:sp>
        <p:nvSpPr>
          <p:cNvPr id="12" name="Content Placeholder 2">
            <a:extLst>
              <a:ext uri="{FF2B5EF4-FFF2-40B4-BE49-F238E27FC236}">
                <a16:creationId xmlns:a16="http://schemas.microsoft.com/office/drawing/2014/main" id="{21C8E083-73FC-5989-B926-F48D7029C221}"/>
              </a:ext>
            </a:extLst>
          </p:cNvPr>
          <p:cNvSpPr>
            <a:spLocks noGrp="1"/>
          </p:cNvSpPr>
          <p:nvPr>
            <p:ph idx="1"/>
          </p:nvPr>
        </p:nvSpPr>
        <p:spPr>
          <a:xfrm>
            <a:off x="838200" y="2066064"/>
            <a:ext cx="7057768" cy="4679119"/>
          </a:xfrm>
        </p:spPr>
        <p:txBody>
          <a:bodyPr>
            <a:normAutofit/>
          </a:bodyPr>
          <a:lstStyle/>
          <a:p>
            <a:pPr marL="457200" indent="-457200">
              <a:buFont typeface="+mj-lt"/>
              <a:buAutoNum type="arabicPeriod"/>
            </a:pPr>
            <a:r>
              <a:rPr lang="en-SG" sz="2000" b="0" i="0" dirty="0">
                <a:effectLst/>
                <a:latin typeface="Söhne"/>
              </a:rPr>
              <a:t>Increased economic growth</a:t>
            </a:r>
          </a:p>
          <a:p>
            <a:pPr marL="457200" indent="-457200">
              <a:buFont typeface="+mj-lt"/>
              <a:buAutoNum type="arabicPeriod"/>
            </a:pPr>
            <a:r>
              <a:rPr lang="en-SG" sz="2000" b="0" i="0" dirty="0">
                <a:effectLst/>
                <a:latin typeface="Söhne"/>
              </a:rPr>
              <a:t>Job creation in IT</a:t>
            </a:r>
          </a:p>
          <a:p>
            <a:pPr marL="457200" indent="-457200">
              <a:buFont typeface="+mj-lt"/>
              <a:buAutoNum type="arabicPeriod"/>
            </a:pPr>
            <a:r>
              <a:rPr lang="en-SG" sz="2000" b="0" i="0" dirty="0">
                <a:effectLst/>
                <a:latin typeface="Söhne"/>
              </a:rPr>
              <a:t>Improved productivity</a:t>
            </a:r>
          </a:p>
          <a:p>
            <a:pPr marL="457200" indent="-457200">
              <a:buFont typeface="+mj-lt"/>
              <a:buAutoNum type="arabicPeriod"/>
            </a:pPr>
            <a:r>
              <a:rPr lang="en-SG" sz="2000" b="0" i="0" dirty="0">
                <a:effectLst/>
                <a:latin typeface="Söhne"/>
              </a:rPr>
              <a:t>Enhanced innovation</a:t>
            </a:r>
          </a:p>
          <a:p>
            <a:pPr marL="457200" indent="-457200">
              <a:buFont typeface="+mj-lt"/>
              <a:buAutoNum type="arabicPeriod"/>
            </a:pPr>
            <a:r>
              <a:rPr lang="en-SG" sz="2000" b="0" i="0" dirty="0">
                <a:effectLst/>
                <a:latin typeface="Söhne"/>
              </a:rPr>
              <a:t>Improved quality of life for citizens</a:t>
            </a:r>
          </a:p>
          <a:p>
            <a:pPr marL="457200" indent="-457200">
              <a:buFont typeface="+mj-lt"/>
              <a:buAutoNum type="arabicPeriod"/>
            </a:pPr>
            <a:r>
              <a:rPr lang="en-SG" sz="2000" dirty="0">
                <a:latin typeface="Söhne"/>
              </a:rPr>
              <a:t>B2B growth and diversifications</a:t>
            </a:r>
          </a:p>
          <a:p>
            <a:pPr marL="457200" indent="-457200">
              <a:buFont typeface="+mj-lt"/>
              <a:buAutoNum type="arabicPeriod"/>
            </a:pPr>
            <a:r>
              <a:rPr lang="en-SG" sz="2000" b="0" i="0" dirty="0">
                <a:effectLst/>
                <a:latin typeface="Söhne"/>
              </a:rPr>
              <a:t>E-commerce expansion  (17% CAGR from 2022 to 2025)</a:t>
            </a:r>
          </a:p>
          <a:p>
            <a:pPr marL="457200" indent="-457200">
              <a:buFont typeface="+mj-lt"/>
              <a:buAutoNum type="arabicPeriod"/>
            </a:pPr>
            <a:r>
              <a:rPr lang="en-SG" sz="2000" dirty="0">
                <a:latin typeface="Söhne"/>
              </a:rPr>
              <a:t>Deployment of AI</a:t>
            </a:r>
          </a:p>
          <a:p>
            <a:pPr marL="457200" indent="-457200">
              <a:buFont typeface="+mj-lt"/>
              <a:buAutoNum type="arabicPeriod"/>
            </a:pPr>
            <a:r>
              <a:rPr lang="en-SG" sz="2000" b="0" i="0" dirty="0">
                <a:effectLst/>
                <a:latin typeface="Söhne"/>
              </a:rPr>
              <a:t>Increase in Digital Payment </a:t>
            </a:r>
          </a:p>
          <a:p>
            <a:pPr marL="457200" indent="-457200">
              <a:buFont typeface="+mj-lt"/>
              <a:buAutoNum type="arabicPeriod"/>
            </a:pPr>
            <a:r>
              <a:rPr lang="en-SG" sz="2000" dirty="0">
                <a:latin typeface="Söhne"/>
              </a:rPr>
              <a:t>New cloud solutions</a:t>
            </a:r>
          </a:p>
          <a:p>
            <a:pPr marL="457200" indent="-457200">
              <a:buFont typeface="+mj-lt"/>
              <a:buAutoNum type="arabicPeriod"/>
            </a:pPr>
            <a:r>
              <a:rPr lang="en-SG" sz="2000" b="0" i="0" dirty="0">
                <a:effectLst/>
                <a:latin typeface="Söhne"/>
              </a:rPr>
              <a:t>Investments in Big Data</a:t>
            </a:r>
          </a:p>
          <a:p>
            <a:pPr marL="457200" indent="-457200">
              <a:buFont typeface="+mj-lt"/>
              <a:buAutoNum type="arabicPeriod"/>
            </a:pPr>
            <a:endParaRPr lang="en-SG" sz="2000" b="0" i="0" dirty="0">
              <a:effectLst/>
              <a:latin typeface="Söhne"/>
            </a:endParaRPr>
          </a:p>
          <a:p>
            <a:pPr marL="457200" indent="-457200">
              <a:buFont typeface="+mj-lt"/>
              <a:buAutoNum type="arabicPeriod"/>
            </a:pPr>
            <a:endParaRPr lang="en-SG" sz="2000" b="0" i="0" dirty="0">
              <a:effectLst/>
              <a:latin typeface="Söhne"/>
            </a:endParaRPr>
          </a:p>
        </p:txBody>
      </p:sp>
    </p:spTree>
    <p:extLst>
      <p:ext uri="{BB962C8B-B14F-4D97-AF65-F5344CB8AC3E}">
        <p14:creationId xmlns:p14="http://schemas.microsoft.com/office/powerpoint/2010/main" val="14532027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0AEB032-F344-F957-97FA-96FDE212286C}"/>
              </a:ext>
            </a:extLst>
          </p:cNvPr>
          <p:cNvPicPr>
            <a:picLocks noChangeAspect="1"/>
          </p:cNvPicPr>
          <p:nvPr/>
        </p:nvPicPr>
        <p:blipFill>
          <a:blip r:embed="rId2"/>
          <a:srcRect/>
          <a:stretch/>
        </p:blipFill>
        <p:spPr>
          <a:xfrm>
            <a:off x="2522356" y="2754"/>
            <a:ext cx="9669642" cy="6852502"/>
          </a:xfrm>
          <a:prstGeom prst="rect">
            <a:avLst/>
          </a:prstGeom>
        </p:spPr>
      </p:pic>
      <p:sp>
        <p:nvSpPr>
          <p:cNvPr id="37"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1958CA-F365-4311-4A94-AAB6EF57AC00}"/>
              </a:ext>
            </a:extLst>
          </p:cNvPr>
          <p:cNvSpPr>
            <a:spLocks noGrp="1"/>
          </p:cNvSpPr>
          <p:nvPr>
            <p:ph type="title"/>
          </p:nvPr>
        </p:nvSpPr>
        <p:spPr>
          <a:xfrm>
            <a:off x="597305" y="2393182"/>
            <a:ext cx="5037375" cy="1899912"/>
          </a:xfrm>
        </p:spPr>
        <p:txBody>
          <a:bodyPr>
            <a:normAutofit/>
          </a:bodyPr>
          <a:lstStyle/>
          <a:p>
            <a:r>
              <a:rPr lang="en-US" sz="4000" dirty="0"/>
              <a:t>3 - What’s currently happening ?</a:t>
            </a:r>
          </a:p>
        </p:txBody>
      </p:sp>
      <p:sp>
        <p:nvSpPr>
          <p:cNvPr id="6" name="Rectangle 5">
            <a:extLst>
              <a:ext uri="{FF2B5EF4-FFF2-40B4-BE49-F238E27FC236}">
                <a16:creationId xmlns:a16="http://schemas.microsoft.com/office/drawing/2014/main" id="{894620F5-45CC-974C-2596-C22B749A0191}"/>
              </a:ext>
            </a:extLst>
          </p:cNvPr>
          <p:cNvSpPr/>
          <p:nvPr/>
        </p:nvSpPr>
        <p:spPr>
          <a:xfrm>
            <a:off x="5810573" y="1470058"/>
            <a:ext cx="5928028" cy="3917882"/>
          </a:xfrm>
          <a:prstGeom prst="rect">
            <a:avLst/>
          </a:prstGeom>
          <a:solidFill>
            <a:srgbClr val="000000">
              <a:alpha val="7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0FE8E9E-01E4-EF72-8BAB-0AFBF3286785}"/>
              </a:ext>
            </a:extLst>
          </p:cNvPr>
          <p:cNvSpPr txBox="1">
            <a:spLocks/>
          </p:cNvSpPr>
          <p:nvPr/>
        </p:nvSpPr>
        <p:spPr>
          <a:xfrm>
            <a:off x="6195375" y="557189"/>
            <a:ext cx="5158424" cy="557189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SG" sz="2000" dirty="0">
              <a:solidFill>
                <a:srgbClr val="FFFFFF"/>
              </a:solidFill>
              <a:latin typeface="Söhne"/>
            </a:endParaRPr>
          </a:p>
          <a:p>
            <a:r>
              <a:rPr lang="en-SG" sz="2000" dirty="0">
                <a:solidFill>
                  <a:srgbClr val="F79581"/>
                </a:solidFill>
                <a:latin typeface="Söhne"/>
              </a:rPr>
              <a:t>Companies</a:t>
            </a:r>
            <a:r>
              <a:rPr lang="en-SG" sz="2000" dirty="0">
                <a:solidFill>
                  <a:srgbClr val="FFFFFF"/>
                </a:solidFill>
                <a:latin typeface="Söhne"/>
              </a:rPr>
              <a:t> are trying to embrace the digital transformation as </a:t>
            </a:r>
            <a:r>
              <a:rPr lang="en-SG" sz="2000" dirty="0">
                <a:solidFill>
                  <a:srgbClr val="F79581"/>
                </a:solidFill>
                <a:latin typeface="Söhne"/>
              </a:rPr>
              <a:t>fast</a:t>
            </a:r>
            <a:r>
              <a:rPr lang="en-SG" sz="2000" dirty="0">
                <a:solidFill>
                  <a:srgbClr val="FFFFFF"/>
                </a:solidFill>
                <a:latin typeface="Söhne"/>
              </a:rPr>
              <a:t> as they can.</a:t>
            </a:r>
          </a:p>
          <a:p>
            <a:r>
              <a:rPr lang="en-SG" sz="2000" dirty="0">
                <a:solidFill>
                  <a:srgbClr val="F79581"/>
                </a:solidFill>
                <a:latin typeface="Söhne"/>
              </a:rPr>
              <a:t>B2B</a:t>
            </a:r>
            <a:r>
              <a:rPr lang="en-SG" sz="2000" dirty="0">
                <a:solidFill>
                  <a:srgbClr val="FFFFFF"/>
                </a:solidFill>
                <a:latin typeface="Söhne"/>
              </a:rPr>
              <a:t> and </a:t>
            </a:r>
            <a:r>
              <a:rPr lang="en-SG" sz="2000" dirty="0">
                <a:solidFill>
                  <a:srgbClr val="F79581"/>
                </a:solidFill>
                <a:latin typeface="Söhne"/>
              </a:rPr>
              <a:t>SaaS</a:t>
            </a:r>
            <a:r>
              <a:rPr lang="en-SG" sz="2000" dirty="0">
                <a:solidFill>
                  <a:srgbClr val="FFFFFF"/>
                </a:solidFill>
                <a:latin typeface="Söhne"/>
              </a:rPr>
              <a:t> applications are supporting and accelerate the growth.</a:t>
            </a:r>
          </a:p>
          <a:p>
            <a:r>
              <a:rPr lang="en-SG" sz="2000" dirty="0">
                <a:solidFill>
                  <a:srgbClr val="FFFFFF"/>
                </a:solidFill>
                <a:latin typeface="Söhne"/>
              </a:rPr>
              <a:t>Still some </a:t>
            </a:r>
            <a:r>
              <a:rPr lang="en-SG" sz="2000" dirty="0">
                <a:solidFill>
                  <a:srgbClr val="F79581"/>
                </a:solidFill>
                <a:latin typeface="Söhne"/>
              </a:rPr>
              <a:t>challenges</a:t>
            </a:r>
            <a:r>
              <a:rPr lang="en-SG" sz="2000" dirty="0">
                <a:solidFill>
                  <a:srgbClr val="FFFFFF"/>
                </a:solidFill>
                <a:latin typeface="Söhne"/>
              </a:rPr>
              <a:t> at the local levels, especially when it comes to </a:t>
            </a:r>
            <a:r>
              <a:rPr lang="en-SG" sz="2000" dirty="0">
                <a:solidFill>
                  <a:srgbClr val="F79581"/>
                </a:solidFill>
                <a:latin typeface="Söhne"/>
              </a:rPr>
              <a:t>IT expertise</a:t>
            </a:r>
            <a:r>
              <a:rPr lang="en-SG" sz="2000" dirty="0">
                <a:solidFill>
                  <a:srgbClr val="FFFFFF"/>
                </a:solidFill>
                <a:latin typeface="Söhne"/>
              </a:rPr>
              <a:t>.</a:t>
            </a:r>
          </a:p>
          <a:p>
            <a:r>
              <a:rPr lang="en-SG" sz="2000" dirty="0">
                <a:solidFill>
                  <a:srgbClr val="F79581"/>
                </a:solidFill>
                <a:latin typeface="Söhne"/>
              </a:rPr>
              <a:t>Banks</a:t>
            </a:r>
            <a:r>
              <a:rPr lang="en-SG" sz="2000" dirty="0">
                <a:solidFill>
                  <a:srgbClr val="FFFFFF"/>
                </a:solidFill>
                <a:latin typeface="Söhne"/>
              </a:rPr>
              <a:t> are continue to target full digital transformations with </a:t>
            </a:r>
            <a:r>
              <a:rPr lang="en-SG" sz="2000" dirty="0">
                <a:solidFill>
                  <a:srgbClr val="F79581"/>
                </a:solidFill>
                <a:latin typeface="Söhne"/>
              </a:rPr>
              <a:t>new solutions</a:t>
            </a:r>
          </a:p>
          <a:p>
            <a:r>
              <a:rPr lang="en-SG" sz="2000" dirty="0">
                <a:solidFill>
                  <a:srgbClr val="F79581"/>
                </a:solidFill>
                <a:latin typeface="Söhne"/>
              </a:rPr>
              <a:t>Government</a:t>
            </a:r>
            <a:r>
              <a:rPr lang="en-SG" sz="2000" dirty="0">
                <a:solidFill>
                  <a:srgbClr val="FFFFFF"/>
                </a:solidFill>
                <a:latin typeface="Söhne"/>
              </a:rPr>
              <a:t> are supporting the transformations</a:t>
            </a:r>
          </a:p>
        </p:txBody>
      </p:sp>
    </p:spTree>
    <p:extLst>
      <p:ext uri="{BB962C8B-B14F-4D97-AF65-F5344CB8AC3E}">
        <p14:creationId xmlns:p14="http://schemas.microsoft.com/office/powerpoint/2010/main" val="2888380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AE0A40-5615-3AB2-B1BF-E1D37FD5DF2B}"/>
              </a:ext>
            </a:extLst>
          </p:cNvPr>
          <p:cNvSpPr>
            <a:spLocks noGrp="1"/>
          </p:cNvSpPr>
          <p:nvPr>
            <p:ph type="title"/>
          </p:nvPr>
        </p:nvSpPr>
        <p:spPr>
          <a:xfrm>
            <a:off x="838200" y="365125"/>
            <a:ext cx="5725886" cy="1899912"/>
          </a:xfrm>
        </p:spPr>
        <p:txBody>
          <a:bodyPr>
            <a:normAutofit/>
          </a:bodyPr>
          <a:lstStyle/>
          <a:p>
            <a:r>
              <a:rPr lang="en-US" sz="4000" dirty="0"/>
              <a:t>Where is the demand?</a:t>
            </a:r>
          </a:p>
        </p:txBody>
      </p:sp>
      <p:pic>
        <p:nvPicPr>
          <p:cNvPr id="9" name="Picture 8">
            <a:extLst>
              <a:ext uri="{FF2B5EF4-FFF2-40B4-BE49-F238E27FC236}">
                <a16:creationId xmlns:a16="http://schemas.microsoft.com/office/drawing/2014/main" id="{E1B88460-12F5-215F-6BE2-AE109FA810D2}"/>
              </a:ext>
            </a:extLst>
          </p:cNvPr>
          <p:cNvPicPr>
            <a:picLocks noChangeAspect="1"/>
          </p:cNvPicPr>
          <p:nvPr/>
        </p:nvPicPr>
        <p:blipFill>
          <a:blip r:embed="rId2"/>
          <a:stretch>
            <a:fillRect/>
          </a:stretch>
        </p:blipFill>
        <p:spPr>
          <a:xfrm>
            <a:off x="4748591" y="2265037"/>
            <a:ext cx="7218013" cy="3174075"/>
          </a:xfrm>
          <a:prstGeom prst="rect">
            <a:avLst/>
          </a:prstGeom>
        </p:spPr>
      </p:pic>
      <p:sp>
        <p:nvSpPr>
          <p:cNvPr id="11" name="Content Placeholder 2">
            <a:extLst>
              <a:ext uri="{FF2B5EF4-FFF2-40B4-BE49-F238E27FC236}">
                <a16:creationId xmlns:a16="http://schemas.microsoft.com/office/drawing/2014/main" id="{0782DF20-3D28-D9B4-782F-B5E098C1DC45}"/>
              </a:ext>
            </a:extLst>
          </p:cNvPr>
          <p:cNvSpPr txBox="1">
            <a:spLocks/>
          </p:cNvSpPr>
          <p:nvPr/>
        </p:nvSpPr>
        <p:spPr>
          <a:xfrm>
            <a:off x="612803" y="1714456"/>
            <a:ext cx="5158424" cy="452340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SG" sz="2000" dirty="0">
              <a:solidFill>
                <a:srgbClr val="FFFFFF"/>
              </a:solidFill>
              <a:latin typeface="Söhne"/>
            </a:endParaRPr>
          </a:p>
          <a:p>
            <a:r>
              <a:rPr lang="en-SG" sz="2000" dirty="0">
                <a:solidFill>
                  <a:srgbClr val="FFFFFF"/>
                </a:solidFill>
                <a:latin typeface="Söhne"/>
              </a:rPr>
              <a:t>Data management and analytics </a:t>
            </a:r>
          </a:p>
          <a:p>
            <a:r>
              <a:rPr lang="en-SG" sz="2000" dirty="0">
                <a:solidFill>
                  <a:srgbClr val="FFFFFF"/>
                </a:solidFill>
                <a:latin typeface="Söhne"/>
              </a:rPr>
              <a:t>Legacy systems upgrade</a:t>
            </a:r>
          </a:p>
          <a:p>
            <a:r>
              <a:rPr lang="en-SG" sz="2000" dirty="0">
                <a:solidFill>
                  <a:srgbClr val="FFFFFF"/>
                </a:solidFill>
                <a:latin typeface="Söhne"/>
              </a:rPr>
              <a:t>Cybersecurity</a:t>
            </a:r>
          </a:p>
          <a:p>
            <a:r>
              <a:rPr lang="en-SG" sz="2000" dirty="0">
                <a:solidFill>
                  <a:srgbClr val="FFFFFF"/>
                </a:solidFill>
                <a:latin typeface="Söhne"/>
              </a:rPr>
              <a:t>Cloud managements</a:t>
            </a:r>
          </a:p>
          <a:p>
            <a:r>
              <a:rPr lang="en-SG" sz="2000" dirty="0">
                <a:solidFill>
                  <a:srgbClr val="FFFFFF"/>
                </a:solidFill>
                <a:latin typeface="Söhne"/>
              </a:rPr>
              <a:t>Web3/Blockchain</a:t>
            </a:r>
          </a:p>
          <a:p>
            <a:r>
              <a:rPr lang="en-SG" sz="2000" dirty="0">
                <a:solidFill>
                  <a:srgbClr val="FFFFFF"/>
                </a:solidFill>
                <a:latin typeface="Söhne"/>
              </a:rPr>
              <a:t>IoT (5G productivity)</a:t>
            </a:r>
          </a:p>
          <a:p>
            <a:r>
              <a:rPr lang="en-SG" sz="2000" dirty="0">
                <a:solidFill>
                  <a:srgbClr val="FFFFFF"/>
                </a:solidFill>
                <a:latin typeface="Söhne"/>
              </a:rPr>
              <a:t>ESG</a:t>
            </a:r>
          </a:p>
          <a:p>
            <a:endParaRPr lang="en-SG" sz="2000" dirty="0">
              <a:solidFill>
                <a:srgbClr val="FFFFFF"/>
              </a:solidFill>
              <a:latin typeface="Söhne"/>
            </a:endParaRPr>
          </a:p>
          <a:p>
            <a:endParaRPr lang="en-SG" sz="2000" dirty="0">
              <a:solidFill>
                <a:srgbClr val="FFFFFF"/>
              </a:solidFill>
              <a:latin typeface="Söhne"/>
            </a:endParaRPr>
          </a:p>
        </p:txBody>
      </p:sp>
      <p:sp>
        <p:nvSpPr>
          <p:cNvPr id="13" name="TextBox 12">
            <a:extLst>
              <a:ext uri="{FF2B5EF4-FFF2-40B4-BE49-F238E27FC236}">
                <a16:creationId xmlns:a16="http://schemas.microsoft.com/office/drawing/2014/main" id="{390DF0B6-DCC7-6DA1-D954-997E4ADB1011}"/>
              </a:ext>
            </a:extLst>
          </p:cNvPr>
          <p:cNvSpPr txBox="1"/>
          <p:nvPr/>
        </p:nvSpPr>
        <p:spPr>
          <a:xfrm>
            <a:off x="6096000" y="5868530"/>
            <a:ext cx="4623226" cy="707886"/>
          </a:xfrm>
          <a:prstGeom prst="rect">
            <a:avLst/>
          </a:prstGeom>
          <a:noFill/>
        </p:spPr>
        <p:txBody>
          <a:bodyPr wrap="square" rtlCol="0">
            <a:spAutoFit/>
          </a:bodyPr>
          <a:lstStyle/>
          <a:p>
            <a:pPr algn="ctr"/>
            <a:r>
              <a:rPr lang="en-US" sz="2000" dirty="0"/>
              <a:t>Demand for expertise / project management</a:t>
            </a:r>
          </a:p>
        </p:txBody>
      </p:sp>
    </p:spTree>
    <p:extLst>
      <p:ext uri="{BB962C8B-B14F-4D97-AF65-F5344CB8AC3E}">
        <p14:creationId xmlns:p14="http://schemas.microsoft.com/office/powerpoint/2010/main" val="23187452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3D spheres connected with a red line">
            <a:extLst>
              <a:ext uri="{FF2B5EF4-FFF2-40B4-BE49-F238E27FC236}">
                <a16:creationId xmlns:a16="http://schemas.microsoft.com/office/drawing/2014/main" id="{5F7C58C2-072A-CBE5-134E-047DE02ACC2C}"/>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9BFA377B-2F1B-3BF9-0D74-312BFB4D03CB}"/>
              </a:ext>
            </a:extLst>
          </p:cNvPr>
          <p:cNvSpPr>
            <a:spLocks noGrp="1"/>
          </p:cNvSpPr>
          <p:nvPr>
            <p:ph type="title"/>
          </p:nvPr>
        </p:nvSpPr>
        <p:spPr>
          <a:xfrm>
            <a:off x="838199" y="557189"/>
            <a:ext cx="5155263" cy="5571899"/>
          </a:xfrm>
        </p:spPr>
        <p:txBody>
          <a:bodyPr>
            <a:normAutofit/>
          </a:bodyPr>
          <a:lstStyle/>
          <a:p>
            <a:r>
              <a:rPr lang="en-US" dirty="0">
                <a:solidFill>
                  <a:srgbClr val="FFFFFF"/>
                </a:solidFill>
              </a:rPr>
              <a:t>4 – 5 Key Trends Shaping SEA and Singapore's IT Industry in 2023</a:t>
            </a:r>
          </a:p>
        </p:txBody>
      </p:sp>
      <p:sp>
        <p:nvSpPr>
          <p:cNvPr id="8" name="Rectangle 7">
            <a:extLst>
              <a:ext uri="{FF2B5EF4-FFF2-40B4-BE49-F238E27FC236}">
                <a16:creationId xmlns:a16="http://schemas.microsoft.com/office/drawing/2014/main" id="{5D35E06E-00C6-7475-6E6F-036BAB8E36E2}"/>
              </a:ext>
            </a:extLst>
          </p:cNvPr>
          <p:cNvSpPr/>
          <p:nvPr/>
        </p:nvSpPr>
        <p:spPr>
          <a:xfrm>
            <a:off x="5810573" y="1470058"/>
            <a:ext cx="5928028" cy="3917882"/>
          </a:xfrm>
          <a:prstGeom prst="rect">
            <a:avLst/>
          </a:prstGeom>
          <a:solidFill>
            <a:srgbClr val="000000">
              <a:alpha val="7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7B62EAA2-23AB-A4C7-0C8C-97BA0DA1492E}"/>
              </a:ext>
            </a:extLst>
          </p:cNvPr>
          <p:cNvSpPr>
            <a:spLocks noGrp="1"/>
          </p:cNvSpPr>
          <p:nvPr>
            <p:ph idx="1"/>
          </p:nvPr>
        </p:nvSpPr>
        <p:spPr>
          <a:xfrm>
            <a:off x="6195375" y="557189"/>
            <a:ext cx="5158424" cy="5571899"/>
          </a:xfrm>
        </p:spPr>
        <p:txBody>
          <a:bodyPr anchor="ctr">
            <a:normAutofit/>
          </a:bodyPr>
          <a:lstStyle/>
          <a:p>
            <a:endParaRPr lang="en-SG" sz="2000" b="0" i="0" dirty="0">
              <a:solidFill>
                <a:srgbClr val="FFFFFF"/>
              </a:solidFill>
              <a:effectLst/>
              <a:latin typeface="Söhne"/>
            </a:endParaRPr>
          </a:p>
          <a:p>
            <a:r>
              <a:rPr lang="en-SG" sz="2000" b="0" i="0" dirty="0">
                <a:solidFill>
                  <a:srgbClr val="FFFFFF"/>
                </a:solidFill>
                <a:effectLst/>
                <a:latin typeface="Söhne"/>
              </a:rPr>
              <a:t>Cybersecurity Concerns</a:t>
            </a:r>
          </a:p>
          <a:p>
            <a:r>
              <a:rPr lang="en-SG" sz="2000" b="0" i="0" dirty="0">
                <a:solidFill>
                  <a:srgbClr val="FFFFFF"/>
                </a:solidFill>
                <a:effectLst/>
                <a:latin typeface="Söhne"/>
              </a:rPr>
              <a:t>Regulatory Challenges</a:t>
            </a:r>
          </a:p>
          <a:p>
            <a:r>
              <a:rPr lang="en-SG" sz="2000" b="0" i="0" dirty="0">
                <a:solidFill>
                  <a:srgbClr val="FFFFFF"/>
                </a:solidFill>
                <a:effectLst/>
                <a:latin typeface="Söhne"/>
              </a:rPr>
              <a:t>Cultural Barriers to Digital Transformation</a:t>
            </a:r>
          </a:p>
          <a:p>
            <a:r>
              <a:rPr lang="en-SG" sz="2000" b="0" i="0" dirty="0">
                <a:solidFill>
                  <a:srgbClr val="FFFFFF"/>
                </a:solidFill>
                <a:effectLst/>
                <a:latin typeface="Söhne"/>
              </a:rPr>
              <a:t>Interest rate &gt; Economy slow down</a:t>
            </a:r>
          </a:p>
          <a:p>
            <a:r>
              <a:rPr lang="en-SG" sz="2000" b="0" i="0" dirty="0">
                <a:solidFill>
                  <a:srgbClr val="FFFFFF"/>
                </a:solidFill>
                <a:effectLst/>
                <a:latin typeface="Söhne"/>
              </a:rPr>
              <a:t>China slow down</a:t>
            </a:r>
            <a:endParaRPr lang="en-US" sz="2000" dirty="0">
              <a:solidFill>
                <a:srgbClr val="FFFFFF"/>
              </a:solidFill>
            </a:endParaRPr>
          </a:p>
        </p:txBody>
      </p:sp>
      <p:pic>
        <p:nvPicPr>
          <p:cNvPr id="4" name="Picture 3">
            <a:extLst>
              <a:ext uri="{FF2B5EF4-FFF2-40B4-BE49-F238E27FC236}">
                <a16:creationId xmlns:a16="http://schemas.microsoft.com/office/drawing/2014/main" id="{3CA126C9-77D6-D639-BE8B-56F82A77D120}"/>
              </a:ext>
            </a:extLst>
          </p:cNvPr>
          <p:cNvPicPr>
            <a:picLocks noChangeAspect="1"/>
          </p:cNvPicPr>
          <p:nvPr/>
        </p:nvPicPr>
        <p:blipFill rotWithShape="1">
          <a:blip r:embed="rId4"/>
          <a:srcRect t="16428" b="41667"/>
          <a:stretch/>
        </p:blipFill>
        <p:spPr>
          <a:xfrm>
            <a:off x="5161568" y="2004614"/>
            <a:ext cx="6858000" cy="2873830"/>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AA1B76D-0682-DA37-4192-6FA3DBBF8D61}"/>
                  </a:ext>
                </a:extLst>
              </p14:cNvPr>
              <p14:cNvContentPartPr/>
              <p14:nvPr/>
            </p14:nvContentPartPr>
            <p14:xfrm>
              <a:off x="5529606" y="4305017"/>
              <a:ext cx="1562040" cy="57240"/>
            </p14:xfrm>
          </p:contentPart>
        </mc:Choice>
        <mc:Fallback xmlns="">
          <p:pic>
            <p:nvPicPr>
              <p:cNvPr id="6" name="Ink 5">
                <a:extLst>
                  <a:ext uri="{FF2B5EF4-FFF2-40B4-BE49-F238E27FC236}">
                    <a16:creationId xmlns:a16="http://schemas.microsoft.com/office/drawing/2014/main" id="{3AA1B76D-0682-DA37-4192-6FA3DBBF8D61}"/>
                  </a:ext>
                </a:extLst>
              </p:cNvPr>
              <p:cNvPicPr/>
              <p:nvPr/>
            </p:nvPicPr>
            <p:blipFill>
              <a:blip r:embed="rId6"/>
              <a:stretch>
                <a:fillRect/>
              </a:stretch>
            </p:blipFill>
            <p:spPr>
              <a:xfrm>
                <a:off x="5511606" y="4287017"/>
                <a:ext cx="159768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480EFE68-54D2-B111-1FDF-BA35EA392D11}"/>
                  </a:ext>
                </a:extLst>
              </p14:cNvPr>
              <p14:cNvContentPartPr/>
              <p14:nvPr/>
            </p14:nvContentPartPr>
            <p14:xfrm>
              <a:off x="10913818" y="3702821"/>
              <a:ext cx="1242360" cy="777240"/>
            </p14:xfrm>
          </p:contentPart>
        </mc:Choice>
        <mc:Fallback xmlns="">
          <p:pic>
            <p:nvPicPr>
              <p:cNvPr id="10" name="Ink 9">
                <a:extLst>
                  <a:ext uri="{FF2B5EF4-FFF2-40B4-BE49-F238E27FC236}">
                    <a16:creationId xmlns:a16="http://schemas.microsoft.com/office/drawing/2014/main" id="{480EFE68-54D2-B111-1FDF-BA35EA392D11}"/>
                  </a:ext>
                </a:extLst>
              </p:cNvPr>
              <p:cNvPicPr/>
              <p:nvPr/>
            </p:nvPicPr>
            <p:blipFill>
              <a:blip r:embed="rId8"/>
              <a:stretch>
                <a:fillRect/>
              </a:stretch>
            </p:blipFill>
            <p:spPr>
              <a:xfrm>
                <a:off x="10905178" y="3693821"/>
                <a:ext cx="1260000" cy="794880"/>
              </a:xfrm>
              <a:prstGeom prst="rect">
                <a:avLst/>
              </a:prstGeom>
            </p:spPr>
          </p:pic>
        </mc:Fallback>
      </mc:AlternateContent>
    </p:spTree>
    <p:extLst>
      <p:ext uri="{BB962C8B-B14F-4D97-AF65-F5344CB8AC3E}">
        <p14:creationId xmlns:p14="http://schemas.microsoft.com/office/powerpoint/2010/main" val="18240857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3829266-CCAC-6C70-1DBB-660F90FECF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1C262E-8C7B-5BBF-74CE-EF1A89C3F372}"/>
              </a:ext>
            </a:extLst>
          </p:cNvPr>
          <p:cNvSpPr>
            <a:spLocks noGrp="1"/>
          </p:cNvSpPr>
          <p:nvPr>
            <p:ph type="title"/>
          </p:nvPr>
        </p:nvSpPr>
        <p:spPr>
          <a:xfrm>
            <a:off x="838200" y="365125"/>
            <a:ext cx="5349658" cy="1899912"/>
          </a:xfrm>
        </p:spPr>
        <p:txBody>
          <a:bodyPr>
            <a:normAutofit/>
          </a:bodyPr>
          <a:lstStyle/>
          <a:p>
            <a:r>
              <a:rPr lang="en-US" sz="4000" dirty="0"/>
              <a:t>1-Digitalization Driving IT Forward</a:t>
            </a:r>
          </a:p>
        </p:txBody>
      </p:sp>
      <p:sp>
        <p:nvSpPr>
          <p:cNvPr id="3" name="Content Placeholder 2">
            <a:extLst>
              <a:ext uri="{FF2B5EF4-FFF2-40B4-BE49-F238E27FC236}">
                <a16:creationId xmlns:a16="http://schemas.microsoft.com/office/drawing/2014/main" id="{11358471-FA26-5195-6AF4-B9EE8D58BB42}"/>
              </a:ext>
            </a:extLst>
          </p:cNvPr>
          <p:cNvSpPr>
            <a:spLocks noGrp="1"/>
          </p:cNvSpPr>
          <p:nvPr>
            <p:ph idx="1"/>
          </p:nvPr>
        </p:nvSpPr>
        <p:spPr>
          <a:xfrm>
            <a:off x="838200" y="2434201"/>
            <a:ext cx="5813121" cy="3742762"/>
          </a:xfrm>
        </p:spPr>
        <p:txBody>
          <a:bodyPr>
            <a:noAutofit/>
          </a:bodyPr>
          <a:lstStyle/>
          <a:p>
            <a:r>
              <a:rPr lang="en-SG" sz="2000" b="0" i="0" dirty="0">
                <a:effectLst/>
                <a:latin typeface="Söhne"/>
              </a:rPr>
              <a:t>Digital transformation is leading companies to enhance team </a:t>
            </a:r>
            <a:r>
              <a:rPr lang="en-SG" sz="2000" b="0" i="0" dirty="0">
                <a:solidFill>
                  <a:srgbClr val="F79581"/>
                </a:solidFill>
                <a:effectLst/>
                <a:latin typeface="Söhne"/>
              </a:rPr>
              <a:t>collaboration</a:t>
            </a:r>
            <a:r>
              <a:rPr lang="en-SG" sz="2000" b="0" i="0" dirty="0">
                <a:effectLst/>
                <a:latin typeface="Söhne"/>
              </a:rPr>
              <a:t> and </a:t>
            </a:r>
            <a:r>
              <a:rPr lang="en-SG" sz="2000" b="0" i="0" dirty="0">
                <a:solidFill>
                  <a:srgbClr val="F79581"/>
                </a:solidFill>
                <a:effectLst/>
                <a:latin typeface="Söhne"/>
              </a:rPr>
              <a:t>engagement</a:t>
            </a:r>
            <a:r>
              <a:rPr lang="en-SG" sz="2000" b="0" i="0" dirty="0">
                <a:effectLst/>
                <a:latin typeface="Söhne"/>
              </a:rPr>
              <a:t>.</a:t>
            </a:r>
          </a:p>
          <a:p>
            <a:r>
              <a:rPr lang="en-SG" sz="2000" b="0" i="0" dirty="0">
                <a:effectLst/>
                <a:latin typeface="Söhne"/>
              </a:rPr>
              <a:t>Emphasis will be on digitization, process improvement, and </a:t>
            </a:r>
            <a:r>
              <a:rPr lang="en-SG" sz="2000" b="0" i="0" dirty="0">
                <a:solidFill>
                  <a:srgbClr val="F79581"/>
                </a:solidFill>
                <a:effectLst/>
                <a:latin typeface="Söhne"/>
              </a:rPr>
              <a:t>system automation</a:t>
            </a:r>
            <a:r>
              <a:rPr lang="en-SG" sz="2000" b="0" i="0" dirty="0">
                <a:effectLst/>
                <a:latin typeface="Söhne"/>
              </a:rPr>
              <a:t>.</a:t>
            </a:r>
          </a:p>
          <a:p>
            <a:r>
              <a:rPr lang="en-SG" sz="2000" b="0" i="0" dirty="0">
                <a:effectLst/>
                <a:latin typeface="Söhne"/>
              </a:rPr>
              <a:t>Workforce </a:t>
            </a:r>
            <a:r>
              <a:rPr lang="en-SG" sz="2000" i="0" dirty="0">
                <a:solidFill>
                  <a:srgbClr val="F79581"/>
                </a:solidFill>
                <a:effectLst/>
                <a:latin typeface="Söhne"/>
              </a:rPr>
              <a:t>Singapore's Jobs Transformation Maps (JTMs) </a:t>
            </a:r>
            <a:r>
              <a:rPr lang="en-SG" sz="2000" b="0" i="0" dirty="0">
                <a:effectLst/>
                <a:latin typeface="Söhne"/>
              </a:rPr>
              <a:t>underline the importance of IoT and analytics to position Singapore as a leading tech-driven city-state.</a:t>
            </a:r>
          </a:p>
          <a:p>
            <a:r>
              <a:rPr lang="en-SG" sz="2000" b="0" i="0" dirty="0">
                <a:effectLst/>
                <a:latin typeface="Söhne"/>
              </a:rPr>
              <a:t>Singapore’s </a:t>
            </a:r>
            <a:r>
              <a:rPr lang="en-SG" sz="2000" b="0" i="0" dirty="0">
                <a:solidFill>
                  <a:srgbClr val="F79581"/>
                </a:solidFill>
                <a:effectLst/>
                <a:latin typeface="Söhne"/>
              </a:rPr>
              <a:t>Smart Nation </a:t>
            </a:r>
            <a:r>
              <a:rPr lang="en-SG" sz="2000" b="0" i="0" dirty="0">
                <a:effectLst/>
                <a:latin typeface="Söhne"/>
              </a:rPr>
              <a:t>initiative indicates a move towards changing how businesses and people operate, suggesting growth in specific IT roles.</a:t>
            </a:r>
            <a:endParaRPr lang="en-US" sz="2000" dirty="0"/>
          </a:p>
        </p:txBody>
      </p:sp>
    </p:spTree>
    <p:extLst>
      <p:ext uri="{BB962C8B-B14F-4D97-AF65-F5344CB8AC3E}">
        <p14:creationId xmlns:p14="http://schemas.microsoft.com/office/powerpoint/2010/main" val="31964918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C851FDA-5D03-E76B-B9F4-846E6AD71481}"/>
              </a:ext>
            </a:extLst>
          </p:cNvPr>
          <p:cNvPicPr>
            <a:picLocks noChangeAspect="1"/>
          </p:cNvPicPr>
          <p:nvPr/>
        </p:nvPicPr>
        <p:blipFill>
          <a:blip r:embed="rId2"/>
          <a:srcRect l="3030" r="3030"/>
          <a:stretch/>
        </p:blipFill>
        <p:spPr>
          <a:xfrm>
            <a:off x="2522358" y="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215437-4EDA-F5B9-DF55-0F3DECA5D33A}"/>
              </a:ext>
            </a:extLst>
          </p:cNvPr>
          <p:cNvSpPr>
            <a:spLocks noGrp="1"/>
          </p:cNvSpPr>
          <p:nvPr>
            <p:ph type="title"/>
          </p:nvPr>
        </p:nvSpPr>
        <p:spPr>
          <a:xfrm>
            <a:off x="838200" y="365125"/>
            <a:ext cx="10560485" cy="1899912"/>
          </a:xfrm>
          <a:solidFill>
            <a:srgbClr val="000000">
              <a:alpha val="38039"/>
            </a:srgbClr>
          </a:solidFill>
        </p:spPr>
        <p:txBody>
          <a:bodyPr>
            <a:normAutofit/>
          </a:bodyPr>
          <a:lstStyle/>
          <a:p>
            <a:r>
              <a:rPr lang="en-US" sz="4000" dirty="0"/>
              <a:t>“Financial sector blueprint aims to create up to 4,000 new jobs a year until 2025; MAS pledges S$400m to develop local talent”</a:t>
            </a:r>
          </a:p>
        </p:txBody>
      </p:sp>
      <p:pic>
        <p:nvPicPr>
          <p:cNvPr id="8" name="Content Placeholder 7">
            <a:extLst>
              <a:ext uri="{FF2B5EF4-FFF2-40B4-BE49-F238E27FC236}">
                <a16:creationId xmlns:a16="http://schemas.microsoft.com/office/drawing/2014/main" id="{65655532-452C-709E-D3B3-CA2461D37671}"/>
              </a:ext>
            </a:extLst>
          </p:cNvPr>
          <p:cNvPicPr>
            <a:picLocks noGrp="1" noChangeAspect="1"/>
          </p:cNvPicPr>
          <p:nvPr>
            <p:ph idx="1"/>
          </p:nvPr>
        </p:nvPicPr>
        <p:blipFill>
          <a:blip r:embed="rId3"/>
          <a:stretch>
            <a:fillRect/>
          </a:stretch>
        </p:blipFill>
        <p:spPr>
          <a:xfrm>
            <a:off x="1384300" y="2853597"/>
            <a:ext cx="9423400" cy="2971800"/>
          </a:xfr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887CF962-9C4E-C5B8-F868-BB2FD3A00F14}"/>
                  </a:ext>
                </a:extLst>
              </p14:cNvPr>
              <p14:cNvContentPartPr/>
              <p14:nvPr/>
            </p14:nvContentPartPr>
            <p14:xfrm>
              <a:off x="3225802" y="3733027"/>
              <a:ext cx="1548360" cy="36360"/>
            </p14:xfrm>
          </p:contentPart>
        </mc:Choice>
        <mc:Fallback xmlns="">
          <p:pic>
            <p:nvPicPr>
              <p:cNvPr id="3" name="Ink 2">
                <a:extLst>
                  <a:ext uri="{FF2B5EF4-FFF2-40B4-BE49-F238E27FC236}">
                    <a16:creationId xmlns:a16="http://schemas.microsoft.com/office/drawing/2014/main" id="{887CF962-9C4E-C5B8-F868-BB2FD3A00F14}"/>
                  </a:ext>
                </a:extLst>
              </p:cNvPr>
              <p:cNvPicPr/>
              <p:nvPr/>
            </p:nvPicPr>
            <p:blipFill>
              <a:blip r:embed="rId5"/>
              <a:stretch>
                <a:fillRect/>
              </a:stretch>
            </p:blipFill>
            <p:spPr>
              <a:xfrm>
                <a:off x="3207802" y="3715027"/>
                <a:ext cx="1584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4C2AA8A1-AEF5-66EB-A24B-C1890B5E33A3}"/>
                  </a:ext>
                </a:extLst>
              </p14:cNvPr>
              <p14:cNvContentPartPr/>
              <p14:nvPr/>
            </p14:nvContentPartPr>
            <p14:xfrm>
              <a:off x="6636082" y="3717187"/>
              <a:ext cx="1562040" cy="57240"/>
            </p14:xfrm>
          </p:contentPart>
        </mc:Choice>
        <mc:Fallback xmlns="">
          <p:pic>
            <p:nvPicPr>
              <p:cNvPr id="4" name="Ink 3">
                <a:extLst>
                  <a:ext uri="{FF2B5EF4-FFF2-40B4-BE49-F238E27FC236}">
                    <a16:creationId xmlns:a16="http://schemas.microsoft.com/office/drawing/2014/main" id="{4C2AA8A1-AEF5-66EB-A24B-C1890B5E33A3}"/>
                  </a:ext>
                </a:extLst>
              </p:cNvPr>
              <p:cNvPicPr/>
              <p:nvPr/>
            </p:nvPicPr>
            <p:blipFill>
              <a:blip r:embed="rId7"/>
              <a:stretch>
                <a:fillRect/>
              </a:stretch>
            </p:blipFill>
            <p:spPr>
              <a:xfrm>
                <a:off x="6618082" y="3699547"/>
                <a:ext cx="1597680" cy="92880"/>
              </a:xfrm>
              <a:prstGeom prst="rect">
                <a:avLst/>
              </a:prstGeom>
            </p:spPr>
          </p:pic>
        </mc:Fallback>
      </mc:AlternateContent>
      <p:grpSp>
        <p:nvGrpSpPr>
          <p:cNvPr id="9" name="Group 8">
            <a:extLst>
              <a:ext uri="{FF2B5EF4-FFF2-40B4-BE49-F238E27FC236}">
                <a16:creationId xmlns:a16="http://schemas.microsoft.com/office/drawing/2014/main" id="{15FE5456-99AB-FB0F-9031-78B415378177}"/>
              </a:ext>
            </a:extLst>
          </p:cNvPr>
          <p:cNvGrpSpPr/>
          <p:nvPr/>
        </p:nvGrpSpPr>
        <p:grpSpPr>
          <a:xfrm>
            <a:off x="1796602" y="4821667"/>
            <a:ext cx="2945520" cy="29520"/>
            <a:chOff x="1796602" y="4821667"/>
            <a:chExt cx="2945520" cy="29520"/>
          </a:xfrm>
        </p:grpSpPr>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C061C3D6-618C-B2D2-8415-1222E4B5DCB9}"/>
                    </a:ext>
                  </a:extLst>
                </p14:cNvPr>
                <p14:cNvContentPartPr/>
                <p14:nvPr/>
              </p14:nvContentPartPr>
              <p14:xfrm>
                <a:off x="3242002" y="4821667"/>
                <a:ext cx="1500120" cy="18000"/>
              </p14:xfrm>
            </p:contentPart>
          </mc:Choice>
          <mc:Fallback xmlns="">
            <p:pic>
              <p:nvPicPr>
                <p:cNvPr id="6" name="Ink 5">
                  <a:extLst>
                    <a:ext uri="{FF2B5EF4-FFF2-40B4-BE49-F238E27FC236}">
                      <a16:creationId xmlns:a16="http://schemas.microsoft.com/office/drawing/2014/main" id="{C061C3D6-618C-B2D2-8415-1222E4B5DCB9}"/>
                    </a:ext>
                  </a:extLst>
                </p:cNvPr>
                <p:cNvPicPr/>
                <p:nvPr/>
              </p:nvPicPr>
              <p:blipFill>
                <a:blip r:embed="rId9"/>
                <a:stretch>
                  <a:fillRect/>
                </a:stretch>
              </p:blipFill>
              <p:spPr>
                <a:xfrm>
                  <a:off x="3224362" y="4804027"/>
                  <a:ext cx="153576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D9F15F14-551A-9006-0E0F-E151F3E3AC28}"/>
                    </a:ext>
                  </a:extLst>
                </p14:cNvPr>
                <p14:cNvContentPartPr/>
                <p14:nvPr/>
              </p14:nvContentPartPr>
              <p14:xfrm>
                <a:off x="1796602" y="4841107"/>
                <a:ext cx="581400" cy="10080"/>
              </p14:xfrm>
            </p:contentPart>
          </mc:Choice>
          <mc:Fallback xmlns="">
            <p:pic>
              <p:nvPicPr>
                <p:cNvPr id="7" name="Ink 6">
                  <a:extLst>
                    <a:ext uri="{FF2B5EF4-FFF2-40B4-BE49-F238E27FC236}">
                      <a16:creationId xmlns:a16="http://schemas.microsoft.com/office/drawing/2014/main" id="{D9F15F14-551A-9006-0E0F-E151F3E3AC28}"/>
                    </a:ext>
                  </a:extLst>
                </p:cNvPr>
                <p:cNvPicPr/>
                <p:nvPr/>
              </p:nvPicPr>
              <p:blipFill>
                <a:blip r:embed="rId11"/>
                <a:stretch>
                  <a:fillRect/>
                </a:stretch>
              </p:blipFill>
              <p:spPr>
                <a:xfrm>
                  <a:off x="1778602" y="4823467"/>
                  <a:ext cx="617040" cy="45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02B2BD3F-D7E8-8A5D-5549-58DA8EBE2486}"/>
                  </a:ext>
                </a:extLst>
              </p14:cNvPr>
              <p14:cNvContentPartPr/>
              <p14:nvPr/>
            </p14:nvContentPartPr>
            <p14:xfrm>
              <a:off x="3582562" y="5513227"/>
              <a:ext cx="1951920" cy="112680"/>
            </p14:xfrm>
          </p:contentPart>
        </mc:Choice>
        <mc:Fallback xmlns="">
          <p:pic>
            <p:nvPicPr>
              <p:cNvPr id="10" name="Ink 9">
                <a:extLst>
                  <a:ext uri="{FF2B5EF4-FFF2-40B4-BE49-F238E27FC236}">
                    <a16:creationId xmlns:a16="http://schemas.microsoft.com/office/drawing/2014/main" id="{02B2BD3F-D7E8-8A5D-5549-58DA8EBE2486}"/>
                  </a:ext>
                </a:extLst>
              </p:cNvPr>
              <p:cNvPicPr/>
              <p:nvPr/>
            </p:nvPicPr>
            <p:blipFill>
              <a:blip r:embed="rId13"/>
              <a:stretch>
                <a:fillRect/>
              </a:stretch>
            </p:blipFill>
            <p:spPr>
              <a:xfrm>
                <a:off x="3564562" y="5495587"/>
                <a:ext cx="1987560" cy="148320"/>
              </a:xfrm>
              <a:prstGeom prst="rect">
                <a:avLst/>
              </a:prstGeom>
            </p:spPr>
          </p:pic>
        </mc:Fallback>
      </mc:AlternateContent>
    </p:spTree>
    <p:extLst>
      <p:ext uri="{BB962C8B-B14F-4D97-AF65-F5344CB8AC3E}">
        <p14:creationId xmlns:p14="http://schemas.microsoft.com/office/powerpoint/2010/main" val="19584407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documents and charts">
            <a:extLst>
              <a:ext uri="{FF2B5EF4-FFF2-40B4-BE49-F238E27FC236}">
                <a16:creationId xmlns:a16="http://schemas.microsoft.com/office/drawing/2014/main" id="{D9D98902-1885-E728-E39F-6AEF659202A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ADAEB5-3801-D6DF-5471-F33407035648}"/>
              </a:ext>
            </a:extLst>
          </p:cNvPr>
          <p:cNvSpPr>
            <a:spLocks noGrp="1"/>
          </p:cNvSpPr>
          <p:nvPr>
            <p:ph type="title"/>
          </p:nvPr>
        </p:nvSpPr>
        <p:spPr>
          <a:xfrm>
            <a:off x="838200" y="365125"/>
            <a:ext cx="5637756" cy="1899912"/>
          </a:xfrm>
        </p:spPr>
        <p:txBody>
          <a:bodyPr>
            <a:normAutofit/>
          </a:bodyPr>
          <a:lstStyle/>
          <a:p>
            <a:r>
              <a:rPr lang="en-US" sz="4000" dirty="0"/>
              <a:t>2 - Rising Importance of AI and Data Analytics Roles</a:t>
            </a:r>
          </a:p>
        </p:txBody>
      </p:sp>
      <p:sp>
        <p:nvSpPr>
          <p:cNvPr id="3" name="Content Placeholder 2">
            <a:extLst>
              <a:ext uri="{FF2B5EF4-FFF2-40B4-BE49-F238E27FC236}">
                <a16:creationId xmlns:a16="http://schemas.microsoft.com/office/drawing/2014/main" id="{289CB725-2AA0-8049-DCCA-2D6B1BF98BA6}"/>
              </a:ext>
            </a:extLst>
          </p:cNvPr>
          <p:cNvSpPr>
            <a:spLocks noGrp="1"/>
          </p:cNvSpPr>
          <p:nvPr>
            <p:ph idx="1"/>
          </p:nvPr>
        </p:nvSpPr>
        <p:spPr>
          <a:xfrm>
            <a:off x="838200" y="2434201"/>
            <a:ext cx="5257800" cy="4058674"/>
          </a:xfrm>
        </p:spPr>
        <p:txBody>
          <a:bodyPr>
            <a:normAutofit/>
          </a:bodyPr>
          <a:lstStyle/>
          <a:p>
            <a:r>
              <a:rPr lang="en-US" sz="2000" dirty="0"/>
              <a:t>Increased focus on roles like </a:t>
            </a:r>
            <a:r>
              <a:rPr lang="en-US" sz="2000" dirty="0">
                <a:solidFill>
                  <a:srgbClr val="F79581"/>
                </a:solidFill>
              </a:rPr>
              <a:t>AI engineering, SAP, data science, full-stack development, and development operations</a:t>
            </a:r>
            <a:r>
              <a:rPr lang="en-US" sz="2000" dirty="0"/>
              <a:t>.</a:t>
            </a:r>
          </a:p>
          <a:p>
            <a:r>
              <a:rPr lang="en-US" sz="2000" dirty="0"/>
              <a:t>The push for digitalization is influenced by the challenges presented by the global economy and the need for companies to </a:t>
            </a:r>
            <a:r>
              <a:rPr lang="en-US" sz="2000" dirty="0">
                <a:solidFill>
                  <a:srgbClr val="F79581"/>
                </a:solidFill>
              </a:rPr>
              <a:t>adapt swiftly </a:t>
            </a:r>
            <a:r>
              <a:rPr lang="en-US" sz="2000" dirty="0"/>
              <a:t>in volatile conditions.</a:t>
            </a:r>
          </a:p>
          <a:p>
            <a:r>
              <a:rPr lang="en-US" sz="2000" dirty="0"/>
              <a:t>JTMs emphasize a rising demand for skills in </a:t>
            </a:r>
            <a:r>
              <a:rPr lang="en-US" sz="2000" dirty="0">
                <a:solidFill>
                  <a:srgbClr val="F79581"/>
                </a:solidFill>
              </a:rPr>
              <a:t>software engineering</a:t>
            </a:r>
            <a:r>
              <a:rPr lang="en-US" sz="2000" dirty="0"/>
              <a:t>, </a:t>
            </a:r>
            <a:r>
              <a:rPr lang="en-US" sz="2000" dirty="0">
                <a:solidFill>
                  <a:srgbClr val="F79581"/>
                </a:solidFill>
              </a:rPr>
              <a:t>cloud</a:t>
            </a:r>
            <a:r>
              <a:rPr lang="en-US" sz="2000" dirty="0"/>
              <a:t> and mobility, as well as AI and </a:t>
            </a:r>
            <a:r>
              <a:rPr lang="en-US" sz="2000" dirty="0">
                <a:solidFill>
                  <a:srgbClr val="F79581"/>
                </a:solidFill>
              </a:rPr>
              <a:t>analytics</a:t>
            </a:r>
            <a:r>
              <a:rPr lang="en-US" sz="2000" dirty="0"/>
              <a:t>.</a:t>
            </a:r>
          </a:p>
        </p:txBody>
      </p:sp>
    </p:spTree>
    <p:extLst>
      <p:ext uri="{BB962C8B-B14F-4D97-AF65-F5344CB8AC3E}">
        <p14:creationId xmlns:p14="http://schemas.microsoft.com/office/powerpoint/2010/main" val="23355779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Numbers on a digital display">
            <a:extLst>
              <a:ext uri="{FF2B5EF4-FFF2-40B4-BE49-F238E27FC236}">
                <a16:creationId xmlns:a16="http://schemas.microsoft.com/office/drawing/2014/main" id="{27070139-3728-D93F-06F0-36B796235187}"/>
              </a:ext>
            </a:extLst>
          </p:cNvPr>
          <p:cNvPicPr>
            <a:picLocks noChangeAspect="1"/>
          </p:cNvPicPr>
          <p:nvPr/>
        </p:nvPicPr>
        <p:blipFill>
          <a:blip r:embed="rId2"/>
          <a:srcRect/>
          <a:stretch/>
        </p:blipFill>
        <p:spPr>
          <a:xfrm>
            <a:off x="2522356" y="204217"/>
            <a:ext cx="9669642" cy="6449575"/>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5C1B62-06D3-8867-75D3-9D5852D971F7}"/>
              </a:ext>
            </a:extLst>
          </p:cNvPr>
          <p:cNvSpPr>
            <a:spLocks noGrp="1"/>
          </p:cNvSpPr>
          <p:nvPr>
            <p:ph type="title"/>
          </p:nvPr>
        </p:nvSpPr>
        <p:spPr>
          <a:xfrm>
            <a:off x="838200" y="365125"/>
            <a:ext cx="6213953" cy="1899912"/>
          </a:xfrm>
        </p:spPr>
        <p:txBody>
          <a:bodyPr>
            <a:normAutofit/>
          </a:bodyPr>
          <a:lstStyle/>
          <a:p>
            <a:r>
              <a:rPr lang="en-US" sz="4000" dirty="0"/>
              <a:t>3.Expansion of IT Roles in the Financial Services Industry</a:t>
            </a:r>
          </a:p>
        </p:txBody>
      </p:sp>
      <p:sp>
        <p:nvSpPr>
          <p:cNvPr id="3" name="Content Placeholder 2">
            <a:extLst>
              <a:ext uri="{FF2B5EF4-FFF2-40B4-BE49-F238E27FC236}">
                <a16:creationId xmlns:a16="http://schemas.microsoft.com/office/drawing/2014/main" id="{EEF38ABC-63EE-BC2D-BECF-C028E0CC7202}"/>
              </a:ext>
            </a:extLst>
          </p:cNvPr>
          <p:cNvSpPr>
            <a:spLocks noGrp="1"/>
          </p:cNvSpPr>
          <p:nvPr>
            <p:ph idx="1"/>
          </p:nvPr>
        </p:nvSpPr>
        <p:spPr>
          <a:xfrm>
            <a:off x="838200" y="2434201"/>
            <a:ext cx="4923773" cy="3742762"/>
          </a:xfrm>
        </p:spPr>
        <p:txBody>
          <a:bodyPr>
            <a:normAutofit/>
          </a:bodyPr>
          <a:lstStyle/>
          <a:p>
            <a:r>
              <a:rPr lang="en-US" sz="2000" dirty="0"/>
              <a:t>A report by Singapore’s NTUC </a:t>
            </a:r>
            <a:r>
              <a:rPr lang="en-US" sz="2000" dirty="0" err="1"/>
              <a:t>LearningHub</a:t>
            </a:r>
            <a:r>
              <a:rPr lang="en-US" sz="2000" dirty="0"/>
              <a:t> indicates that 84% of employers believe there is a growing requirement for employees to possess foundational </a:t>
            </a:r>
            <a:r>
              <a:rPr lang="en-US" sz="2000" dirty="0">
                <a:solidFill>
                  <a:srgbClr val="F79581"/>
                </a:solidFill>
              </a:rPr>
              <a:t>coding skills</a:t>
            </a:r>
            <a:r>
              <a:rPr lang="en-US" sz="2000" dirty="0"/>
              <a:t>.</a:t>
            </a:r>
          </a:p>
          <a:p>
            <a:r>
              <a:rPr lang="en-US" sz="2000" dirty="0"/>
              <a:t>In general, Singapore's </a:t>
            </a:r>
            <a:r>
              <a:rPr lang="en-US" sz="2000" dirty="0">
                <a:solidFill>
                  <a:srgbClr val="F79581"/>
                </a:solidFill>
              </a:rPr>
              <a:t>IT consulting </a:t>
            </a:r>
            <a:r>
              <a:rPr lang="en-US" sz="2000" dirty="0"/>
              <a:t>companies highlights the continued </a:t>
            </a:r>
            <a:r>
              <a:rPr lang="en-US" sz="2000" dirty="0">
                <a:solidFill>
                  <a:srgbClr val="F79581"/>
                </a:solidFill>
              </a:rPr>
              <a:t>necessity for proficiency </a:t>
            </a:r>
            <a:r>
              <a:rPr lang="en-US" sz="2000" dirty="0"/>
              <a:t>in JavaScript, C, and Python to support company automation and digital transition.</a:t>
            </a:r>
            <a:endParaRPr lang="en-US" sz="2000" dirty="0">
              <a:solidFill>
                <a:srgbClr val="F79581"/>
              </a:solidFill>
            </a:endParaRPr>
          </a:p>
        </p:txBody>
      </p:sp>
    </p:spTree>
    <p:extLst>
      <p:ext uri="{BB962C8B-B14F-4D97-AF65-F5344CB8AC3E}">
        <p14:creationId xmlns:p14="http://schemas.microsoft.com/office/powerpoint/2010/main" val="20601105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1958CA-F365-4311-4A94-AAB6EF57AC00}"/>
              </a:ext>
            </a:extLst>
          </p:cNvPr>
          <p:cNvSpPr>
            <a:spLocks noGrp="1"/>
          </p:cNvSpPr>
          <p:nvPr>
            <p:ph type="title"/>
          </p:nvPr>
        </p:nvSpPr>
        <p:spPr>
          <a:xfrm>
            <a:off x="838201" y="345810"/>
            <a:ext cx="5120561" cy="1325563"/>
          </a:xfrm>
        </p:spPr>
        <p:txBody>
          <a:bodyPr>
            <a:normAutofit/>
          </a:bodyPr>
          <a:lstStyle/>
          <a:p>
            <a:r>
              <a:rPr lang="en-US" dirty="0"/>
              <a:t>Hi! My name is </a:t>
            </a:r>
            <a:r>
              <a:rPr lang="en-US" dirty="0" err="1"/>
              <a:t>Giom</a:t>
            </a:r>
            <a:endParaRPr lang="en-US" dirty="0"/>
          </a:p>
        </p:txBody>
      </p:sp>
      <p:sp>
        <p:nvSpPr>
          <p:cNvPr id="3" name="Content Placeholder 2">
            <a:extLst>
              <a:ext uri="{FF2B5EF4-FFF2-40B4-BE49-F238E27FC236}">
                <a16:creationId xmlns:a16="http://schemas.microsoft.com/office/drawing/2014/main" id="{71411712-17F0-FAF0-0903-C83DDA59E151}"/>
              </a:ext>
            </a:extLst>
          </p:cNvPr>
          <p:cNvSpPr>
            <a:spLocks noGrp="1"/>
          </p:cNvSpPr>
          <p:nvPr>
            <p:ph idx="1"/>
          </p:nvPr>
        </p:nvSpPr>
        <p:spPr>
          <a:xfrm>
            <a:off x="838201" y="1825625"/>
            <a:ext cx="5092194" cy="4351338"/>
          </a:xfrm>
        </p:spPr>
        <p:txBody>
          <a:bodyPr>
            <a:normAutofit/>
          </a:bodyPr>
          <a:lstStyle/>
          <a:p>
            <a:pPr marL="0" indent="0">
              <a:buNone/>
            </a:pPr>
            <a:r>
              <a:rPr lang="en-SG" sz="2000" b="0" i="0" dirty="0">
                <a:effectLst/>
                <a:latin typeface="Söhne"/>
              </a:rPr>
              <a:t>Head of Product (South Asia) at Synpulse. </a:t>
            </a:r>
          </a:p>
          <a:p>
            <a:pPr marL="0" indent="0">
              <a:buNone/>
            </a:pPr>
            <a:r>
              <a:rPr lang="en-SG" sz="2000" dirty="0">
                <a:latin typeface="Söhne"/>
              </a:rPr>
              <a:t>15 Years in Asia</a:t>
            </a:r>
          </a:p>
          <a:p>
            <a:pPr marL="0" indent="0">
              <a:buNone/>
            </a:pPr>
            <a:r>
              <a:rPr lang="en-SG" sz="2000" b="0" i="0" dirty="0">
                <a:effectLst/>
                <a:latin typeface="Söhne"/>
              </a:rPr>
              <a:t>10 Years in Software SaaS </a:t>
            </a:r>
          </a:p>
          <a:p>
            <a:pPr marL="0" indent="0">
              <a:buNone/>
            </a:pPr>
            <a:r>
              <a:rPr lang="en-SG" sz="2000" b="0" i="0" dirty="0">
                <a:effectLst/>
                <a:latin typeface="Söhne"/>
              </a:rPr>
              <a:t>10 Years in Sales for APAC</a:t>
            </a:r>
          </a:p>
          <a:p>
            <a:pPr marL="0" indent="0">
              <a:buNone/>
            </a:pPr>
            <a:r>
              <a:rPr lang="en-SG" sz="2000" b="0" i="0" dirty="0">
                <a:effectLst/>
                <a:latin typeface="Söhne"/>
              </a:rPr>
              <a:t>IE Busines</a:t>
            </a:r>
            <a:r>
              <a:rPr lang="en-SG" sz="2000" dirty="0">
                <a:latin typeface="Söhne"/>
              </a:rPr>
              <a:t>s </a:t>
            </a:r>
            <a:r>
              <a:rPr lang="en-SG" sz="2000" b="0" i="0" dirty="0">
                <a:effectLst/>
                <a:latin typeface="Söhne"/>
              </a:rPr>
              <a:t>Business School: Executive MBA. </a:t>
            </a:r>
          </a:p>
          <a:p>
            <a:pPr marL="0" indent="0">
              <a:buNone/>
            </a:pPr>
            <a:r>
              <a:rPr lang="en-SG" sz="2000" dirty="0">
                <a:latin typeface="Söhne"/>
              </a:rPr>
              <a:t>CNAM Engineer</a:t>
            </a:r>
          </a:p>
          <a:p>
            <a:pPr marL="0" indent="0">
              <a:buNone/>
            </a:pPr>
            <a:endParaRPr lang="en-SG" sz="2000" dirty="0">
              <a:latin typeface="Söhne"/>
            </a:endParaRPr>
          </a:p>
          <a:p>
            <a:pPr marL="0" indent="0">
              <a:buNone/>
            </a:pPr>
            <a:r>
              <a:rPr lang="en-SG" sz="2000" b="0" i="0" dirty="0">
                <a:effectLst/>
                <a:latin typeface="Söhne"/>
              </a:rPr>
              <a:t>He brings innovation with AI and manages a complex roadmap for Banking SaaS products with 4 squads to address industry-focus challenges in the finance industry.</a:t>
            </a:r>
          </a:p>
        </p:txBody>
      </p:sp>
      <p:sp>
        <p:nvSpPr>
          <p:cNvPr id="44" name="Oval 4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4" descr="Profile photo of Guillaume Panot">
            <a:extLst>
              <a:ext uri="{FF2B5EF4-FFF2-40B4-BE49-F238E27FC236}">
                <a16:creationId xmlns:a16="http://schemas.microsoft.com/office/drawing/2014/main" id="{46231EB1-5867-EC22-F9A1-3D54B4CFEF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74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46" name="Arc 4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descr="Eiffel Tower in twilight">
            <a:extLst>
              <a:ext uri="{FF2B5EF4-FFF2-40B4-BE49-F238E27FC236}">
                <a16:creationId xmlns:a16="http://schemas.microsoft.com/office/drawing/2014/main" id="{50AEB032-F344-F957-97FA-96FDE212286C}"/>
              </a:ext>
            </a:extLst>
          </p:cNvPr>
          <p:cNvPicPr>
            <a:picLocks noChangeAspect="1"/>
          </p:cNvPicPr>
          <p:nvPr/>
        </p:nvPicPr>
        <p:blipFill>
          <a:blip r:embed="rId3"/>
          <a:srcRect l="10999" r="10999"/>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6" name="Oval 5">
            <a:extLst>
              <a:ext uri="{FF2B5EF4-FFF2-40B4-BE49-F238E27FC236}">
                <a16:creationId xmlns:a16="http://schemas.microsoft.com/office/drawing/2014/main" id="{FF7F9B36-A6E0-163F-75FE-92B704145792}"/>
              </a:ext>
            </a:extLst>
          </p:cNvPr>
          <p:cNvSpPr/>
          <p:nvPr/>
        </p:nvSpPr>
        <p:spPr>
          <a:xfrm>
            <a:off x="10323570" y="1254881"/>
            <a:ext cx="1141485" cy="114148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70094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Empty office area">
            <a:extLst>
              <a:ext uri="{FF2B5EF4-FFF2-40B4-BE49-F238E27FC236}">
                <a16:creationId xmlns:a16="http://schemas.microsoft.com/office/drawing/2014/main" id="{27070139-3728-D93F-06F0-36B7962351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5C1B62-06D3-8867-75D3-9D5852D971F7}"/>
              </a:ext>
            </a:extLst>
          </p:cNvPr>
          <p:cNvSpPr>
            <a:spLocks noGrp="1"/>
          </p:cNvSpPr>
          <p:nvPr>
            <p:ph type="title"/>
          </p:nvPr>
        </p:nvSpPr>
        <p:spPr>
          <a:xfrm>
            <a:off x="838200" y="365125"/>
            <a:ext cx="5023981" cy="1899912"/>
          </a:xfrm>
        </p:spPr>
        <p:txBody>
          <a:bodyPr>
            <a:normAutofit/>
          </a:bodyPr>
          <a:lstStyle/>
          <a:p>
            <a:r>
              <a:rPr lang="en-US" sz="4000" dirty="0"/>
              <a:t>4 - Essential Nature of Coding Skills</a:t>
            </a:r>
          </a:p>
        </p:txBody>
      </p:sp>
      <p:sp>
        <p:nvSpPr>
          <p:cNvPr id="6" name="Content Placeholder 2">
            <a:extLst>
              <a:ext uri="{FF2B5EF4-FFF2-40B4-BE49-F238E27FC236}">
                <a16:creationId xmlns:a16="http://schemas.microsoft.com/office/drawing/2014/main" id="{B249921A-A99B-C96F-B206-B6250C394CC5}"/>
              </a:ext>
            </a:extLst>
          </p:cNvPr>
          <p:cNvSpPr>
            <a:spLocks noGrp="1"/>
          </p:cNvSpPr>
          <p:nvPr>
            <p:ph idx="1"/>
          </p:nvPr>
        </p:nvSpPr>
        <p:spPr>
          <a:xfrm>
            <a:off x="838200" y="2434201"/>
            <a:ext cx="5662808" cy="4317328"/>
          </a:xfrm>
        </p:spPr>
        <p:txBody>
          <a:bodyPr>
            <a:normAutofit fontScale="92500" lnSpcReduction="10000"/>
          </a:bodyPr>
          <a:lstStyle/>
          <a:p>
            <a:r>
              <a:rPr lang="en-US" sz="2000" dirty="0"/>
              <a:t>The Industry Transformation Map (ITM) 2025 aims for Singapore to become a prominent financial center in Asia, expecting an average annual growth of </a:t>
            </a:r>
            <a:r>
              <a:rPr lang="en-US" sz="2000" dirty="0">
                <a:solidFill>
                  <a:srgbClr val="F79581"/>
                </a:solidFill>
              </a:rPr>
              <a:t>4-5% for the financial sector</a:t>
            </a:r>
            <a:r>
              <a:rPr lang="en-US" sz="2000" dirty="0"/>
              <a:t>.</a:t>
            </a:r>
          </a:p>
          <a:p>
            <a:pPr marL="0" indent="0">
              <a:buNone/>
            </a:pPr>
            <a:r>
              <a:rPr lang="en-US" sz="2000" dirty="0"/>
              <a:t>IT roles in the financial sector will focus on:</a:t>
            </a:r>
          </a:p>
          <a:p>
            <a:r>
              <a:rPr lang="en-US" sz="2000" dirty="0">
                <a:solidFill>
                  <a:srgbClr val="F79581"/>
                </a:solidFill>
              </a:rPr>
              <a:t>Digitalizing financial infrastructure </a:t>
            </a:r>
            <a:r>
              <a:rPr lang="en-US" sz="2000" dirty="0"/>
              <a:t>and enhancing digital platform development.</a:t>
            </a:r>
          </a:p>
          <a:p>
            <a:r>
              <a:rPr lang="en-US" sz="2000" dirty="0"/>
              <a:t>Supporting the </a:t>
            </a:r>
            <a:r>
              <a:rPr lang="en-US" sz="2000" dirty="0">
                <a:solidFill>
                  <a:srgbClr val="F79581"/>
                </a:solidFill>
              </a:rPr>
              <a:t>net-zero transition</a:t>
            </a:r>
            <a:r>
              <a:rPr lang="en-US" sz="2000" dirty="0"/>
              <a:t> in Asia.</a:t>
            </a:r>
          </a:p>
          <a:p>
            <a:r>
              <a:rPr lang="en-US" sz="2000" dirty="0"/>
              <a:t>Enhancing the realm of </a:t>
            </a:r>
            <a:r>
              <a:rPr lang="en-US" sz="2000" dirty="0">
                <a:solidFill>
                  <a:srgbClr val="F79581"/>
                </a:solidFill>
              </a:rPr>
              <a:t>sustainable finance , ESG</a:t>
            </a:r>
            <a:r>
              <a:rPr lang="en-US" sz="2000" dirty="0"/>
              <a:t>.</a:t>
            </a:r>
          </a:p>
          <a:p>
            <a:r>
              <a:rPr lang="en-US" sz="2000" dirty="0"/>
              <a:t>Improving </a:t>
            </a:r>
            <a:r>
              <a:rPr lang="en-US" sz="2000" dirty="0">
                <a:solidFill>
                  <a:srgbClr val="F79581"/>
                </a:solidFill>
              </a:rPr>
              <a:t>cross-border payment </a:t>
            </a:r>
            <a:r>
              <a:rPr lang="en-US" sz="2000" dirty="0"/>
              <a:t>linkage and digital currency connectivity.</a:t>
            </a:r>
          </a:p>
          <a:p>
            <a:r>
              <a:rPr lang="en-US" sz="2000" dirty="0"/>
              <a:t>The MAS reported over 3,000 new IT roles in the financial services in 2022, indicating the sector's </a:t>
            </a:r>
            <a:r>
              <a:rPr lang="en-US" sz="2000" dirty="0">
                <a:solidFill>
                  <a:srgbClr val="F79581"/>
                </a:solidFill>
              </a:rPr>
              <a:t>growing demand </a:t>
            </a:r>
            <a:r>
              <a:rPr lang="en-US" sz="2000" dirty="0"/>
              <a:t>for </a:t>
            </a:r>
            <a:r>
              <a:rPr lang="en-US" sz="2000" dirty="0">
                <a:solidFill>
                  <a:srgbClr val="F79581"/>
                </a:solidFill>
              </a:rPr>
              <a:t>IT talent.</a:t>
            </a:r>
          </a:p>
          <a:p>
            <a:endParaRPr lang="en-US" sz="2000" dirty="0"/>
          </a:p>
        </p:txBody>
      </p:sp>
    </p:spTree>
    <p:extLst>
      <p:ext uri="{BB962C8B-B14F-4D97-AF65-F5344CB8AC3E}">
        <p14:creationId xmlns:p14="http://schemas.microsoft.com/office/powerpoint/2010/main" val="29911608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gital financial graph">
            <a:extLst>
              <a:ext uri="{FF2B5EF4-FFF2-40B4-BE49-F238E27FC236}">
                <a16:creationId xmlns:a16="http://schemas.microsoft.com/office/drawing/2014/main" id="{783AF955-F355-4B72-5350-DDC7202FF0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46D916-0413-4D9C-FB60-783F77E6C835}"/>
              </a:ext>
            </a:extLst>
          </p:cNvPr>
          <p:cNvSpPr>
            <a:spLocks noGrp="1"/>
          </p:cNvSpPr>
          <p:nvPr>
            <p:ph type="title"/>
          </p:nvPr>
        </p:nvSpPr>
        <p:spPr>
          <a:xfrm>
            <a:off x="838200" y="365125"/>
            <a:ext cx="6264058" cy="1899912"/>
          </a:xfrm>
        </p:spPr>
        <p:txBody>
          <a:bodyPr>
            <a:normAutofit/>
          </a:bodyPr>
          <a:lstStyle/>
          <a:p>
            <a:r>
              <a:rPr lang="en-US" sz="3700" dirty="0"/>
              <a:t>5 - Cybersecurity Taking Center Stage in Financial Services IT</a:t>
            </a:r>
          </a:p>
        </p:txBody>
      </p:sp>
      <p:sp>
        <p:nvSpPr>
          <p:cNvPr id="3" name="Content Placeholder 2">
            <a:extLst>
              <a:ext uri="{FF2B5EF4-FFF2-40B4-BE49-F238E27FC236}">
                <a16:creationId xmlns:a16="http://schemas.microsoft.com/office/drawing/2014/main" id="{00466C7E-6225-FBC8-2556-E705248DDEE1}"/>
              </a:ext>
            </a:extLst>
          </p:cNvPr>
          <p:cNvSpPr>
            <a:spLocks noGrp="1"/>
          </p:cNvSpPr>
          <p:nvPr>
            <p:ph idx="1"/>
          </p:nvPr>
        </p:nvSpPr>
        <p:spPr>
          <a:xfrm>
            <a:off x="838200" y="2066065"/>
            <a:ext cx="5662808" cy="4275357"/>
          </a:xfrm>
        </p:spPr>
        <p:txBody>
          <a:bodyPr>
            <a:normAutofit/>
          </a:bodyPr>
          <a:lstStyle/>
          <a:p>
            <a:r>
              <a:rPr lang="en-SG" sz="2000" b="0" i="0" dirty="0">
                <a:effectLst/>
                <a:latin typeface="Söhne"/>
              </a:rPr>
              <a:t>The growth of the financial services sector in Singapore brings challenges, especially around </a:t>
            </a:r>
            <a:r>
              <a:rPr lang="en-SG" sz="2000" b="0" i="0" dirty="0">
                <a:solidFill>
                  <a:srgbClr val="F79581"/>
                </a:solidFill>
                <a:effectLst/>
                <a:latin typeface="Söhne"/>
              </a:rPr>
              <a:t>cybersecurity</a:t>
            </a:r>
            <a:r>
              <a:rPr lang="en-SG" sz="2000" b="0" i="0" dirty="0">
                <a:effectLst/>
                <a:latin typeface="Söhne"/>
              </a:rPr>
              <a:t>.</a:t>
            </a:r>
          </a:p>
          <a:p>
            <a:r>
              <a:rPr lang="en-SG" sz="2000" b="0" i="0" dirty="0">
                <a:effectLst/>
                <a:latin typeface="Söhne"/>
              </a:rPr>
              <a:t>Vincent Loy of MAS highlights the increasing cyber risks associated with </a:t>
            </a:r>
            <a:r>
              <a:rPr lang="en-SG" sz="2000" b="0" i="0" dirty="0">
                <a:solidFill>
                  <a:srgbClr val="F79581"/>
                </a:solidFill>
                <a:effectLst/>
                <a:latin typeface="Söhne"/>
              </a:rPr>
              <a:t>third-party service adoption </a:t>
            </a:r>
            <a:r>
              <a:rPr lang="en-SG" sz="2000" b="0" i="0" dirty="0">
                <a:effectLst/>
                <a:latin typeface="Söhne"/>
              </a:rPr>
              <a:t>by financial institutions.</a:t>
            </a:r>
          </a:p>
          <a:p>
            <a:r>
              <a:rPr lang="en-SG" sz="2000" b="0" i="0" dirty="0">
                <a:effectLst/>
                <a:latin typeface="Söhne"/>
              </a:rPr>
              <a:t>The success of ITM's objectives requires a sturdy and secure digital infrastructure.</a:t>
            </a:r>
          </a:p>
          <a:p>
            <a:r>
              <a:rPr lang="en-SG" sz="2000" b="0" i="0" dirty="0">
                <a:effectLst/>
                <a:latin typeface="Söhne"/>
              </a:rPr>
              <a:t>Professionals </a:t>
            </a:r>
            <a:r>
              <a:rPr lang="en-SG" sz="2000" b="0" i="0" dirty="0">
                <a:solidFill>
                  <a:srgbClr val="F79581"/>
                </a:solidFill>
                <a:effectLst/>
                <a:latin typeface="Söhne"/>
              </a:rPr>
              <a:t>specializing in cloud security, application development security, and network security </a:t>
            </a:r>
            <a:r>
              <a:rPr lang="en-SG" sz="2000" b="0" i="0" dirty="0">
                <a:effectLst/>
                <a:latin typeface="Söhne"/>
              </a:rPr>
              <a:t>will find greater opportunities given the heightened demand for cybersecurity skills.</a:t>
            </a:r>
          </a:p>
          <a:p>
            <a:endParaRPr lang="en-SG" sz="2000" b="0" i="0" dirty="0">
              <a:effectLst/>
              <a:latin typeface="Söhne"/>
            </a:endParaRPr>
          </a:p>
          <a:p>
            <a:endParaRPr lang="en-SG" sz="2000" b="0" i="0" dirty="0">
              <a:effectLst/>
              <a:latin typeface="Söhne"/>
            </a:endParaRPr>
          </a:p>
          <a:p>
            <a:endParaRPr lang="en-SG" sz="2000" b="0" i="0" dirty="0">
              <a:effectLst/>
              <a:latin typeface="Söhne"/>
            </a:endParaRPr>
          </a:p>
          <a:p>
            <a:endParaRPr lang="en-SG" sz="2000" b="0" i="0" dirty="0">
              <a:effectLst/>
              <a:latin typeface="Söhne"/>
            </a:endParaRPr>
          </a:p>
        </p:txBody>
      </p:sp>
    </p:spTree>
    <p:extLst>
      <p:ext uri="{BB962C8B-B14F-4D97-AF65-F5344CB8AC3E}">
        <p14:creationId xmlns:p14="http://schemas.microsoft.com/office/powerpoint/2010/main" val="19029854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5">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7">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A robot using a laptop sitting on a blue chair">
            <a:extLst>
              <a:ext uri="{FF2B5EF4-FFF2-40B4-BE49-F238E27FC236}">
                <a16:creationId xmlns:a16="http://schemas.microsoft.com/office/drawing/2014/main" id="{2AD12230-91A9-20E4-278E-8A88F89CDC23}"/>
              </a:ext>
            </a:extLst>
          </p:cNvPr>
          <p:cNvPicPr>
            <a:picLocks noChangeAspect="1"/>
          </p:cNvPicPr>
          <p:nvPr/>
        </p:nvPicPr>
        <p:blipFill rotWithShape="1">
          <a:blip r:embed="rId3" cstate="email">
            <a:alphaModFix amt="60000"/>
            <a:extLst>
              <a:ext uri="{28A0092B-C50C-407E-A947-70E740481C1C}">
                <a14:useLocalDpi xmlns:a14="http://schemas.microsoft.com/office/drawing/2010/main"/>
              </a:ext>
            </a:extLst>
          </a:blip>
          <a:src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081F7830-EBB1-67FF-14B5-F72DACD7F54E}"/>
              </a:ext>
            </a:extLst>
          </p:cNvPr>
          <p:cNvSpPr>
            <a:spLocks noGrp="1"/>
          </p:cNvSpPr>
          <p:nvPr>
            <p:ph type="title"/>
          </p:nvPr>
        </p:nvSpPr>
        <p:spPr>
          <a:xfrm>
            <a:off x="838199" y="557189"/>
            <a:ext cx="5155263" cy="5571899"/>
          </a:xfrm>
        </p:spPr>
        <p:txBody>
          <a:bodyPr>
            <a:normAutofit/>
          </a:bodyPr>
          <a:lstStyle/>
          <a:p>
            <a:r>
              <a:rPr lang="en-US" dirty="0">
                <a:solidFill>
                  <a:srgbClr val="FFFFFF"/>
                </a:solidFill>
              </a:rPr>
              <a:t>5 - Challenges and headwinds</a:t>
            </a:r>
          </a:p>
        </p:txBody>
      </p:sp>
      <p:sp>
        <p:nvSpPr>
          <p:cNvPr id="4" name="Rectangle 3">
            <a:extLst>
              <a:ext uri="{FF2B5EF4-FFF2-40B4-BE49-F238E27FC236}">
                <a16:creationId xmlns:a16="http://schemas.microsoft.com/office/drawing/2014/main" id="{592529B2-82A9-2896-42C0-887AC6B226E9}"/>
              </a:ext>
            </a:extLst>
          </p:cNvPr>
          <p:cNvSpPr/>
          <p:nvPr/>
        </p:nvSpPr>
        <p:spPr>
          <a:xfrm>
            <a:off x="5810573" y="1470058"/>
            <a:ext cx="5928028" cy="3917882"/>
          </a:xfrm>
          <a:prstGeom prst="rect">
            <a:avLst/>
          </a:prstGeom>
          <a:solidFill>
            <a:srgbClr val="000000">
              <a:alpha val="7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9650696-D05F-8F52-131B-865EC99E6BB7}"/>
              </a:ext>
            </a:extLst>
          </p:cNvPr>
          <p:cNvSpPr>
            <a:spLocks noGrp="1"/>
          </p:cNvSpPr>
          <p:nvPr>
            <p:ph idx="1"/>
          </p:nvPr>
        </p:nvSpPr>
        <p:spPr>
          <a:xfrm>
            <a:off x="6195375" y="557189"/>
            <a:ext cx="5158424" cy="5571899"/>
          </a:xfrm>
        </p:spPr>
        <p:txBody>
          <a:bodyPr anchor="ctr">
            <a:normAutofit/>
          </a:bodyPr>
          <a:lstStyle/>
          <a:p>
            <a:endParaRPr lang="en-SG" sz="2000" b="0" i="0" dirty="0">
              <a:solidFill>
                <a:srgbClr val="FFFFFF"/>
              </a:solidFill>
              <a:effectLst/>
              <a:latin typeface="Söhne"/>
            </a:endParaRPr>
          </a:p>
          <a:p>
            <a:r>
              <a:rPr lang="en-SG" sz="2000" b="0" i="0" dirty="0">
                <a:solidFill>
                  <a:srgbClr val="FFFFFF"/>
                </a:solidFill>
                <a:effectLst/>
                <a:latin typeface="Söhne"/>
              </a:rPr>
              <a:t>Cybersecurity Concerns</a:t>
            </a:r>
          </a:p>
          <a:p>
            <a:r>
              <a:rPr lang="en-SG" sz="2000" b="0" i="0" dirty="0">
                <a:solidFill>
                  <a:srgbClr val="FFFFFF"/>
                </a:solidFill>
                <a:effectLst/>
                <a:latin typeface="Söhne"/>
              </a:rPr>
              <a:t>Regulatory Challenges</a:t>
            </a:r>
          </a:p>
          <a:p>
            <a:r>
              <a:rPr lang="en-SG" sz="2000" b="0" i="0" dirty="0">
                <a:solidFill>
                  <a:srgbClr val="FFFFFF"/>
                </a:solidFill>
                <a:effectLst/>
                <a:latin typeface="Söhne"/>
              </a:rPr>
              <a:t>Cultural Barriers to Digital Transformation</a:t>
            </a:r>
          </a:p>
          <a:p>
            <a:r>
              <a:rPr lang="en-SG" sz="2000" b="0" i="0" dirty="0">
                <a:solidFill>
                  <a:srgbClr val="FFFFFF"/>
                </a:solidFill>
                <a:effectLst/>
                <a:latin typeface="Söhne"/>
              </a:rPr>
              <a:t>Interest rate &gt; Economy slow down, S&amp;P Market correction</a:t>
            </a:r>
          </a:p>
          <a:p>
            <a:r>
              <a:rPr lang="en-SG" sz="2000" b="0" i="0" dirty="0">
                <a:solidFill>
                  <a:srgbClr val="FFFFFF"/>
                </a:solidFill>
                <a:effectLst/>
                <a:latin typeface="Söhne"/>
              </a:rPr>
              <a:t>China slow down</a:t>
            </a:r>
            <a:endParaRPr lang="en-US" sz="2000" dirty="0">
              <a:solidFill>
                <a:srgbClr val="FFFFFF"/>
              </a:solidFill>
            </a:endParaRPr>
          </a:p>
        </p:txBody>
      </p:sp>
      <p:pic>
        <p:nvPicPr>
          <p:cNvPr id="8" name="Picture 7">
            <a:extLst>
              <a:ext uri="{FF2B5EF4-FFF2-40B4-BE49-F238E27FC236}">
                <a16:creationId xmlns:a16="http://schemas.microsoft.com/office/drawing/2014/main" id="{2EF4E3C3-F05B-63DA-D904-35A3ED66E58C}"/>
              </a:ext>
            </a:extLst>
          </p:cNvPr>
          <p:cNvPicPr>
            <a:picLocks noChangeAspect="1"/>
          </p:cNvPicPr>
          <p:nvPr/>
        </p:nvPicPr>
        <p:blipFill>
          <a:blip r:embed="rId4"/>
          <a:stretch>
            <a:fillRect/>
          </a:stretch>
        </p:blipFill>
        <p:spPr>
          <a:xfrm>
            <a:off x="5540461" y="5249231"/>
            <a:ext cx="6468251" cy="1425073"/>
          </a:xfrm>
          <a:prstGeom prst="rect">
            <a:avLst/>
          </a:prstGeom>
        </p:spPr>
      </p:pic>
    </p:spTree>
    <p:extLst>
      <p:ext uri="{BB962C8B-B14F-4D97-AF65-F5344CB8AC3E}">
        <p14:creationId xmlns:p14="http://schemas.microsoft.com/office/powerpoint/2010/main" val="30008102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Infinite question marks in 3D rendering">
            <a:extLst>
              <a:ext uri="{FF2B5EF4-FFF2-40B4-BE49-F238E27FC236}">
                <a16:creationId xmlns:a16="http://schemas.microsoft.com/office/drawing/2014/main" id="{480E9698-4924-7D62-EFA0-8CAA96F6EF88}"/>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20" y="10"/>
            <a:ext cx="12191979" cy="6857990"/>
          </a:xfrm>
          <a:prstGeom prst="rect">
            <a:avLst/>
          </a:prstGeom>
        </p:spPr>
      </p:pic>
      <p:sp>
        <p:nvSpPr>
          <p:cNvPr id="18" name="Rectangle 17">
            <a:extLst>
              <a:ext uri="{FF2B5EF4-FFF2-40B4-BE49-F238E27FC236}">
                <a16:creationId xmlns:a16="http://schemas.microsoft.com/office/drawing/2014/main" id="{EB0222B5-B739-82A9-5CCC-C5585AE12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37B4BF-9A01-CD71-569C-726E4718C31A}"/>
              </a:ext>
            </a:extLst>
          </p:cNvPr>
          <p:cNvSpPr>
            <a:spLocks noGrp="1"/>
          </p:cNvSpPr>
          <p:nvPr>
            <p:ph type="title"/>
          </p:nvPr>
        </p:nvSpPr>
        <p:spPr>
          <a:xfrm>
            <a:off x="762000" y="1137434"/>
            <a:ext cx="7800660" cy="1520987"/>
          </a:xfrm>
        </p:spPr>
        <p:txBody>
          <a:bodyPr vert="horz" lIns="91440" tIns="45720" rIns="91440" bIns="45720" rtlCol="0" anchor="t">
            <a:normAutofit/>
          </a:bodyPr>
          <a:lstStyle/>
          <a:p>
            <a:r>
              <a:rPr lang="en-US" sz="4000" dirty="0">
                <a:solidFill>
                  <a:srgbClr val="FFFFFF"/>
                </a:solidFill>
              </a:rPr>
              <a:t>6 - Questions and Answers</a:t>
            </a:r>
          </a:p>
        </p:txBody>
      </p:sp>
      <p:sp>
        <p:nvSpPr>
          <p:cNvPr id="20" name="Rectangle 19">
            <a:extLst>
              <a:ext uri="{FF2B5EF4-FFF2-40B4-BE49-F238E27FC236}">
                <a16:creationId xmlns:a16="http://schemas.microsoft.com/office/drawing/2014/main" id="{5BE23E75-E7E9-4D9F-6D25-5512363F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78570" y="-449383"/>
            <a:ext cx="2425271" cy="12201588"/>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1B115DB-65EB-3FC3-7284-CFDF4ADC60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A04036A-43EA-D5F7-08E2-654074E71BF4}"/>
              </a:ext>
            </a:extLst>
          </p:cNvPr>
          <p:cNvSpPr txBox="1"/>
          <p:nvPr/>
        </p:nvSpPr>
        <p:spPr>
          <a:xfrm>
            <a:off x="865140" y="5258901"/>
            <a:ext cx="3760470" cy="369332"/>
          </a:xfrm>
          <a:prstGeom prst="rect">
            <a:avLst/>
          </a:prstGeom>
          <a:noFill/>
        </p:spPr>
        <p:txBody>
          <a:bodyPr wrap="square" rtlCol="0">
            <a:spAutoFit/>
          </a:bodyPr>
          <a:lstStyle/>
          <a:p>
            <a:r>
              <a:rPr lang="en-US" dirty="0"/>
              <a:t>Thank you!</a:t>
            </a:r>
          </a:p>
        </p:txBody>
      </p:sp>
    </p:spTree>
    <p:extLst>
      <p:ext uri="{BB962C8B-B14F-4D97-AF65-F5344CB8AC3E}">
        <p14:creationId xmlns:p14="http://schemas.microsoft.com/office/powerpoint/2010/main" val="1991194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2200"/>
                            </p:stCondLst>
                            <p:childTnLst>
                              <p:par>
                                <p:cTn id="9" presetID="1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F7F9B36-A6E0-163F-75FE-92B704145792}"/>
              </a:ext>
            </a:extLst>
          </p:cNvPr>
          <p:cNvSpPr/>
          <p:nvPr/>
        </p:nvSpPr>
        <p:spPr>
          <a:xfrm>
            <a:off x="10323570" y="1254881"/>
            <a:ext cx="1141485" cy="114148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A787FBD-211D-BC0D-5FFA-91B85590C75B}"/>
              </a:ext>
            </a:extLst>
          </p:cNvPr>
          <p:cNvSpPr txBox="1">
            <a:spLocks/>
          </p:cNvSpPr>
          <p:nvPr/>
        </p:nvSpPr>
        <p:spPr>
          <a:xfrm>
            <a:off x="838201" y="599206"/>
            <a:ext cx="918153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Synpulse</a:t>
            </a:r>
            <a:r>
              <a:rPr lang="en-US" dirty="0"/>
              <a:t> Digital Transformation Goal</a:t>
            </a:r>
          </a:p>
        </p:txBody>
      </p:sp>
      <p:sp>
        <p:nvSpPr>
          <p:cNvPr id="9" name="Content Placeholder 2">
            <a:extLst>
              <a:ext uri="{FF2B5EF4-FFF2-40B4-BE49-F238E27FC236}">
                <a16:creationId xmlns:a16="http://schemas.microsoft.com/office/drawing/2014/main" id="{AD651D14-0644-A5DC-DC10-FAF9B1EB67D2}"/>
              </a:ext>
            </a:extLst>
          </p:cNvPr>
          <p:cNvSpPr txBox="1">
            <a:spLocks/>
          </p:cNvSpPr>
          <p:nvPr/>
        </p:nvSpPr>
        <p:spPr>
          <a:xfrm>
            <a:off x="2172261" y="1780911"/>
            <a:ext cx="7886667" cy="67457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SG" dirty="0">
                <a:latin typeface="Söhne"/>
              </a:rPr>
              <a:t>Building a $1Billion company (Valuation) in 2027 (4 years)</a:t>
            </a:r>
          </a:p>
        </p:txBody>
      </p:sp>
      <p:sp>
        <p:nvSpPr>
          <p:cNvPr id="10" name="Rounded Rectangle 9">
            <a:extLst>
              <a:ext uri="{FF2B5EF4-FFF2-40B4-BE49-F238E27FC236}">
                <a16:creationId xmlns:a16="http://schemas.microsoft.com/office/drawing/2014/main" id="{93602DCC-E3BB-1BE5-860D-7856C856D364}"/>
              </a:ext>
            </a:extLst>
          </p:cNvPr>
          <p:cNvSpPr/>
          <p:nvPr/>
        </p:nvSpPr>
        <p:spPr>
          <a:xfrm>
            <a:off x="2118684" y="2550618"/>
            <a:ext cx="2310714" cy="2310715"/>
          </a:xfrm>
          <a:prstGeom prst="round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Consulting</a:t>
            </a:r>
          </a:p>
          <a:p>
            <a:pPr algn="ctr"/>
            <a:r>
              <a:rPr lang="en-US" dirty="0"/>
              <a:t>Finance/ Insurance</a:t>
            </a:r>
          </a:p>
        </p:txBody>
      </p:sp>
      <p:sp>
        <p:nvSpPr>
          <p:cNvPr id="11" name="Rounded Rectangle 10">
            <a:extLst>
              <a:ext uri="{FF2B5EF4-FFF2-40B4-BE49-F238E27FC236}">
                <a16:creationId xmlns:a16="http://schemas.microsoft.com/office/drawing/2014/main" id="{9E0E1336-C1D2-A86B-3B9C-6EB79DC12A5D}"/>
              </a:ext>
            </a:extLst>
          </p:cNvPr>
          <p:cNvSpPr/>
          <p:nvPr/>
        </p:nvSpPr>
        <p:spPr>
          <a:xfrm>
            <a:off x="5065770" y="2550618"/>
            <a:ext cx="2310714" cy="231071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a:t>
            </a:r>
          </a:p>
          <a:p>
            <a:pPr algn="ctr"/>
            <a:r>
              <a:rPr lang="en-US" dirty="0"/>
              <a:t>(B2B SaaS)</a:t>
            </a:r>
          </a:p>
        </p:txBody>
      </p:sp>
      <p:sp>
        <p:nvSpPr>
          <p:cNvPr id="12" name="Rounded Rectangle 11">
            <a:extLst>
              <a:ext uri="{FF2B5EF4-FFF2-40B4-BE49-F238E27FC236}">
                <a16:creationId xmlns:a16="http://schemas.microsoft.com/office/drawing/2014/main" id="{13828B54-87F0-6740-1F62-CC70DC4B9C4D}"/>
              </a:ext>
            </a:extLst>
          </p:cNvPr>
          <p:cNvSpPr/>
          <p:nvPr/>
        </p:nvSpPr>
        <p:spPr>
          <a:xfrm>
            <a:off x="8012856" y="2550618"/>
            <a:ext cx="2310714" cy="23107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Service</a:t>
            </a:r>
          </a:p>
          <a:p>
            <a:pPr algn="ctr"/>
            <a:r>
              <a:rPr lang="en-US" dirty="0"/>
              <a:t>(Cloud)</a:t>
            </a:r>
          </a:p>
        </p:txBody>
      </p:sp>
      <p:sp>
        <p:nvSpPr>
          <p:cNvPr id="13" name="TextBox 12">
            <a:extLst>
              <a:ext uri="{FF2B5EF4-FFF2-40B4-BE49-F238E27FC236}">
                <a16:creationId xmlns:a16="http://schemas.microsoft.com/office/drawing/2014/main" id="{ECE69A2C-11DF-6F3D-3C8A-88B2442FE073}"/>
              </a:ext>
            </a:extLst>
          </p:cNvPr>
          <p:cNvSpPr txBox="1"/>
          <p:nvPr/>
        </p:nvSpPr>
        <p:spPr>
          <a:xfrm>
            <a:off x="2540873" y="5221393"/>
            <a:ext cx="1248033" cy="369332"/>
          </a:xfrm>
          <a:prstGeom prst="rect">
            <a:avLst/>
          </a:prstGeom>
          <a:noFill/>
        </p:spPr>
        <p:txBody>
          <a:bodyPr wrap="square" rtlCol="0">
            <a:spAutoFit/>
          </a:bodyPr>
          <a:lstStyle/>
          <a:p>
            <a:pPr algn="ctr"/>
            <a:r>
              <a:rPr lang="en-US" dirty="0"/>
              <a:t>x1.5</a:t>
            </a:r>
          </a:p>
        </p:txBody>
      </p:sp>
      <p:sp>
        <p:nvSpPr>
          <p:cNvPr id="14" name="TextBox 13">
            <a:extLst>
              <a:ext uri="{FF2B5EF4-FFF2-40B4-BE49-F238E27FC236}">
                <a16:creationId xmlns:a16="http://schemas.microsoft.com/office/drawing/2014/main" id="{7D4B6CF2-9C0E-B45F-2B1F-1F73CFD9CFB9}"/>
              </a:ext>
            </a:extLst>
          </p:cNvPr>
          <p:cNvSpPr txBox="1"/>
          <p:nvPr/>
        </p:nvSpPr>
        <p:spPr>
          <a:xfrm>
            <a:off x="5469424" y="5226680"/>
            <a:ext cx="1248033" cy="369332"/>
          </a:xfrm>
          <a:prstGeom prst="rect">
            <a:avLst/>
          </a:prstGeom>
          <a:noFill/>
        </p:spPr>
        <p:txBody>
          <a:bodyPr wrap="square" rtlCol="0">
            <a:spAutoFit/>
          </a:bodyPr>
          <a:lstStyle/>
          <a:p>
            <a:pPr algn="ctr"/>
            <a:r>
              <a:rPr lang="en-US" dirty="0"/>
              <a:t>x3-5</a:t>
            </a:r>
          </a:p>
        </p:txBody>
      </p:sp>
      <p:sp>
        <p:nvSpPr>
          <p:cNvPr id="15" name="TextBox 14">
            <a:extLst>
              <a:ext uri="{FF2B5EF4-FFF2-40B4-BE49-F238E27FC236}">
                <a16:creationId xmlns:a16="http://schemas.microsoft.com/office/drawing/2014/main" id="{8E495160-4927-5700-7D8F-942FEB792ABC}"/>
              </a:ext>
            </a:extLst>
          </p:cNvPr>
          <p:cNvSpPr txBox="1"/>
          <p:nvPr/>
        </p:nvSpPr>
        <p:spPr>
          <a:xfrm>
            <a:off x="8544196" y="5231967"/>
            <a:ext cx="1248033" cy="369332"/>
          </a:xfrm>
          <a:prstGeom prst="rect">
            <a:avLst/>
          </a:prstGeom>
          <a:noFill/>
        </p:spPr>
        <p:txBody>
          <a:bodyPr wrap="square" rtlCol="0">
            <a:spAutoFit/>
          </a:bodyPr>
          <a:lstStyle/>
          <a:p>
            <a:pPr algn="ctr"/>
            <a:r>
              <a:rPr lang="en-US" dirty="0"/>
              <a:t>x5-10</a:t>
            </a:r>
          </a:p>
        </p:txBody>
      </p:sp>
      <p:sp>
        <p:nvSpPr>
          <p:cNvPr id="16" name="TextBox 15">
            <a:extLst>
              <a:ext uri="{FF2B5EF4-FFF2-40B4-BE49-F238E27FC236}">
                <a16:creationId xmlns:a16="http://schemas.microsoft.com/office/drawing/2014/main" id="{B8F45236-509F-61AB-24C8-6AEBD45CD8F8}"/>
              </a:ext>
            </a:extLst>
          </p:cNvPr>
          <p:cNvSpPr txBox="1"/>
          <p:nvPr/>
        </p:nvSpPr>
        <p:spPr>
          <a:xfrm>
            <a:off x="313288" y="5189382"/>
            <a:ext cx="1587343" cy="338554"/>
          </a:xfrm>
          <a:prstGeom prst="rect">
            <a:avLst/>
          </a:prstGeom>
          <a:noFill/>
        </p:spPr>
        <p:txBody>
          <a:bodyPr wrap="square" rtlCol="0">
            <a:spAutoFit/>
          </a:bodyPr>
          <a:lstStyle/>
          <a:p>
            <a:r>
              <a:rPr lang="en-US" sz="1600" dirty="0">
                <a:solidFill>
                  <a:schemeClr val="tx1">
                    <a:lumMod val="75000"/>
                  </a:schemeClr>
                </a:solidFill>
              </a:rPr>
              <a:t>Multiplier</a:t>
            </a:r>
          </a:p>
        </p:txBody>
      </p:sp>
      <p:sp>
        <p:nvSpPr>
          <p:cNvPr id="17" name="TextBox 16">
            <a:extLst>
              <a:ext uri="{FF2B5EF4-FFF2-40B4-BE49-F238E27FC236}">
                <a16:creationId xmlns:a16="http://schemas.microsoft.com/office/drawing/2014/main" id="{99D3813F-E399-CF60-593E-F411AF944682}"/>
              </a:ext>
            </a:extLst>
          </p:cNvPr>
          <p:cNvSpPr txBox="1"/>
          <p:nvPr/>
        </p:nvSpPr>
        <p:spPr>
          <a:xfrm>
            <a:off x="313288" y="5731458"/>
            <a:ext cx="1587343" cy="338554"/>
          </a:xfrm>
          <a:prstGeom prst="rect">
            <a:avLst/>
          </a:prstGeom>
          <a:noFill/>
        </p:spPr>
        <p:txBody>
          <a:bodyPr wrap="square" rtlCol="0">
            <a:spAutoFit/>
          </a:bodyPr>
          <a:lstStyle/>
          <a:p>
            <a:r>
              <a:rPr lang="en-US" sz="1600" dirty="0">
                <a:solidFill>
                  <a:schemeClr val="tx1">
                    <a:lumMod val="75000"/>
                  </a:schemeClr>
                </a:solidFill>
              </a:rPr>
              <a:t>Revenues</a:t>
            </a:r>
          </a:p>
        </p:txBody>
      </p:sp>
      <p:sp>
        <p:nvSpPr>
          <p:cNvPr id="18" name="TextBox 17">
            <a:extLst>
              <a:ext uri="{FF2B5EF4-FFF2-40B4-BE49-F238E27FC236}">
                <a16:creationId xmlns:a16="http://schemas.microsoft.com/office/drawing/2014/main" id="{0A2AAE67-DCB5-2D0D-9B3B-E510AA336EB7}"/>
              </a:ext>
            </a:extLst>
          </p:cNvPr>
          <p:cNvSpPr txBox="1"/>
          <p:nvPr/>
        </p:nvSpPr>
        <p:spPr>
          <a:xfrm>
            <a:off x="2540873" y="5720884"/>
            <a:ext cx="1248033" cy="369332"/>
          </a:xfrm>
          <a:prstGeom prst="rect">
            <a:avLst/>
          </a:prstGeom>
          <a:noFill/>
        </p:spPr>
        <p:txBody>
          <a:bodyPr wrap="square" rtlCol="0">
            <a:spAutoFit/>
          </a:bodyPr>
          <a:lstStyle/>
          <a:p>
            <a:pPr algn="ctr"/>
            <a:r>
              <a:rPr lang="en-US" dirty="0"/>
              <a:t>$200M</a:t>
            </a:r>
          </a:p>
        </p:txBody>
      </p:sp>
      <p:sp>
        <p:nvSpPr>
          <p:cNvPr id="19" name="TextBox 18">
            <a:extLst>
              <a:ext uri="{FF2B5EF4-FFF2-40B4-BE49-F238E27FC236}">
                <a16:creationId xmlns:a16="http://schemas.microsoft.com/office/drawing/2014/main" id="{0A1DA90F-5AEB-38B6-A67D-8159329627BA}"/>
              </a:ext>
            </a:extLst>
          </p:cNvPr>
          <p:cNvSpPr txBox="1"/>
          <p:nvPr/>
        </p:nvSpPr>
        <p:spPr>
          <a:xfrm>
            <a:off x="5491579" y="5726171"/>
            <a:ext cx="1248033" cy="369332"/>
          </a:xfrm>
          <a:prstGeom prst="rect">
            <a:avLst/>
          </a:prstGeom>
          <a:noFill/>
        </p:spPr>
        <p:txBody>
          <a:bodyPr wrap="square" rtlCol="0">
            <a:spAutoFit/>
          </a:bodyPr>
          <a:lstStyle/>
          <a:p>
            <a:pPr algn="ctr"/>
            <a:r>
              <a:rPr lang="en-US" dirty="0"/>
              <a:t>$75M</a:t>
            </a:r>
          </a:p>
        </p:txBody>
      </p:sp>
      <p:sp>
        <p:nvSpPr>
          <p:cNvPr id="20" name="TextBox 19">
            <a:extLst>
              <a:ext uri="{FF2B5EF4-FFF2-40B4-BE49-F238E27FC236}">
                <a16:creationId xmlns:a16="http://schemas.microsoft.com/office/drawing/2014/main" id="{543EFF69-7AE1-FEC5-1F31-875E8C099F19}"/>
              </a:ext>
            </a:extLst>
          </p:cNvPr>
          <p:cNvSpPr txBox="1"/>
          <p:nvPr/>
        </p:nvSpPr>
        <p:spPr>
          <a:xfrm>
            <a:off x="8544196" y="5731458"/>
            <a:ext cx="1248033" cy="369332"/>
          </a:xfrm>
          <a:prstGeom prst="rect">
            <a:avLst/>
          </a:prstGeom>
          <a:noFill/>
        </p:spPr>
        <p:txBody>
          <a:bodyPr wrap="square" rtlCol="0">
            <a:spAutoFit/>
          </a:bodyPr>
          <a:lstStyle/>
          <a:p>
            <a:pPr algn="ctr"/>
            <a:r>
              <a:rPr lang="en-US" dirty="0"/>
              <a:t>$40M</a:t>
            </a:r>
          </a:p>
        </p:txBody>
      </p:sp>
      <p:sp>
        <p:nvSpPr>
          <p:cNvPr id="21" name="TextBox 20">
            <a:extLst>
              <a:ext uri="{FF2B5EF4-FFF2-40B4-BE49-F238E27FC236}">
                <a16:creationId xmlns:a16="http://schemas.microsoft.com/office/drawing/2014/main" id="{30296E0C-5BF4-1A86-C6AA-8B70BD2F8D97}"/>
              </a:ext>
            </a:extLst>
          </p:cNvPr>
          <p:cNvSpPr txBox="1"/>
          <p:nvPr/>
        </p:nvSpPr>
        <p:spPr>
          <a:xfrm>
            <a:off x="313288" y="6246482"/>
            <a:ext cx="1587343" cy="338554"/>
          </a:xfrm>
          <a:prstGeom prst="rect">
            <a:avLst/>
          </a:prstGeom>
          <a:noFill/>
        </p:spPr>
        <p:txBody>
          <a:bodyPr wrap="square" rtlCol="0">
            <a:spAutoFit/>
          </a:bodyPr>
          <a:lstStyle/>
          <a:p>
            <a:r>
              <a:rPr lang="en-US" sz="1600" dirty="0">
                <a:solidFill>
                  <a:schemeClr val="tx1">
                    <a:lumMod val="75000"/>
                  </a:schemeClr>
                </a:solidFill>
              </a:rPr>
              <a:t>Valuation</a:t>
            </a:r>
          </a:p>
        </p:txBody>
      </p:sp>
      <p:sp>
        <p:nvSpPr>
          <p:cNvPr id="22" name="TextBox 21">
            <a:extLst>
              <a:ext uri="{FF2B5EF4-FFF2-40B4-BE49-F238E27FC236}">
                <a16:creationId xmlns:a16="http://schemas.microsoft.com/office/drawing/2014/main" id="{0EE0F8B0-65AC-A47F-B544-0A0352C5FA51}"/>
              </a:ext>
            </a:extLst>
          </p:cNvPr>
          <p:cNvSpPr txBox="1"/>
          <p:nvPr/>
        </p:nvSpPr>
        <p:spPr>
          <a:xfrm>
            <a:off x="2540873" y="6235908"/>
            <a:ext cx="1248033" cy="369332"/>
          </a:xfrm>
          <a:prstGeom prst="rect">
            <a:avLst/>
          </a:prstGeom>
          <a:noFill/>
        </p:spPr>
        <p:txBody>
          <a:bodyPr wrap="square" rtlCol="0">
            <a:spAutoFit/>
          </a:bodyPr>
          <a:lstStyle/>
          <a:p>
            <a:pPr algn="ctr"/>
            <a:r>
              <a:rPr lang="en-US" dirty="0"/>
              <a:t>$333M</a:t>
            </a:r>
          </a:p>
        </p:txBody>
      </p:sp>
      <p:sp>
        <p:nvSpPr>
          <p:cNvPr id="23" name="TextBox 22">
            <a:extLst>
              <a:ext uri="{FF2B5EF4-FFF2-40B4-BE49-F238E27FC236}">
                <a16:creationId xmlns:a16="http://schemas.microsoft.com/office/drawing/2014/main" id="{197D8CB7-9ED7-3BDA-AB1F-541D044C2711}"/>
              </a:ext>
            </a:extLst>
          </p:cNvPr>
          <p:cNvSpPr txBox="1"/>
          <p:nvPr/>
        </p:nvSpPr>
        <p:spPr>
          <a:xfrm>
            <a:off x="5491579" y="6241195"/>
            <a:ext cx="1248033" cy="369332"/>
          </a:xfrm>
          <a:prstGeom prst="rect">
            <a:avLst/>
          </a:prstGeom>
          <a:noFill/>
        </p:spPr>
        <p:txBody>
          <a:bodyPr wrap="square" rtlCol="0">
            <a:spAutoFit/>
          </a:bodyPr>
          <a:lstStyle/>
          <a:p>
            <a:pPr algn="ctr"/>
            <a:r>
              <a:rPr lang="en-US" dirty="0"/>
              <a:t>$333M</a:t>
            </a:r>
          </a:p>
        </p:txBody>
      </p:sp>
      <p:sp>
        <p:nvSpPr>
          <p:cNvPr id="24" name="TextBox 23">
            <a:extLst>
              <a:ext uri="{FF2B5EF4-FFF2-40B4-BE49-F238E27FC236}">
                <a16:creationId xmlns:a16="http://schemas.microsoft.com/office/drawing/2014/main" id="{CD02A7C4-4E1F-538D-9852-00BE6213AA97}"/>
              </a:ext>
            </a:extLst>
          </p:cNvPr>
          <p:cNvSpPr txBox="1"/>
          <p:nvPr/>
        </p:nvSpPr>
        <p:spPr>
          <a:xfrm>
            <a:off x="8544196" y="6246482"/>
            <a:ext cx="1248033" cy="369332"/>
          </a:xfrm>
          <a:prstGeom prst="rect">
            <a:avLst/>
          </a:prstGeom>
          <a:noFill/>
        </p:spPr>
        <p:txBody>
          <a:bodyPr wrap="square" rtlCol="0">
            <a:spAutoFit/>
          </a:bodyPr>
          <a:lstStyle/>
          <a:p>
            <a:pPr algn="ctr"/>
            <a:r>
              <a:rPr lang="en-US" dirty="0"/>
              <a:t>$333M</a:t>
            </a:r>
          </a:p>
        </p:txBody>
      </p:sp>
      <p:sp>
        <p:nvSpPr>
          <p:cNvPr id="25" name="TextBox 24">
            <a:extLst>
              <a:ext uri="{FF2B5EF4-FFF2-40B4-BE49-F238E27FC236}">
                <a16:creationId xmlns:a16="http://schemas.microsoft.com/office/drawing/2014/main" id="{04A01B97-1073-793E-9036-35B162988E2B}"/>
              </a:ext>
            </a:extLst>
          </p:cNvPr>
          <p:cNvSpPr txBox="1"/>
          <p:nvPr/>
        </p:nvSpPr>
        <p:spPr>
          <a:xfrm>
            <a:off x="10434781" y="3232118"/>
            <a:ext cx="1868430" cy="707886"/>
          </a:xfrm>
          <a:prstGeom prst="rect">
            <a:avLst/>
          </a:prstGeom>
          <a:noFill/>
        </p:spPr>
        <p:txBody>
          <a:bodyPr wrap="square" rtlCol="0">
            <a:spAutoFit/>
          </a:bodyPr>
          <a:lstStyle/>
          <a:p>
            <a:r>
              <a:rPr lang="en-US" sz="4000" dirty="0"/>
              <a:t>= $1B</a:t>
            </a:r>
          </a:p>
        </p:txBody>
      </p:sp>
    </p:spTree>
    <p:extLst>
      <p:ext uri="{BB962C8B-B14F-4D97-AF65-F5344CB8AC3E}">
        <p14:creationId xmlns:p14="http://schemas.microsoft.com/office/powerpoint/2010/main" val="14701767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light&#10;&#10;Description automatically generated">
            <a:extLst>
              <a:ext uri="{FF2B5EF4-FFF2-40B4-BE49-F238E27FC236}">
                <a16:creationId xmlns:a16="http://schemas.microsoft.com/office/drawing/2014/main" id="{D0CF7370-6048-6962-3903-7B2C76CFD9D5}"/>
              </a:ext>
            </a:extLst>
          </p:cNvPr>
          <p:cNvPicPr>
            <a:picLocks noChangeAspect="1"/>
          </p:cNvPicPr>
          <p:nvPr/>
        </p:nvPicPr>
        <p:blipFill rotWithShape="1">
          <a:blip r:embed="rId3">
            <a:alphaModFix amt="17000"/>
            <a:extLst>
              <a:ext uri="{28A0092B-C50C-407E-A947-70E740481C1C}">
                <a14:useLocalDpi xmlns:a14="http://schemas.microsoft.com/office/drawing/2010/main" val="0"/>
              </a:ext>
            </a:extLst>
          </a:blip>
          <a:srcRect l="17415" t="31035" r="28237" b="31035"/>
          <a:stretch/>
        </p:blipFill>
        <p:spPr>
          <a:xfrm flipH="1">
            <a:off x="6093350" y="2894"/>
            <a:ext cx="6098649" cy="6857999"/>
          </a:xfrm>
          <a:prstGeom prst="rect">
            <a:avLst/>
          </a:prstGeom>
        </p:spPr>
      </p:pic>
      <p:sp>
        <p:nvSpPr>
          <p:cNvPr id="23" name="Google Shape;1802;p173">
            <a:extLst>
              <a:ext uri="{FF2B5EF4-FFF2-40B4-BE49-F238E27FC236}">
                <a16:creationId xmlns:a16="http://schemas.microsoft.com/office/drawing/2014/main" id="{B4695F9B-331E-5573-D624-DB0BC99774C2}"/>
              </a:ext>
            </a:extLst>
          </p:cNvPr>
          <p:cNvSpPr txBox="1"/>
          <p:nvPr/>
        </p:nvSpPr>
        <p:spPr>
          <a:xfrm>
            <a:off x="2157733" y="1830648"/>
            <a:ext cx="2706842" cy="307777"/>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RPr/>
            </a:defPPr>
            <a:lvl1pPr marL="0" indent="0">
              <a:lnSpc>
                <a:spcPct val="150000"/>
              </a:lnSpc>
              <a:buNone/>
              <a:defRPr sz="1100" b="1" spc="100">
                <a:solidFill>
                  <a:schemeClr val="tx1"/>
                </a:solidFill>
                <a:latin typeface="+mj-lt"/>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0" spc="0" dirty="0">
                <a:latin typeface="Outfit SemiBold" pitchFamily="2" charset="0"/>
                <a:sym typeface="Helvetica Neue"/>
              </a:rPr>
              <a:t>Build a </a:t>
            </a:r>
            <a:r>
              <a:rPr kumimoji="0" lang="en-GB" sz="2000" b="1" i="0" u="none" strike="noStrike" kern="0" cap="none" spc="0" normalizeH="0" baseline="0" noProof="0" dirty="0">
                <a:ln>
                  <a:noFill/>
                </a:ln>
                <a:effectLst/>
                <a:uLnTx/>
                <a:uFillTx/>
                <a:latin typeface="Outfit SemiBold" pitchFamily="2" charset="0"/>
                <a:ea typeface="Helvetica Neue"/>
                <a:cs typeface="Helvetica Neue"/>
                <a:sym typeface="Helvetica Neue"/>
              </a:rPr>
              <a:t>New Digital Bank</a:t>
            </a:r>
          </a:p>
        </p:txBody>
      </p:sp>
      <p:grpSp>
        <p:nvGrpSpPr>
          <p:cNvPr id="57" name="Group 56">
            <a:extLst>
              <a:ext uri="{FF2B5EF4-FFF2-40B4-BE49-F238E27FC236}">
                <a16:creationId xmlns:a16="http://schemas.microsoft.com/office/drawing/2014/main" id="{D6BC2A79-F0D0-FA9C-B3C6-3B9B51C67754}"/>
              </a:ext>
            </a:extLst>
          </p:cNvPr>
          <p:cNvGrpSpPr/>
          <p:nvPr/>
        </p:nvGrpSpPr>
        <p:grpSpPr>
          <a:xfrm>
            <a:off x="2092740" y="2376919"/>
            <a:ext cx="2879862" cy="2901756"/>
            <a:chOff x="1151140" y="1918068"/>
            <a:chExt cx="3150955" cy="3174909"/>
          </a:xfrm>
        </p:grpSpPr>
        <p:sp>
          <p:nvSpPr>
            <p:cNvPr id="36" name="Oval 35">
              <a:extLst>
                <a:ext uri="{FF2B5EF4-FFF2-40B4-BE49-F238E27FC236}">
                  <a16:creationId xmlns:a16="http://schemas.microsoft.com/office/drawing/2014/main" id="{F73F0A44-DF0C-2DB4-92D6-5234EB683858}"/>
                </a:ext>
              </a:extLst>
            </p:cNvPr>
            <p:cNvSpPr/>
            <p:nvPr/>
          </p:nvSpPr>
          <p:spPr>
            <a:xfrm>
              <a:off x="1241096" y="2043873"/>
              <a:ext cx="2963693" cy="2921032"/>
            </a:xfrm>
            <a:prstGeom prst="ellipse">
              <a:avLst/>
            </a:prstGeom>
            <a:noFill/>
            <a:ln w="127000" cap="flat" cmpd="sng" algn="ctr">
              <a:gradFill flip="none" rotWithShape="1">
                <a:gsLst>
                  <a:gs pos="0">
                    <a:srgbClr val="29AF8C"/>
                  </a:gs>
                  <a:gs pos="22000">
                    <a:schemeClr val="accent3">
                      <a:lumMod val="89000"/>
                    </a:schemeClr>
                  </a:gs>
                  <a:gs pos="69000">
                    <a:srgbClr val="29AF8C"/>
                  </a:gs>
                  <a:gs pos="97000">
                    <a:schemeClr val="accent3">
                      <a:lumMod val="70000"/>
                    </a:schemeClr>
                  </a:gs>
                </a:gsLst>
                <a:path path="circle">
                  <a:fillToRect l="50000" t="50000" r="50000" b="50000"/>
                </a:path>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B4072D1E-DF00-F6B1-58C8-2A0EAFE01844}"/>
                </a:ext>
              </a:extLst>
            </p:cNvPr>
            <p:cNvGrpSpPr/>
            <p:nvPr/>
          </p:nvGrpSpPr>
          <p:grpSpPr>
            <a:xfrm>
              <a:off x="2635297" y="1918068"/>
              <a:ext cx="182655" cy="3174909"/>
              <a:chOff x="7274080" y="1505042"/>
              <a:chExt cx="225151" cy="3857228"/>
            </a:xfrm>
          </p:grpSpPr>
          <p:sp>
            <p:nvSpPr>
              <p:cNvPr id="55" name="Triangle 62">
                <a:extLst>
                  <a:ext uri="{FF2B5EF4-FFF2-40B4-BE49-F238E27FC236}">
                    <a16:creationId xmlns:a16="http://schemas.microsoft.com/office/drawing/2014/main" id="{5D0ADD82-B6B3-D758-76F8-B1B2DCC0B60D}"/>
                  </a:ext>
                </a:extLst>
              </p:cNvPr>
              <p:cNvSpPr/>
              <p:nvPr/>
            </p:nvSpPr>
            <p:spPr>
              <a:xfrm rot="5400000">
                <a:off x="7256069" y="1523054"/>
                <a:ext cx="261174" cy="225150"/>
              </a:xfrm>
              <a:prstGeom prst="triangle">
                <a:avLst/>
              </a:prstGeom>
              <a:solidFill>
                <a:srgbClr val="222222"/>
              </a:solidFill>
              <a:ln w="2540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Triangle 63">
                <a:extLst>
                  <a:ext uri="{FF2B5EF4-FFF2-40B4-BE49-F238E27FC236}">
                    <a16:creationId xmlns:a16="http://schemas.microsoft.com/office/drawing/2014/main" id="{4E5556E1-45AF-E183-3F32-1BA76A115C46}"/>
                  </a:ext>
                </a:extLst>
              </p:cNvPr>
              <p:cNvSpPr/>
              <p:nvPr/>
            </p:nvSpPr>
            <p:spPr>
              <a:xfrm rot="16200000">
                <a:off x="7256068" y="5119108"/>
                <a:ext cx="261174" cy="225150"/>
              </a:xfrm>
              <a:prstGeom prst="triangle">
                <a:avLst/>
              </a:prstGeom>
              <a:solidFill>
                <a:srgbClr val="222222"/>
              </a:solidFill>
              <a:ln w="2540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B4B30719-CC94-07B3-6D95-8AF1B627DD30}"/>
                </a:ext>
              </a:extLst>
            </p:cNvPr>
            <p:cNvGrpSpPr/>
            <p:nvPr/>
          </p:nvGrpSpPr>
          <p:grpSpPr>
            <a:xfrm rot="5400000">
              <a:off x="2633956" y="1930046"/>
              <a:ext cx="185323" cy="3150955"/>
              <a:chOff x="7274080" y="1491638"/>
              <a:chExt cx="225151" cy="3884037"/>
            </a:xfrm>
          </p:grpSpPr>
          <p:sp>
            <p:nvSpPr>
              <p:cNvPr id="53" name="Triangle 66">
                <a:extLst>
                  <a:ext uri="{FF2B5EF4-FFF2-40B4-BE49-F238E27FC236}">
                    <a16:creationId xmlns:a16="http://schemas.microsoft.com/office/drawing/2014/main" id="{8234DD3A-82BA-5C0B-914B-94DD1BADFC1E}"/>
                  </a:ext>
                </a:extLst>
              </p:cNvPr>
              <p:cNvSpPr/>
              <p:nvPr/>
            </p:nvSpPr>
            <p:spPr>
              <a:xfrm rot="5400000">
                <a:off x="7256069" y="1509650"/>
                <a:ext cx="261173" cy="225150"/>
              </a:xfrm>
              <a:prstGeom prst="triangle">
                <a:avLst/>
              </a:prstGeom>
              <a:solidFill>
                <a:srgbClr val="222222"/>
              </a:solidFill>
              <a:ln w="2540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Triangle 67">
                <a:extLst>
                  <a:ext uri="{FF2B5EF4-FFF2-40B4-BE49-F238E27FC236}">
                    <a16:creationId xmlns:a16="http://schemas.microsoft.com/office/drawing/2014/main" id="{17BA2DB4-8067-8F57-F289-9A797C0E27A2}"/>
                  </a:ext>
                </a:extLst>
              </p:cNvPr>
              <p:cNvSpPr/>
              <p:nvPr/>
            </p:nvSpPr>
            <p:spPr>
              <a:xfrm rot="16200000">
                <a:off x="7256068" y="5132513"/>
                <a:ext cx="261174" cy="225150"/>
              </a:xfrm>
              <a:prstGeom prst="triangle">
                <a:avLst/>
              </a:prstGeom>
              <a:solidFill>
                <a:srgbClr val="222222"/>
              </a:solidFill>
              <a:ln w="2540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59" name="TextBox 58">
            <a:extLst>
              <a:ext uri="{FF2B5EF4-FFF2-40B4-BE49-F238E27FC236}">
                <a16:creationId xmlns:a16="http://schemas.microsoft.com/office/drawing/2014/main" id="{42273588-5E7F-95CE-807F-D9E7D43097E3}"/>
              </a:ext>
            </a:extLst>
          </p:cNvPr>
          <p:cNvSpPr txBox="1"/>
          <p:nvPr/>
        </p:nvSpPr>
        <p:spPr>
          <a:xfrm>
            <a:off x="2782443" y="2926933"/>
            <a:ext cx="144943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50000"/>
                  </a:prstClr>
                </a:solidFill>
                <a:effectLst/>
                <a:uLnTx/>
                <a:uFillTx/>
                <a:latin typeface="Outfit SemiBold" pitchFamily="2" charset="0"/>
                <a:ea typeface="+mn-ea"/>
                <a:cs typeface="+mn-cs"/>
              </a:rPr>
              <a:t>Cycle Time: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Outfit Light" pitchFamily="2" charset="0"/>
              </a:rPr>
              <a:t>+</a:t>
            </a:r>
            <a:r>
              <a:rPr kumimoji="0" lang="en-US" sz="1200" b="0" i="0" u="none" strike="noStrike" kern="1200" cap="none" spc="0" normalizeH="0" baseline="0" noProof="0" dirty="0">
                <a:ln>
                  <a:noFill/>
                </a:ln>
                <a:solidFill>
                  <a:prstClr val="white"/>
                </a:solidFill>
                <a:effectLst/>
                <a:uLnTx/>
                <a:uFillTx/>
                <a:latin typeface="Outfit Light" pitchFamily="2" charset="0"/>
                <a:ea typeface="+mn-ea"/>
                <a:cs typeface="+mn-cs"/>
              </a:rPr>
              <a:t>3 years to go-live</a:t>
            </a:r>
            <a:endParaRPr kumimoji="0" lang="en-SG" sz="1200" b="0" i="0" u="none" strike="noStrike" kern="1200" cap="none" spc="0" normalizeH="0" baseline="0" noProof="0" dirty="0">
              <a:ln>
                <a:noFill/>
              </a:ln>
              <a:solidFill>
                <a:prstClr val="white"/>
              </a:solidFill>
              <a:effectLst/>
              <a:uLnTx/>
              <a:uFillTx/>
              <a:latin typeface="Outfit Light" pitchFamily="2" charset="0"/>
              <a:ea typeface="+mn-ea"/>
              <a:cs typeface="+mn-cs"/>
            </a:endParaRPr>
          </a:p>
        </p:txBody>
      </p:sp>
      <p:sp>
        <p:nvSpPr>
          <p:cNvPr id="60" name="TextBox 59">
            <a:extLst>
              <a:ext uri="{FF2B5EF4-FFF2-40B4-BE49-F238E27FC236}">
                <a16:creationId xmlns:a16="http://schemas.microsoft.com/office/drawing/2014/main" id="{C5C506B0-62F9-CE6A-55EB-F09A71FD2FE3}"/>
              </a:ext>
            </a:extLst>
          </p:cNvPr>
          <p:cNvSpPr txBox="1"/>
          <p:nvPr/>
        </p:nvSpPr>
        <p:spPr>
          <a:xfrm>
            <a:off x="3002856" y="3571473"/>
            <a:ext cx="10086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50000"/>
                  </a:prstClr>
                </a:solidFill>
                <a:effectLst/>
                <a:uLnTx/>
                <a:uFillTx/>
                <a:latin typeface="Outfit SemiBold" pitchFamily="2" charset="0"/>
                <a:ea typeface="+mn-ea"/>
                <a:cs typeface="+mn-cs"/>
              </a:rPr>
              <a:t>Total Cost:</a:t>
            </a:r>
            <a:br>
              <a:rPr kumimoji="0" lang="en-US" sz="1200" b="1" i="0" u="none" strike="noStrike" kern="1200" cap="none" spc="0" normalizeH="0" baseline="0" noProof="0">
                <a:ln>
                  <a:noFill/>
                </a:ln>
                <a:solidFill>
                  <a:prstClr val="white"/>
                </a:solidFill>
                <a:effectLst/>
                <a:uLnTx/>
                <a:uFillTx/>
                <a:latin typeface="Outfit SemiBold" pitchFamily="2" charset="0"/>
                <a:ea typeface="+mn-ea"/>
                <a:cs typeface="+mn-cs"/>
              </a:rPr>
            </a:br>
            <a:r>
              <a:rPr kumimoji="0" lang="en-US" sz="1200" b="0" i="0" u="none" strike="noStrike" kern="1200" cap="none" spc="0" normalizeH="0" baseline="0" noProof="0">
                <a:ln>
                  <a:noFill/>
                </a:ln>
                <a:solidFill>
                  <a:prstClr val="white"/>
                </a:solidFill>
                <a:effectLst/>
                <a:uLnTx/>
                <a:uFillTx/>
                <a:latin typeface="Outfit Light" pitchFamily="2" charset="0"/>
                <a:ea typeface="+mn-ea"/>
                <a:cs typeface="+mn-cs"/>
              </a:rPr>
              <a:t>$150-200m</a:t>
            </a:r>
            <a:endParaRPr kumimoji="0" lang="en-SG" sz="1200" b="0" i="0" u="none" strike="noStrike" kern="1200" cap="none" spc="0" normalizeH="0" baseline="0" noProof="0">
              <a:ln>
                <a:noFill/>
              </a:ln>
              <a:solidFill>
                <a:prstClr val="white"/>
              </a:solidFill>
              <a:effectLst/>
              <a:uLnTx/>
              <a:uFillTx/>
              <a:latin typeface="Outfit Light" pitchFamily="2" charset="0"/>
              <a:ea typeface="+mn-ea"/>
              <a:cs typeface="+mn-cs"/>
            </a:endParaRPr>
          </a:p>
        </p:txBody>
      </p:sp>
      <p:sp>
        <p:nvSpPr>
          <p:cNvPr id="61" name="TextBox 60">
            <a:extLst>
              <a:ext uri="{FF2B5EF4-FFF2-40B4-BE49-F238E27FC236}">
                <a16:creationId xmlns:a16="http://schemas.microsoft.com/office/drawing/2014/main" id="{477BD8E8-4870-9378-13BA-85AC0C9B80D6}"/>
              </a:ext>
            </a:extLst>
          </p:cNvPr>
          <p:cNvSpPr txBox="1"/>
          <p:nvPr/>
        </p:nvSpPr>
        <p:spPr>
          <a:xfrm>
            <a:off x="3009936" y="4216013"/>
            <a:ext cx="104547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50000"/>
                  </a:prstClr>
                </a:solidFill>
                <a:effectLst/>
                <a:uLnTx/>
                <a:uFillTx/>
                <a:latin typeface="Outfit SemiBold" pitchFamily="2" charset="0"/>
                <a:ea typeface="+mn-ea"/>
                <a:cs typeface="+mn-cs"/>
              </a:rPr>
              <a:t>50+ SaaS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Outfit Light" pitchFamily="2" charset="0"/>
                <a:ea typeface="+mn-ea"/>
                <a:cs typeface="+mn-cs"/>
              </a:rPr>
              <a:t>Integrations</a:t>
            </a:r>
            <a:endParaRPr kumimoji="0" lang="en-SG" sz="1200" b="0" i="0" u="none" strike="noStrike" kern="1200" cap="none" spc="0" normalizeH="0" baseline="0" noProof="0">
              <a:ln>
                <a:noFill/>
              </a:ln>
              <a:solidFill>
                <a:prstClr val="white"/>
              </a:solidFill>
              <a:effectLst/>
              <a:uLnTx/>
              <a:uFillTx/>
              <a:latin typeface="Outfit Light" pitchFamily="2" charset="0"/>
              <a:ea typeface="+mn-ea"/>
              <a:cs typeface="+mn-cs"/>
            </a:endParaRPr>
          </a:p>
        </p:txBody>
      </p:sp>
      <p:sp>
        <p:nvSpPr>
          <p:cNvPr id="62" name="TextBox 61">
            <a:extLst>
              <a:ext uri="{FF2B5EF4-FFF2-40B4-BE49-F238E27FC236}">
                <a16:creationId xmlns:a16="http://schemas.microsoft.com/office/drawing/2014/main" id="{03A0B739-C967-59E2-0837-9A6B5A488571}"/>
              </a:ext>
            </a:extLst>
          </p:cNvPr>
          <p:cNvSpPr txBox="1"/>
          <p:nvPr/>
        </p:nvSpPr>
        <p:spPr>
          <a:xfrm>
            <a:off x="2125265" y="5349804"/>
            <a:ext cx="29817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Outfit SemiBold" pitchFamily="2" charset="0"/>
                <a:ea typeface="+mn-ea"/>
                <a:cs typeface="+mn-cs"/>
              </a:rPr>
              <a:t>Managed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Outfit Light" pitchFamily="2" charset="0"/>
                <a:ea typeface="+mn-ea"/>
                <a:cs typeface="+mn-cs"/>
              </a:rPr>
              <a:t>Within the bank</a:t>
            </a:r>
            <a:endParaRPr kumimoji="0" lang="en-SG" sz="1200" b="0" i="0" u="none" strike="noStrike" kern="1200" cap="none" spc="0" normalizeH="0" baseline="0" noProof="0">
              <a:ln>
                <a:noFill/>
              </a:ln>
              <a:solidFill>
                <a:prstClr val="white"/>
              </a:solidFill>
              <a:effectLst/>
              <a:uLnTx/>
              <a:uFillTx/>
              <a:latin typeface="Outfit Light" pitchFamily="2" charset="0"/>
              <a:ea typeface="+mn-ea"/>
              <a:cs typeface="+mn-cs"/>
            </a:endParaRPr>
          </a:p>
        </p:txBody>
      </p:sp>
      <p:cxnSp>
        <p:nvCxnSpPr>
          <p:cNvPr id="64" name="Straight Connector 63">
            <a:extLst>
              <a:ext uri="{FF2B5EF4-FFF2-40B4-BE49-F238E27FC236}">
                <a16:creationId xmlns:a16="http://schemas.microsoft.com/office/drawing/2014/main" id="{375C2551-BECB-3E19-EE22-C085BAC66E8A}"/>
              </a:ext>
            </a:extLst>
          </p:cNvPr>
          <p:cNvCxnSpPr>
            <a:cxnSpLocks/>
          </p:cNvCxnSpPr>
          <p:nvPr/>
        </p:nvCxnSpPr>
        <p:spPr>
          <a:xfrm>
            <a:off x="6093346" y="2318775"/>
            <a:ext cx="0" cy="3658717"/>
          </a:xfrm>
          <a:prstGeom prst="line">
            <a:avLst/>
          </a:prstGeom>
          <a:ln w="25400">
            <a:solidFill>
              <a:srgbClr val="FFA08C"/>
            </a:solidFill>
            <a:prstDash val="dash"/>
          </a:ln>
        </p:spPr>
        <p:style>
          <a:lnRef idx="1">
            <a:schemeClr val="accent1"/>
          </a:lnRef>
          <a:fillRef idx="0">
            <a:schemeClr val="accent1"/>
          </a:fillRef>
          <a:effectRef idx="0">
            <a:schemeClr val="accent1"/>
          </a:effectRef>
          <a:fontRef idx="minor">
            <a:schemeClr val="tx1"/>
          </a:fontRef>
        </p:style>
      </p:cxnSp>
      <p:sp>
        <p:nvSpPr>
          <p:cNvPr id="68" name="Google Shape;1802;p173">
            <a:extLst>
              <a:ext uri="{FF2B5EF4-FFF2-40B4-BE49-F238E27FC236}">
                <a16:creationId xmlns:a16="http://schemas.microsoft.com/office/drawing/2014/main" id="{52DF281E-1935-4AC3-41E4-E79E55655957}"/>
              </a:ext>
            </a:extLst>
          </p:cNvPr>
          <p:cNvSpPr txBox="1"/>
          <p:nvPr/>
        </p:nvSpPr>
        <p:spPr>
          <a:xfrm>
            <a:off x="7014650" y="1830648"/>
            <a:ext cx="2902361" cy="307777"/>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RPr/>
            </a:defPPr>
            <a:lvl1pPr marL="0" indent="0">
              <a:lnSpc>
                <a:spcPct val="150000"/>
              </a:lnSpc>
              <a:buNone/>
              <a:defRPr sz="1100" b="1" spc="100">
                <a:solidFill>
                  <a:schemeClr val="tx1"/>
                </a:solidFill>
                <a:latin typeface="+mj-lt"/>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A08C"/>
                </a:solidFill>
                <a:effectLst/>
                <a:uLnTx/>
                <a:uFillTx/>
                <a:latin typeface="Outfit SemiBold" pitchFamily="2" charset="0"/>
                <a:ea typeface="Helvetica Neue"/>
                <a:cs typeface="Helvetica Neue"/>
                <a:sym typeface="Helvetica Neue"/>
              </a:rPr>
              <a:t>Use a SaaS Digital Banking</a:t>
            </a:r>
          </a:p>
        </p:txBody>
      </p:sp>
      <p:grpSp>
        <p:nvGrpSpPr>
          <p:cNvPr id="69" name="Group 68">
            <a:extLst>
              <a:ext uri="{FF2B5EF4-FFF2-40B4-BE49-F238E27FC236}">
                <a16:creationId xmlns:a16="http://schemas.microsoft.com/office/drawing/2014/main" id="{AA3407F5-90F9-291E-EB34-BA98A82BA4AC}"/>
              </a:ext>
            </a:extLst>
          </p:cNvPr>
          <p:cNvGrpSpPr/>
          <p:nvPr/>
        </p:nvGrpSpPr>
        <p:grpSpPr>
          <a:xfrm>
            <a:off x="7037148" y="2376919"/>
            <a:ext cx="2879862" cy="2901756"/>
            <a:chOff x="1151140" y="1918068"/>
            <a:chExt cx="3150955" cy="3174909"/>
          </a:xfrm>
        </p:grpSpPr>
        <p:sp>
          <p:nvSpPr>
            <p:cNvPr id="70" name="Oval 69">
              <a:extLst>
                <a:ext uri="{FF2B5EF4-FFF2-40B4-BE49-F238E27FC236}">
                  <a16:creationId xmlns:a16="http://schemas.microsoft.com/office/drawing/2014/main" id="{CA15482E-EF7C-0C5D-F05F-ED7D5DE1084D}"/>
                </a:ext>
              </a:extLst>
            </p:cNvPr>
            <p:cNvSpPr/>
            <p:nvPr/>
          </p:nvSpPr>
          <p:spPr>
            <a:xfrm>
              <a:off x="1241096" y="2043873"/>
              <a:ext cx="2963693" cy="2921032"/>
            </a:xfrm>
            <a:prstGeom prst="ellipse">
              <a:avLst/>
            </a:prstGeom>
            <a:noFill/>
            <a:ln w="127000" cap="flat" cmpd="sng" algn="ctr">
              <a:gradFill flip="none" rotWithShape="1">
                <a:gsLst>
                  <a:gs pos="0">
                    <a:srgbClr val="7FADBF"/>
                  </a:gs>
                  <a:gs pos="28000">
                    <a:srgbClr val="ABC0E4"/>
                  </a:gs>
                  <a:gs pos="100000">
                    <a:srgbClr val="FFA08C"/>
                  </a:gs>
                </a:gsLst>
                <a:lin ang="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1" name="Group 70">
              <a:extLst>
                <a:ext uri="{FF2B5EF4-FFF2-40B4-BE49-F238E27FC236}">
                  <a16:creationId xmlns:a16="http://schemas.microsoft.com/office/drawing/2014/main" id="{955B0901-F1B2-F372-9516-05F6928DEA93}"/>
                </a:ext>
              </a:extLst>
            </p:cNvPr>
            <p:cNvGrpSpPr/>
            <p:nvPr/>
          </p:nvGrpSpPr>
          <p:grpSpPr>
            <a:xfrm>
              <a:off x="2635297" y="1918068"/>
              <a:ext cx="182655" cy="3174909"/>
              <a:chOff x="7274080" y="1505042"/>
              <a:chExt cx="225151" cy="3857228"/>
            </a:xfrm>
          </p:grpSpPr>
          <p:sp>
            <p:nvSpPr>
              <p:cNvPr id="75" name="Triangle 62">
                <a:extLst>
                  <a:ext uri="{FF2B5EF4-FFF2-40B4-BE49-F238E27FC236}">
                    <a16:creationId xmlns:a16="http://schemas.microsoft.com/office/drawing/2014/main" id="{2C3DF9F0-B9A3-88BB-9670-D4EC06F9EE8B}"/>
                  </a:ext>
                </a:extLst>
              </p:cNvPr>
              <p:cNvSpPr/>
              <p:nvPr/>
            </p:nvSpPr>
            <p:spPr>
              <a:xfrm rot="5400000">
                <a:off x="7256069" y="1523054"/>
                <a:ext cx="261174" cy="225150"/>
              </a:xfrm>
              <a:prstGeom prst="triangle">
                <a:avLst/>
              </a:prstGeom>
              <a:solidFill>
                <a:srgbClr val="222222"/>
              </a:solidFill>
              <a:ln w="2540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Triangle 63">
                <a:extLst>
                  <a:ext uri="{FF2B5EF4-FFF2-40B4-BE49-F238E27FC236}">
                    <a16:creationId xmlns:a16="http://schemas.microsoft.com/office/drawing/2014/main" id="{14901E24-7031-0EF8-5003-D010D6E93EE2}"/>
                  </a:ext>
                </a:extLst>
              </p:cNvPr>
              <p:cNvSpPr/>
              <p:nvPr/>
            </p:nvSpPr>
            <p:spPr>
              <a:xfrm rot="16200000">
                <a:off x="7256068" y="5119108"/>
                <a:ext cx="261174" cy="225150"/>
              </a:xfrm>
              <a:prstGeom prst="triangle">
                <a:avLst/>
              </a:prstGeom>
              <a:solidFill>
                <a:srgbClr val="222222"/>
              </a:solidFill>
              <a:ln w="2540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2" name="Group 71">
              <a:extLst>
                <a:ext uri="{FF2B5EF4-FFF2-40B4-BE49-F238E27FC236}">
                  <a16:creationId xmlns:a16="http://schemas.microsoft.com/office/drawing/2014/main" id="{F7331FA5-573C-708B-5F91-05BCB99D2D0D}"/>
                </a:ext>
              </a:extLst>
            </p:cNvPr>
            <p:cNvGrpSpPr/>
            <p:nvPr/>
          </p:nvGrpSpPr>
          <p:grpSpPr>
            <a:xfrm rot="5400000">
              <a:off x="2633956" y="1930046"/>
              <a:ext cx="185323" cy="3150955"/>
              <a:chOff x="7274080" y="1491638"/>
              <a:chExt cx="225151" cy="3884037"/>
            </a:xfrm>
          </p:grpSpPr>
          <p:sp>
            <p:nvSpPr>
              <p:cNvPr id="73" name="Triangle 66">
                <a:extLst>
                  <a:ext uri="{FF2B5EF4-FFF2-40B4-BE49-F238E27FC236}">
                    <a16:creationId xmlns:a16="http://schemas.microsoft.com/office/drawing/2014/main" id="{C02552FE-B921-9683-9871-7089C91AC98D}"/>
                  </a:ext>
                </a:extLst>
              </p:cNvPr>
              <p:cNvSpPr/>
              <p:nvPr/>
            </p:nvSpPr>
            <p:spPr>
              <a:xfrm rot="5400000">
                <a:off x="7256069" y="1509650"/>
                <a:ext cx="261173" cy="225150"/>
              </a:xfrm>
              <a:prstGeom prst="triangle">
                <a:avLst/>
              </a:prstGeom>
              <a:solidFill>
                <a:srgbClr val="222222"/>
              </a:solidFill>
              <a:ln w="2540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Triangle 67">
                <a:extLst>
                  <a:ext uri="{FF2B5EF4-FFF2-40B4-BE49-F238E27FC236}">
                    <a16:creationId xmlns:a16="http://schemas.microsoft.com/office/drawing/2014/main" id="{31636C4C-C173-EDD0-AC91-378FB34463A8}"/>
                  </a:ext>
                </a:extLst>
              </p:cNvPr>
              <p:cNvSpPr/>
              <p:nvPr/>
            </p:nvSpPr>
            <p:spPr>
              <a:xfrm rot="16200000">
                <a:off x="7256068" y="5132513"/>
                <a:ext cx="261174" cy="225150"/>
              </a:xfrm>
              <a:prstGeom prst="triangle">
                <a:avLst/>
              </a:prstGeom>
              <a:solidFill>
                <a:srgbClr val="222222"/>
              </a:solidFill>
              <a:ln w="2540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77" name="TextBox 76">
            <a:extLst>
              <a:ext uri="{FF2B5EF4-FFF2-40B4-BE49-F238E27FC236}">
                <a16:creationId xmlns:a16="http://schemas.microsoft.com/office/drawing/2014/main" id="{A90E8DA0-3087-7574-4BD4-B5C42A3530B5}"/>
              </a:ext>
            </a:extLst>
          </p:cNvPr>
          <p:cNvSpPr txBox="1"/>
          <p:nvPr/>
        </p:nvSpPr>
        <p:spPr>
          <a:xfrm>
            <a:off x="7519265" y="2926933"/>
            <a:ext cx="186461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A08C"/>
                </a:solidFill>
                <a:effectLst/>
                <a:uLnTx/>
                <a:uFillTx/>
                <a:latin typeface="Outfit SemiBold" pitchFamily="2" charset="0"/>
                <a:ea typeface="+mn-ea"/>
                <a:cs typeface="+mn-cs"/>
              </a:rPr>
              <a:t>Cycle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Outfit Light" pitchFamily="2" charset="0"/>
                <a:ea typeface="+mn-ea"/>
                <a:cs typeface="+mn-cs"/>
              </a:rPr>
              <a:t>6-10 months GTM (MVP)</a:t>
            </a:r>
            <a:endParaRPr kumimoji="0" lang="en-SG" sz="1200" b="0" i="0" u="none" strike="noStrike" kern="1200" cap="none" spc="0" normalizeH="0" baseline="0" noProof="0">
              <a:ln>
                <a:noFill/>
              </a:ln>
              <a:solidFill>
                <a:prstClr val="white"/>
              </a:solidFill>
              <a:effectLst/>
              <a:uLnTx/>
              <a:uFillTx/>
              <a:latin typeface="Outfit Light" pitchFamily="2" charset="0"/>
              <a:ea typeface="+mn-ea"/>
              <a:cs typeface="+mn-cs"/>
            </a:endParaRPr>
          </a:p>
        </p:txBody>
      </p:sp>
      <p:sp>
        <p:nvSpPr>
          <p:cNvPr id="78" name="TextBox 77">
            <a:extLst>
              <a:ext uri="{FF2B5EF4-FFF2-40B4-BE49-F238E27FC236}">
                <a16:creationId xmlns:a16="http://schemas.microsoft.com/office/drawing/2014/main" id="{918E2065-EBD7-AB36-A84F-3B9ABEA25D57}"/>
              </a:ext>
            </a:extLst>
          </p:cNvPr>
          <p:cNvSpPr txBox="1"/>
          <p:nvPr/>
        </p:nvSpPr>
        <p:spPr>
          <a:xfrm>
            <a:off x="7948680" y="3571473"/>
            <a:ext cx="116410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A08C"/>
                </a:solidFill>
                <a:effectLst/>
                <a:uLnTx/>
                <a:uFillTx/>
                <a:latin typeface="Outfit SemiBold" pitchFamily="2" charset="0"/>
                <a:ea typeface="+mn-ea"/>
                <a:cs typeface="+mn-cs"/>
              </a:rPr>
              <a:t>Approx. Cost:</a:t>
            </a:r>
            <a:br>
              <a:rPr kumimoji="0" lang="en-US" sz="1200" b="1" i="0" u="none" strike="noStrike" kern="1200" cap="none" spc="0" normalizeH="0" baseline="0" noProof="0" dirty="0">
                <a:ln>
                  <a:noFill/>
                </a:ln>
                <a:solidFill>
                  <a:srgbClr val="FFA08C"/>
                </a:solidFill>
                <a:effectLst/>
                <a:uLnTx/>
                <a:uFillTx/>
                <a:latin typeface="Outfit SemiBold" pitchFamily="2" charset="0"/>
                <a:ea typeface="+mn-ea"/>
                <a:cs typeface="+mn-cs"/>
              </a:rPr>
            </a:br>
            <a:r>
              <a:rPr kumimoji="0" lang="en-US" sz="1200" b="0" i="0" u="none" strike="noStrike" kern="1200" cap="none" spc="0" normalizeH="0" baseline="0" noProof="0" dirty="0">
                <a:ln>
                  <a:noFill/>
                </a:ln>
                <a:solidFill>
                  <a:prstClr val="white"/>
                </a:solidFill>
                <a:effectLst/>
                <a:uLnTx/>
                <a:uFillTx/>
                <a:latin typeface="Outfit Light" pitchFamily="2" charset="0"/>
                <a:ea typeface="+mn-ea"/>
                <a:cs typeface="+mn-cs"/>
              </a:rPr>
              <a:t>+$10m</a:t>
            </a:r>
            <a:endParaRPr kumimoji="0" lang="en-SG" sz="1200" b="0" i="0" u="none" strike="noStrike" kern="1200" cap="none" spc="0" normalizeH="0" baseline="0" noProof="0" dirty="0">
              <a:ln>
                <a:noFill/>
              </a:ln>
              <a:solidFill>
                <a:prstClr val="white"/>
              </a:solidFill>
              <a:effectLst/>
              <a:uLnTx/>
              <a:uFillTx/>
              <a:latin typeface="Outfit Light" pitchFamily="2" charset="0"/>
              <a:ea typeface="+mn-ea"/>
              <a:cs typeface="+mn-cs"/>
            </a:endParaRPr>
          </a:p>
        </p:txBody>
      </p:sp>
      <p:sp>
        <p:nvSpPr>
          <p:cNvPr id="79" name="TextBox 78">
            <a:extLst>
              <a:ext uri="{FF2B5EF4-FFF2-40B4-BE49-F238E27FC236}">
                <a16:creationId xmlns:a16="http://schemas.microsoft.com/office/drawing/2014/main" id="{A99526FF-997A-2D1C-AEDE-EC87B6EE0C7C}"/>
              </a:ext>
            </a:extLst>
          </p:cNvPr>
          <p:cNvSpPr txBox="1"/>
          <p:nvPr/>
        </p:nvSpPr>
        <p:spPr>
          <a:xfrm>
            <a:off x="6221736" y="4216013"/>
            <a:ext cx="46226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A08C"/>
                </a:solidFill>
                <a:effectLst/>
                <a:uLnTx/>
                <a:uFillTx/>
                <a:latin typeface="Outfit SemiBold" pitchFamily="2" charset="0"/>
                <a:ea typeface="+mn-ea"/>
                <a:cs typeface="+mn-cs"/>
              </a:rPr>
              <a:t>Only necessary integrations </a:t>
            </a:r>
            <a:br>
              <a:rPr kumimoji="0" lang="en-US" sz="1200" b="1" i="0" u="none" strike="noStrike" kern="1200" cap="none" spc="0" normalizeH="0" baseline="0" noProof="0">
                <a:ln>
                  <a:noFill/>
                </a:ln>
                <a:solidFill>
                  <a:prstClr val="white"/>
                </a:solidFill>
                <a:effectLst/>
                <a:uLnTx/>
                <a:uFillTx/>
                <a:latin typeface="Outfit SemiBold" pitchFamily="2" charset="0"/>
                <a:ea typeface="+mn-ea"/>
                <a:cs typeface="+mn-cs"/>
              </a:rPr>
            </a:br>
            <a:r>
              <a:rPr kumimoji="0" lang="en-US" sz="1200" b="0" i="0" u="none" strike="noStrike" kern="1200" cap="none" spc="0" normalizeH="0" baseline="0" noProof="0">
                <a:ln>
                  <a:noFill/>
                </a:ln>
                <a:solidFill>
                  <a:prstClr val="white"/>
                </a:solidFill>
                <a:effectLst/>
                <a:uLnTx/>
                <a:uFillTx/>
                <a:latin typeface="Outfit Light" pitchFamily="2" charset="0"/>
                <a:ea typeface="+mn-ea"/>
                <a:cs typeface="+mn-cs"/>
              </a:rPr>
              <a:t>with VB8</a:t>
            </a:r>
            <a:endParaRPr kumimoji="0" lang="en-SG" sz="1200" b="0" i="0" u="none" strike="noStrike" kern="1200" cap="none" spc="0" normalizeH="0" baseline="0" noProof="0">
              <a:ln>
                <a:noFill/>
              </a:ln>
              <a:solidFill>
                <a:prstClr val="white"/>
              </a:solidFill>
              <a:effectLst/>
              <a:uLnTx/>
              <a:uFillTx/>
              <a:latin typeface="Outfit Light" pitchFamily="2" charset="0"/>
              <a:ea typeface="+mn-ea"/>
              <a:cs typeface="+mn-cs"/>
            </a:endParaRPr>
          </a:p>
        </p:txBody>
      </p:sp>
      <p:sp>
        <p:nvSpPr>
          <p:cNvPr id="80" name="TextBox 79">
            <a:extLst>
              <a:ext uri="{FF2B5EF4-FFF2-40B4-BE49-F238E27FC236}">
                <a16:creationId xmlns:a16="http://schemas.microsoft.com/office/drawing/2014/main" id="{DEF82108-F7AE-5B7B-DE13-FB4BF43847F1}"/>
              </a:ext>
            </a:extLst>
          </p:cNvPr>
          <p:cNvSpPr txBox="1"/>
          <p:nvPr/>
        </p:nvSpPr>
        <p:spPr>
          <a:xfrm>
            <a:off x="7185698" y="5349804"/>
            <a:ext cx="2706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Outfit SemiBold" pitchFamily="2" charset="0"/>
                <a:ea typeface="+mn-ea"/>
                <a:cs typeface="+mn-cs"/>
              </a:rPr>
              <a:t>Synpulse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Outfit Light" pitchFamily="2" charset="0"/>
                <a:ea typeface="+mn-ea"/>
                <a:cs typeface="+mn-cs"/>
              </a:rPr>
              <a:t>Managed Platform</a:t>
            </a:r>
            <a:endParaRPr kumimoji="0" lang="en-SG" sz="1200" b="0" i="0" u="none" strike="noStrike" kern="1200" cap="none" spc="0" normalizeH="0" baseline="0" noProof="0">
              <a:ln>
                <a:noFill/>
              </a:ln>
              <a:solidFill>
                <a:prstClr val="white"/>
              </a:solidFill>
              <a:effectLst/>
              <a:uLnTx/>
              <a:uFillTx/>
              <a:latin typeface="Outfit Light" pitchFamily="2" charset="0"/>
              <a:ea typeface="+mn-ea"/>
              <a:cs typeface="+mn-cs"/>
            </a:endParaRPr>
          </a:p>
        </p:txBody>
      </p:sp>
      <p:sp>
        <p:nvSpPr>
          <p:cNvPr id="82" name="TextBox 81">
            <a:extLst>
              <a:ext uri="{FF2B5EF4-FFF2-40B4-BE49-F238E27FC236}">
                <a16:creationId xmlns:a16="http://schemas.microsoft.com/office/drawing/2014/main" id="{0647998D-3257-EEC0-4A29-FE9199650595}"/>
              </a:ext>
            </a:extLst>
          </p:cNvPr>
          <p:cNvSpPr txBox="1"/>
          <p:nvPr/>
        </p:nvSpPr>
        <p:spPr>
          <a:xfrm>
            <a:off x="5739721" y="1692109"/>
            <a:ext cx="7072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Outfit SemiBold" pitchFamily="2" charset="0"/>
                <a:ea typeface="+mn-ea"/>
                <a:cs typeface="+mn-cs"/>
              </a:rPr>
              <a:t>VS</a:t>
            </a:r>
            <a:endParaRPr kumimoji="0" lang="en-SG" sz="3200" b="1" i="0" u="none" strike="noStrike" kern="1200" cap="none" spc="0" normalizeH="0" baseline="0" noProof="0">
              <a:ln>
                <a:noFill/>
              </a:ln>
              <a:solidFill>
                <a:prstClr val="white"/>
              </a:solidFill>
              <a:effectLst/>
              <a:uLnTx/>
              <a:uFillTx/>
              <a:latin typeface="Outfit SemiBold" pitchFamily="2" charset="0"/>
              <a:ea typeface="+mn-ea"/>
              <a:cs typeface="+mn-cs"/>
            </a:endParaRPr>
          </a:p>
        </p:txBody>
      </p:sp>
      <p:sp>
        <p:nvSpPr>
          <p:cNvPr id="5" name="Title 1">
            <a:extLst>
              <a:ext uri="{FF2B5EF4-FFF2-40B4-BE49-F238E27FC236}">
                <a16:creationId xmlns:a16="http://schemas.microsoft.com/office/drawing/2014/main" id="{A457D394-3298-D032-D94A-D6BB33055958}"/>
              </a:ext>
            </a:extLst>
          </p:cNvPr>
          <p:cNvSpPr txBox="1">
            <a:spLocks/>
          </p:cNvSpPr>
          <p:nvPr/>
        </p:nvSpPr>
        <p:spPr>
          <a:xfrm>
            <a:off x="838199" y="365125"/>
            <a:ext cx="5383537" cy="1899912"/>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Outfit" pitchFamily="2" charset="0"/>
                <a:ea typeface="+mj-ea"/>
                <a:cs typeface="+mj-cs"/>
              </a:defRPr>
            </a:lvl1pPr>
          </a:lstStyle>
          <a:p>
            <a:r>
              <a:rPr lang="en-US" sz="4000" dirty="0">
                <a:latin typeface="+mj-lt"/>
              </a:rPr>
              <a:t>When you got it right</a:t>
            </a:r>
          </a:p>
        </p:txBody>
      </p:sp>
      <p:sp>
        <p:nvSpPr>
          <p:cNvPr id="2" name="Title 1">
            <a:extLst>
              <a:ext uri="{FF2B5EF4-FFF2-40B4-BE49-F238E27FC236}">
                <a16:creationId xmlns:a16="http://schemas.microsoft.com/office/drawing/2014/main" id="{C4D40E37-25B4-0F8B-B5A6-64D80D520CBA}"/>
              </a:ext>
            </a:extLst>
          </p:cNvPr>
          <p:cNvSpPr txBox="1">
            <a:spLocks/>
          </p:cNvSpPr>
          <p:nvPr/>
        </p:nvSpPr>
        <p:spPr>
          <a:xfrm>
            <a:off x="838201" y="345810"/>
            <a:ext cx="10967356"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Importance of SaaS for Digital Transformation </a:t>
            </a:r>
          </a:p>
        </p:txBody>
      </p:sp>
      <p:sp>
        <p:nvSpPr>
          <p:cNvPr id="3" name="TextBox 2">
            <a:extLst>
              <a:ext uri="{FF2B5EF4-FFF2-40B4-BE49-F238E27FC236}">
                <a16:creationId xmlns:a16="http://schemas.microsoft.com/office/drawing/2014/main" id="{0FCCB53C-9FE7-290B-1B72-7598F737D655}"/>
              </a:ext>
            </a:extLst>
          </p:cNvPr>
          <p:cNvSpPr txBox="1"/>
          <p:nvPr/>
        </p:nvSpPr>
        <p:spPr>
          <a:xfrm>
            <a:off x="6819393" y="6068134"/>
            <a:ext cx="3439010" cy="646331"/>
          </a:xfrm>
          <a:prstGeom prst="rect">
            <a:avLst/>
          </a:prstGeom>
          <a:solidFill>
            <a:srgbClr val="F79581"/>
          </a:solidFill>
        </p:spPr>
        <p:txBody>
          <a:bodyPr wrap="square" rtlCol="0">
            <a:spAutoFit/>
          </a:bodyPr>
          <a:lstStyle/>
          <a:p>
            <a:pPr algn="ctr"/>
            <a:r>
              <a:rPr lang="en-US" dirty="0" err="1"/>
              <a:t>Synpulse</a:t>
            </a:r>
            <a:r>
              <a:rPr lang="en-US" dirty="0"/>
              <a:t> ARR ~$1,5M to 15M</a:t>
            </a:r>
          </a:p>
          <a:p>
            <a:pPr algn="ctr"/>
            <a:r>
              <a:rPr lang="en-US" dirty="0"/>
              <a:t>LTV ~ $15M - $75M </a:t>
            </a:r>
          </a:p>
        </p:txBody>
      </p:sp>
    </p:spTree>
    <p:extLst>
      <p:ext uri="{BB962C8B-B14F-4D97-AF65-F5344CB8AC3E}">
        <p14:creationId xmlns:p14="http://schemas.microsoft.com/office/powerpoint/2010/main" val="12594533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abstract design with lines and financial symbols">
            <a:extLst>
              <a:ext uri="{FF2B5EF4-FFF2-40B4-BE49-F238E27FC236}">
                <a16:creationId xmlns:a16="http://schemas.microsoft.com/office/drawing/2014/main" id="{9EF137AE-B783-B9B8-B0C3-3D1961AE9C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27B54BF-73EF-77FC-4229-4004E5309791}"/>
              </a:ext>
            </a:extLst>
          </p:cNvPr>
          <p:cNvSpPr/>
          <p:nvPr/>
        </p:nvSpPr>
        <p:spPr>
          <a:xfrm>
            <a:off x="2481943" y="-273132"/>
            <a:ext cx="9904021" cy="7279574"/>
          </a:xfrm>
          <a:prstGeom prst="rect">
            <a:avLst/>
          </a:prstGeom>
          <a:solidFill>
            <a:srgbClr val="000000">
              <a:alpha val="2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F8D2ACB-33F4-B703-9967-4A8495FA723C}"/>
              </a:ext>
            </a:extLst>
          </p:cNvPr>
          <p:cNvSpPr txBox="1"/>
          <p:nvPr/>
        </p:nvSpPr>
        <p:spPr>
          <a:xfrm>
            <a:off x="838200" y="2434201"/>
            <a:ext cx="7390262" cy="3742762"/>
          </a:xfrm>
          <a:prstGeom prst="rect">
            <a:avLst/>
          </a:prstGeom>
        </p:spPr>
        <p:txBody>
          <a:bodyPr vert="horz" lIns="91440" tIns="45720" rIns="91440" bIns="45720" rtlCol="0">
            <a:normAutofit/>
          </a:bodyPr>
          <a:lstStyle/>
          <a:p>
            <a:pPr marL="228600" indent="-342900">
              <a:lnSpc>
                <a:spcPct val="90000"/>
              </a:lnSpc>
              <a:spcAft>
                <a:spcPts val="600"/>
              </a:spcAft>
              <a:buFont typeface="+mj-lt"/>
              <a:buAutoNum type="arabicPeriod"/>
            </a:pPr>
            <a:r>
              <a:rPr lang="en-US" sz="2000" b="0" i="0" dirty="0">
                <a:effectLst/>
              </a:rPr>
              <a:t>Introduction</a:t>
            </a:r>
          </a:p>
          <a:p>
            <a:pPr marL="228600" indent="-342900">
              <a:lnSpc>
                <a:spcPct val="90000"/>
              </a:lnSpc>
              <a:spcAft>
                <a:spcPts val="600"/>
              </a:spcAft>
              <a:buFont typeface="+mj-lt"/>
              <a:buAutoNum type="arabicPeriod"/>
            </a:pPr>
            <a:r>
              <a:rPr lang="en-US" sz="2000" dirty="0"/>
              <a:t>Hypergrowth</a:t>
            </a:r>
            <a:endParaRPr lang="en-US" sz="2000" b="0" i="0" dirty="0">
              <a:effectLst/>
            </a:endParaRPr>
          </a:p>
          <a:p>
            <a:pPr marL="228600" indent="-342900">
              <a:lnSpc>
                <a:spcPct val="90000"/>
              </a:lnSpc>
              <a:spcAft>
                <a:spcPts val="600"/>
              </a:spcAft>
              <a:buFont typeface="+mj-lt"/>
              <a:buAutoNum type="arabicPeriod"/>
            </a:pPr>
            <a:r>
              <a:rPr lang="en-US" sz="2000" b="0" i="0" dirty="0">
                <a:effectLst/>
              </a:rPr>
              <a:t>What’s currently happening ?</a:t>
            </a:r>
          </a:p>
          <a:p>
            <a:pPr marL="228600" indent="-342900">
              <a:lnSpc>
                <a:spcPct val="90000"/>
              </a:lnSpc>
              <a:spcAft>
                <a:spcPts val="600"/>
              </a:spcAft>
              <a:buFont typeface="+mj-lt"/>
              <a:buAutoNum type="arabicPeriod"/>
            </a:pPr>
            <a:r>
              <a:rPr lang="en-US" sz="2000" b="0" i="0" dirty="0">
                <a:effectLst/>
              </a:rPr>
              <a:t>5 Key Trends Shaping SEA and Singapore's IT Industry in 2023</a:t>
            </a:r>
          </a:p>
          <a:p>
            <a:pPr marL="228600" indent="-342900">
              <a:lnSpc>
                <a:spcPct val="90000"/>
              </a:lnSpc>
              <a:spcAft>
                <a:spcPts val="600"/>
              </a:spcAft>
              <a:buFont typeface="+mj-lt"/>
              <a:buAutoNum type="arabicPeriod"/>
            </a:pPr>
            <a:r>
              <a:rPr lang="en-US" sz="2000" dirty="0"/>
              <a:t>Headwinds </a:t>
            </a:r>
            <a:endParaRPr lang="en-US" sz="2000" b="0" i="0" dirty="0">
              <a:effectLst/>
            </a:endParaRPr>
          </a:p>
          <a:p>
            <a:pPr marL="228600" indent="-342900">
              <a:lnSpc>
                <a:spcPct val="90000"/>
              </a:lnSpc>
              <a:spcAft>
                <a:spcPts val="600"/>
              </a:spcAft>
              <a:buFont typeface="+mj-lt"/>
              <a:buAutoNum type="arabicPeriod"/>
            </a:pPr>
            <a:r>
              <a:rPr lang="en-US" sz="2000" b="0" i="0" dirty="0">
                <a:effectLst/>
              </a:rPr>
              <a:t>Q&amp;A</a:t>
            </a:r>
          </a:p>
          <a:p>
            <a:pPr marL="228600" indent="-342900">
              <a:lnSpc>
                <a:spcPct val="90000"/>
              </a:lnSpc>
              <a:spcAft>
                <a:spcPts val="600"/>
              </a:spcAft>
              <a:buFont typeface="+mj-lt"/>
              <a:buAutoNum type="arabicPeriod"/>
            </a:pPr>
            <a:endParaRPr lang="en-US" sz="2000" dirty="0"/>
          </a:p>
        </p:txBody>
      </p:sp>
      <p:sp>
        <p:nvSpPr>
          <p:cNvPr id="2" name="Title 1">
            <a:extLst>
              <a:ext uri="{FF2B5EF4-FFF2-40B4-BE49-F238E27FC236}">
                <a16:creationId xmlns:a16="http://schemas.microsoft.com/office/drawing/2014/main" id="{E7A5E0E0-0A2A-4BD4-1F7A-33CAA54E5AE5}"/>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Agenda</a:t>
            </a:r>
          </a:p>
        </p:txBody>
      </p:sp>
    </p:spTree>
    <p:extLst>
      <p:ext uri="{BB962C8B-B14F-4D97-AF65-F5344CB8AC3E}">
        <p14:creationId xmlns:p14="http://schemas.microsoft.com/office/powerpoint/2010/main" val="16454135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Women in matching clothes">
            <a:extLst>
              <a:ext uri="{FF2B5EF4-FFF2-40B4-BE49-F238E27FC236}">
                <a16:creationId xmlns:a16="http://schemas.microsoft.com/office/drawing/2014/main" id="{C44F8D0D-F415-2B3D-5AFB-582B65066217}"/>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46F4D9B2-6E0B-887B-D7BC-FA94439AF93A}"/>
              </a:ext>
            </a:extLst>
          </p:cNvPr>
          <p:cNvSpPr>
            <a:spLocks noGrp="1"/>
          </p:cNvSpPr>
          <p:nvPr>
            <p:ph type="title"/>
          </p:nvPr>
        </p:nvSpPr>
        <p:spPr>
          <a:xfrm>
            <a:off x="838199" y="557189"/>
            <a:ext cx="5155263" cy="5571899"/>
          </a:xfrm>
        </p:spPr>
        <p:txBody>
          <a:bodyPr>
            <a:normAutofit/>
          </a:bodyPr>
          <a:lstStyle/>
          <a:p>
            <a:r>
              <a:rPr lang="en-US" dirty="0">
                <a:solidFill>
                  <a:srgbClr val="FFFFFF"/>
                </a:solidFill>
              </a:rPr>
              <a:t>1 - Introduction</a:t>
            </a:r>
          </a:p>
        </p:txBody>
      </p:sp>
      <p:sp>
        <p:nvSpPr>
          <p:cNvPr id="4" name="Rectangle 3">
            <a:extLst>
              <a:ext uri="{FF2B5EF4-FFF2-40B4-BE49-F238E27FC236}">
                <a16:creationId xmlns:a16="http://schemas.microsoft.com/office/drawing/2014/main" id="{A4B276FC-80AD-8434-319E-57FA852713E8}"/>
              </a:ext>
            </a:extLst>
          </p:cNvPr>
          <p:cNvSpPr/>
          <p:nvPr/>
        </p:nvSpPr>
        <p:spPr>
          <a:xfrm>
            <a:off x="5810573" y="1270660"/>
            <a:ext cx="5928028" cy="4286992"/>
          </a:xfrm>
          <a:prstGeom prst="rect">
            <a:avLst/>
          </a:prstGeom>
          <a:solidFill>
            <a:srgbClr val="000000">
              <a:alpha val="7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2B0206-4A04-BF83-FC1E-4B6705CA1BAA}"/>
              </a:ext>
            </a:extLst>
          </p:cNvPr>
          <p:cNvSpPr>
            <a:spLocks noGrp="1"/>
          </p:cNvSpPr>
          <p:nvPr>
            <p:ph idx="1"/>
          </p:nvPr>
        </p:nvSpPr>
        <p:spPr>
          <a:xfrm>
            <a:off x="6195375" y="557189"/>
            <a:ext cx="5158424" cy="5571899"/>
          </a:xfrm>
        </p:spPr>
        <p:txBody>
          <a:bodyPr anchor="ctr">
            <a:normAutofit/>
          </a:bodyPr>
          <a:lstStyle/>
          <a:p>
            <a:pPr marL="0" indent="0">
              <a:buNone/>
            </a:pPr>
            <a:r>
              <a:rPr lang="en-SG" sz="2000" b="0" i="0" dirty="0">
                <a:solidFill>
                  <a:srgbClr val="FFFFFF"/>
                </a:solidFill>
                <a:effectLst/>
                <a:latin typeface="Söhne"/>
              </a:rPr>
              <a:t>Southeast Asia is one of the fastest-growing digital economies in the world. With a </a:t>
            </a:r>
            <a:r>
              <a:rPr lang="en-SG" sz="2000" b="0" i="0" dirty="0">
                <a:solidFill>
                  <a:srgbClr val="F79581"/>
                </a:solidFill>
                <a:effectLst/>
                <a:latin typeface="Söhne"/>
              </a:rPr>
              <a:t>young</a:t>
            </a:r>
            <a:r>
              <a:rPr lang="en-SG" sz="2000" b="0" i="0" dirty="0">
                <a:solidFill>
                  <a:srgbClr val="FFFFFF"/>
                </a:solidFill>
                <a:effectLst/>
                <a:latin typeface="Söhne"/>
              </a:rPr>
              <a:t> and </a:t>
            </a:r>
            <a:r>
              <a:rPr lang="en-SG" sz="2000" b="0" i="0" dirty="0">
                <a:solidFill>
                  <a:srgbClr val="F79581"/>
                </a:solidFill>
                <a:effectLst/>
                <a:latin typeface="Söhne"/>
              </a:rPr>
              <a:t>tech-savvy population</a:t>
            </a:r>
            <a:r>
              <a:rPr lang="en-SG" sz="2000" b="0" i="0" dirty="0">
                <a:solidFill>
                  <a:srgbClr val="FFFFFF"/>
                </a:solidFill>
                <a:effectLst/>
                <a:latin typeface="Söhne"/>
              </a:rPr>
              <a:t>, the region is rapidly adopting digital technologies to transform </a:t>
            </a:r>
            <a:r>
              <a:rPr lang="en-SG" sz="2000" b="0" i="0" dirty="0">
                <a:solidFill>
                  <a:srgbClr val="F79581"/>
                </a:solidFill>
                <a:effectLst/>
                <a:latin typeface="Söhne"/>
              </a:rPr>
              <a:t>businesses and industries</a:t>
            </a:r>
            <a:r>
              <a:rPr lang="en-SG" sz="2000" b="0" i="0" dirty="0">
                <a:solidFill>
                  <a:srgbClr val="FFFFFF"/>
                </a:solidFill>
                <a:effectLst/>
                <a:latin typeface="Söhne"/>
              </a:rPr>
              <a:t>. </a:t>
            </a:r>
          </a:p>
          <a:p>
            <a:pPr marL="0" indent="0">
              <a:buNone/>
            </a:pPr>
            <a:endParaRPr lang="en-SG" sz="2000" dirty="0">
              <a:solidFill>
                <a:srgbClr val="FFFFFF"/>
              </a:solidFill>
              <a:latin typeface="Söhne"/>
            </a:endParaRPr>
          </a:p>
          <a:p>
            <a:pPr marL="0" indent="0">
              <a:buNone/>
            </a:pPr>
            <a:r>
              <a:rPr lang="en-SG" sz="2000" b="0" i="0" dirty="0">
                <a:solidFill>
                  <a:srgbClr val="FFFFFF"/>
                </a:solidFill>
                <a:effectLst/>
                <a:latin typeface="Söhne"/>
              </a:rPr>
              <a:t>The expected compound annual growth rate (</a:t>
            </a:r>
            <a:r>
              <a:rPr lang="en-SG" sz="2000" b="0" i="0" dirty="0">
                <a:solidFill>
                  <a:srgbClr val="F79581"/>
                </a:solidFill>
                <a:effectLst/>
                <a:latin typeface="Söhne"/>
              </a:rPr>
              <a:t>CAGR</a:t>
            </a:r>
            <a:r>
              <a:rPr lang="en-SG" sz="2000" b="0" i="0" dirty="0">
                <a:solidFill>
                  <a:srgbClr val="FFFFFF"/>
                </a:solidFill>
                <a:effectLst/>
                <a:latin typeface="Söhne"/>
              </a:rPr>
              <a:t>) for digital transformation in Southeast Asia is </a:t>
            </a:r>
            <a:r>
              <a:rPr lang="en-SG" sz="2000" b="0" i="0" dirty="0">
                <a:solidFill>
                  <a:srgbClr val="F79581"/>
                </a:solidFill>
                <a:effectLst/>
                <a:latin typeface="Söhne"/>
              </a:rPr>
              <a:t>23.60%</a:t>
            </a:r>
            <a:r>
              <a:rPr lang="en-SG" sz="2000" b="0" i="0" dirty="0">
                <a:solidFill>
                  <a:srgbClr val="FFFFFF"/>
                </a:solidFill>
                <a:effectLst/>
                <a:latin typeface="Söhne"/>
              </a:rPr>
              <a:t> from </a:t>
            </a:r>
            <a:r>
              <a:rPr lang="en-SG" sz="2000" b="0" i="0" dirty="0">
                <a:solidFill>
                  <a:srgbClr val="F79581"/>
                </a:solidFill>
                <a:effectLst/>
                <a:latin typeface="Söhne"/>
              </a:rPr>
              <a:t>2023 to 2030</a:t>
            </a:r>
            <a:r>
              <a:rPr lang="en-SG" sz="2000" b="0" i="0" dirty="0">
                <a:solidFill>
                  <a:srgbClr val="FFFFFF"/>
                </a:solidFill>
                <a:effectLst/>
                <a:latin typeface="Söhne"/>
              </a:rPr>
              <a:t>. </a:t>
            </a:r>
            <a:endParaRPr lang="en-US" sz="2000" dirty="0">
              <a:solidFill>
                <a:srgbClr val="FFFFFF"/>
              </a:solidFill>
            </a:endParaRPr>
          </a:p>
        </p:txBody>
      </p:sp>
    </p:spTree>
    <p:extLst>
      <p:ext uri="{BB962C8B-B14F-4D97-AF65-F5344CB8AC3E}">
        <p14:creationId xmlns:p14="http://schemas.microsoft.com/office/powerpoint/2010/main" val="28446072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Women in matching clothes">
            <a:extLst>
              <a:ext uri="{FF2B5EF4-FFF2-40B4-BE49-F238E27FC236}">
                <a16:creationId xmlns:a16="http://schemas.microsoft.com/office/drawing/2014/main" id="{C44F8D0D-F415-2B3D-5AFB-582B65066217}"/>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1" y="10"/>
            <a:ext cx="12192001" cy="6857990"/>
          </a:xfrm>
          <a:prstGeom prst="rect">
            <a:avLst/>
          </a:prstGeom>
        </p:spPr>
      </p:pic>
      <p:sp>
        <p:nvSpPr>
          <p:cNvPr id="14" name="Title 1">
            <a:extLst>
              <a:ext uri="{FF2B5EF4-FFF2-40B4-BE49-F238E27FC236}">
                <a16:creationId xmlns:a16="http://schemas.microsoft.com/office/drawing/2014/main" id="{A8B15D0E-F4A9-AAF6-EF98-4126BBECF8C8}"/>
              </a:ext>
            </a:extLst>
          </p:cNvPr>
          <p:cNvSpPr>
            <a:spLocks noGrp="1"/>
          </p:cNvSpPr>
          <p:nvPr>
            <p:ph type="title"/>
          </p:nvPr>
        </p:nvSpPr>
        <p:spPr>
          <a:xfrm>
            <a:off x="838199" y="557189"/>
            <a:ext cx="5155263" cy="5571899"/>
          </a:xfrm>
        </p:spPr>
        <p:txBody>
          <a:bodyPr>
            <a:normAutofit/>
          </a:bodyPr>
          <a:lstStyle/>
          <a:p>
            <a:r>
              <a:rPr lang="en-US" dirty="0">
                <a:solidFill>
                  <a:srgbClr val="FFFFFF"/>
                </a:solidFill>
              </a:rPr>
              <a:t>Global</a:t>
            </a:r>
            <a:br>
              <a:rPr lang="en-US" dirty="0">
                <a:solidFill>
                  <a:srgbClr val="FFFFFF"/>
                </a:solidFill>
              </a:rPr>
            </a:br>
            <a:r>
              <a:rPr lang="en-US" dirty="0">
                <a:solidFill>
                  <a:srgbClr val="FFFFFF"/>
                </a:solidFill>
              </a:rPr>
              <a:t>Digital </a:t>
            </a:r>
            <a:br>
              <a:rPr lang="en-US" dirty="0">
                <a:solidFill>
                  <a:srgbClr val="FFFFFF"/>
                </a:solidFill>
              </a:rPr>
            </a:br>
            <a:r>
              <a:rPr lang="en-US" dirty="0">
                <a:solidFill>
                  <a:srgbClr val="FFFFFF"/>
                </a:solidFill>
              </a:rPr>
              <a:t>Transformation </a:t>
            </a:r>
          </a:p>
        </p:txBody>
      </p:sp>
      <p:pic>
        <p:nvPicPr>
          <p:cNvPr id="3" name="Picture 2">
            <a:extLst>
              <a:ext uri="{FF2B5EF4-FFF2-40B4-BE49-F238E27FC236}">
                <a16:creationId xmlns:a16="http://schemas.microsoft.com/office/drawing/2014/main" id="{4CA64039-6619-751F-AC55-3A97681F0BD1}"/>
              </a:ext>
            </a:extLst>
          </p:cNvPr>
          <p:cNvPicPr>
            <a:picLocks noChangeAspect="1"/>
          </p:cNvPicPr>
          <p:nvPr/>
        </p:nvPicPr>
        <p:blipFill rotWithShape="1">
          <a:blip r:embed="rId4"/>
          <a:srcRect l="880" t="2867" r="1994"/>
          <a:stretch/>
        </p:blipFill>
        <p:spPr>
          <a:xfrm>
            <a:off x="4457698" y="1331003"/>
            <a:ext cx="7543801" cy="4024269"/>
          </a:xfrm>
          <a:prstGeom prst="rect">
            <a:avLst/>
          </a:prstGeom>
        </p:spPr>
      </p:pic>
      <p:cxnSp>
        <p:nvCxnSpPr>
          <p:cNvPr id="6" name="Straight Arrow Connector 5">
            <a:extLst>
              <a:ext uri="{FF2B5EF4-FFF2-40B4-BE49-F238E27FC236}">
                <a16:creationId xmlns:a16="http://schemas.microsoft.com/office/drawing/2014/main" id="{35B9FBC9-FB02-D08D-D207-9DF9056BCCA0}"/>
              </a:ext>
            </a:extLst>
          </p:cNvPr>
          <p:cNvCxnSpPr>
            <a:cxnSpLocks/>
          </p:cNvCxnSpPr>
          <p:nvPr/>
        </p:nvCxnSpPr>
        <p:spPr>
          <a:xfrm flipV="1">
            <a:off x="9241971" y="3343137"/>
            <a:ext cx="1812472" cy="3057663"/>
          </a:xfrm>
          <a:prstGeom prst="straightConnector1">
            <a:avLst/>
          </a:prstGeom>
          <a:ln w="57150">
            <a:solidFill>
              <a:srgbClr val="FF85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86A4CF8-BB4A-91E9-C397-F093FB50D530}"/>
              </a:ext>
            </a:extLst>
          </p:cNvPr>
          <p:cNvSpPr txBox="1"/>
          <p:nvPr/>
        </p:nvSpPr>
        <p:spPr>
          <a:xfrm>
            <a:off x="8308195" y="6189711"/>
            <a:ext cx="877175" cy="461665"/>
          </a:xfrm>
          <a:prstGeom prst="rect">
            <a:avLst/>
          </a:prstGeom>
          <a:solidFill>
            <a:schemeClr val="tx1"/>
          </a:solidFill>
        </p:spPr>
        <p:txBody>
          <a:bodyPr wrap="square" rtlCol="0">
            <a:spAutoFit/>
          </a:bodyPr>
          <a:lstStyle/>
          <a:p>
            <a:pPr algn="ctr"/>
            <a:r>
              <a:rPr lang="en-US" sz="2400" dirty="0">
                <a:solidFill>
                  <a:schemeClr val="bg1"/>
                </a:solidFill>
              </a:rPr>
              <a:t>ASIA</a:t>
            </a:r>
          </a:p>
        </p:txBody>
      </p:sp>
    </p:spTree>
    <p:extLst>
      <p:ext uri="{BB962C8B-B14F-4D97-AF65-F5344CB8AC3E}">
        <p14:creationId xmlns:p14="http://schemas.microsoft.com/office/powerpoint/2010/main" val="11909188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Women in matching clothes">
            <a:extLst>
              <a:ext uri="{FF2B5EF4-FFF2-40B4-BE49-F238E27FC236}">
                <a16:creationId xmlns:a16="http://schemas.microsoft.com/office/drawing/2014/main" id="{C44F8D0D-F415-2B3D-5AFB-582B65066217}"/>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1" y="10"/>
            <a:ext cx="12192001" cy="6857990"/>
          </a:xfrm>
          <a:prstGeom prst="rect">
            <a:avLst/>
          </a:prstGeom>
        </p:spPr>
      </p:pic>
      <p:pic>
        <p:nvPicPr>
          <p:cNvPr id="13" name="Picture 12">
            <a:extLst>
              <a:ext uri="{FF2B5EF4-FFF2-40B4-BE49-F238E27FC236}">
                <a16:creationId xmlns:a16="http://schemas.microsoft.com/office/drawing/2014/main" id="{E8D760BA-7318-37E6-9A74-634A84F01D79}"/>
              </a:ext>
            </a:extLst>
          </p:cNvPr>
          <p:cNvPicPr>
            <a:picLocks noChangeAspect="1"/>
          </p:cNvPicPr>
          <p:nvPr/>
        </p:nvPicPr>
        <p:blipFill>
          <a:blip r:embed="rId4"/>
          <a:stretch>
            <a:fillRect/>
          </a:stretch>
        </p:blipFill>
        <p:spPr>
          <a:xfrm>
            <a:off x="5421086" y="648827"/>
            <a:ext cx="6518503" cy="5560343"/>
          </a:xfrm>
          <a:prstGeom prst="roundRect">
            <a:avLst>
              <a:gd name="adj" fmla="val 2238"/>
            </a:avLst>
          </a:prstGeom>
        </p:spPr>
      </p:pic>
      <p:sp>
        <p:nvSpPr>
          <p:cNvPr id="14" name="Title 1">
            <a:extLst>
              <a:ext uri="{FF2B5EF4-FFF2-40B4-BE49-F238E27FC236}">
                <a16:creationId xmlns:a16="http://schemas.microsoft.com/office/drawing/2014/main" id="{A8B15D0E-F4A9-AAF6-EF98-4126BBECF8C8}"/>
              </a:ext>
            </a:extLst>
          </p:cNvPr>
          <p:cNvSpPr>
            <a:spLocks noGrp="1"/>
          </p:cNvSpPr>
          <p:nvPr>
            <p:ph type="title"/>
          </p:nvPr>
        </p:nvSpPr>
        <p:spPr>
          <a:xfrm>
            <a:off x="838199" y="557189"/>
            <a:ext cx="5155263" cy="5571899"/>
          </a:xfrm>
        </p:spPr>
        <p:txBody>
          <a:bodyPr>
            <a:normAutofit/>
          </a:bodyPr>
          <a:lstStyle/>
          <a:p>
            <a:r>
              <a:rPr lang="en-US" dirty="0">
                <a:solidFill>
                  <a:srgbClr val="FFFFFF"/>
                </a:solidFill>
              </a:rPr>
              <a:t>SEA</a:t>
            </a:r>
            <a:br>
              <a:rPr lang="en-US" dirty="0">
                <a:solidFill>
                  <a:srgbClr val="FFFFFF"/>
                </a:solidFill>
              </a:rPr>
            </a:br>
            <a:r>
              <a:rPr lang="en-US" dirty="0">
                <a:solidFill>
                  <a:srgbClr val="FFFFFF"/>
                </a:solidFill>
              </a:rPr>
              <a:t>Digital Spending</a:t>
            </a:r>
            <a:br>
              <a:rPr lang="en-US" dirty="0">
                <a:solidFill>
                  <a:srgbClr val="FFFFFF"/>
                </a:solidFill>
              </a:rPr>
            </a:br>
            <a:r>
              <a:rPr lang="en-US" dirty="0">
                <a:solidFill>
                  <a:srgbClr val="FFFFFF"/>
                </a:solidFill>
              </a:rPr>
              <a:t>Forecast</a:t>
            </a:r>
          </a:p>
        </p:txBody>
      </p:sp>
    </p:spTree>
    <p:extLst>
      <p:ext uri="{BB962C8B-B14F-4D97-AF65-F5344CB8AC3E}">
        <p14:creationId xmlns:p14="http://schemas.microsoft.com/office/powerpoint/2010/main" val="28851949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0AEB032-F344-F957-97FA-96FDE212286C}"/>
              </a:ext>
            </a:extLst>
          </p:cNvPr>
          <p:cNvPicPr>
            <a:picLocks noChangeAspect="1"/>
          </p:cNvPicPr>
          <p:nvPr/>
        </p:nvPicPr>
        <p:blipFill>
          <a:blip r:embed="rId2"/>
          <a:srcRect/>
          <a:stretch/>
        </p:blipFill>
        <p:spPr>
          <a:xfrm>
            <a:off x="2522356" y="2754"/>
            <a:ext cx="9669642" cy="6852502"/>
          </a:xfrm>
          <a:prstGeom prst="rect">
            <a:avLst/>
          </a:prstGeom>
        </p:spPr>
      </p:pic>
      <p:sp>
        <p:nvSpPr>
          <p:cNvPr id="37"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1958CA-F365-4311-4A94-AAB6EF57AC00}"/>
              </a:ext>
            </a:extLst>
          </p:cNvPr>
          <p:cNvSpPr>
            <a:spLocks noGrp="1"/>
          </p:cNvSpPr>
          <p:nvPr>
            <p:ph type="title"/>
          </p:nvPr>
        </p:nvSpPr>
        <p:spPr>
          <a:xfrm>
            <a:off x="597305" y="2393182"/>
            <a:ext cx="5037375" cy="1899912"/>
          </a:xfrm>
        </p:spPr>
        <p:txBody>
          <a:bodyPr>
            <a:normAutofit/>
          </a:bodyPr>
          <a:lstStyle/>
          <a:p>
            <a:r>
              <a:rPr lang="en-US" sz="4000" dirty="0"/>
              <a:t>2 - Digital Hypergrowth till 2025</a:t>
            </a:r>
          </a:p>
        </p:txBody>
      </p:sp>
      <p:sp>
        <p:nvSpPr>
          <p:cNvPr id="6" name="Rectangle 5">
            <a:extLst>
              <a:ext uri="{FF2B5EF4-FFF2-40B4-BE49-F238E27FC236}">
                <a16:creationId xmlns:a16="http://schemas.microsoft.com/office/drawing/2014/main" id="{894620F5-45CC-974C-2596-C22B749A0191}"/>
              </a:ext>
            </a:extLst>
          </p:cNvPr>
          <p:cNvSpPr/>
          <p:nvPr/>
        </p:nvSpPr>
        <p:spPr>
          <a:xfrm>
            <a:off x="5810573" y="1470058"/>
            <a:ext cx="5928028" cy="3917882"/>
          </a:xfrm>
          <a:prstGeom prst="rect">
            <a:avLst/>
          </a:prstGeom>
          <a:solidFill>
            <a:srgbClr val="000000">
              <a:alpha val="7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0FE8E9E-01E4-EF72-8BAB-0AFBF3286785}"/>
              </a:ext>
            </a:extLst>
          </p:cNvPr>
          <p:cNvSpPr txBox="1">
            <a:spLocks/>
          </p:cNvSpPr>
          <p:nvPr/>
        </p:nvSpPr>
        <p:spPr>
          <a:xfrm>
            <a:off x="6195375" y="557189"/>
            <a:ext cx="5158424" cy="557189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SG" sz="2000" dirty="0">
              <a:solidFill>
                <a:srgbClr val="FFFFFF"/>
              </a:solidFill>
              <a:latin typeface="Söhne"/>
            </a:endParaRPr>
          </a:p>
          <a:p>
            <a:r>
              <a:rPr lang="en-SG" sz="2000" dirty="0">
                <a:solidFill>
                  <a:srgbClr val="FFFFFF"/>
                </a:solidFill>
                <a:latin typeface="Söhne"/>
              </a:rPr>
              <a:t>In Southeast Asia, where the </a:t>
            </a:r>
            <a:r>
              <a:rPr lang="en-SG" sz="2000" dirty="0">
                <a:solidFill>
                  <a:srgbClr val="F79581"/>
                </a:solidFill>
                <a:latin typeface="Söhne"/>
              </a:rPr>
              <a:t>digital economy </a:t>
            </a:r>
            <a:r>
              <a:rPr lang="en-SG" sz="2000" dirty="0">
                <a:solidFill>
                  <a:srgbClr val="FFFFFF"/>
                </a:solidFill>
                <a:latin typeface="Söhne"/>
              </a:rPr>
              <a:t>is projected to be worth nearly </a:t>
            </a:r>
            <a:r>
              <a:rPr lang="en-SG" sz="2000" dirty="0">
                <a:solidFill>
                  <a:srgbClr val="F79581"/>
                </a:solidFill>
                <a:latin typeface="Söhne"/>
              </a:rPr>
              <a:t>US$200 </a:t>
            </a:r>
            <a:r>
              <a:rPr lang="en-SG" sz="2000" dirty="0">
                <a:solidFill>
                  <a:srgbClr val="FFFFFF"/>
                </a:solidFill>
                <a:latin typeface="Söhne"/>
              </a:rPr>
              <a:t>billion by the end of </a:t>
            </a:r>
            <a:r>
              <a:rPr lang="en-SG" sz="2000" dirty="0">
                <a:solidFill>
                  <a:srgbClr val="F79581"/>
                </a:solidFill>
                <a:latin typeface="Söhne"/>
              </a:rPr>
              <a:t>2022</a:t>
            </a:r>
            <a:r>
              <a:rPr lang="en-SG" sz="2000" dirty="0">
                <a:solidFill>
                  <a:srgbClr val="FFFFFF"/>
                </a:solidFill>
                <a:latin typeface="Söhne"/>
              </a:rPr>
              <a:t> and is expected to reach </a:t>
            </a:r>
            <a:r>
              <a:rPr lang="en-SG" sz="2000" dirty="0">
                <a:solidFill>
                  <a:srgbClr val="F79581"/>
                </a:solidFill>
                <a:latin typeface="Söhne"/>
              </a:rPr>
              <a:t>US$330 </a:t>
            </a:r>
            <a:r>
              <a:rPr lang="en-SG" sz="2000" dirty="0">
                <a:solidFill>
                  <a:srgbClr val="FFFFFF"/>
                </a:solidFill>
                <a:latin typeface="Söhne"/>
              </a:rPr>
              <a:t>billion by </a:t>
            </a:r>
            <a:r>
              <a:rPr lang="en-SG" sz="2000" dirty="0">
                <a:solidFill>
                  <a:srgbClr val="F79581"/>
                </a:solidFill>
                <a:latin typeface="Söhne"/>
              </a:rPr>
              <a:t>2025</a:t>
            </a:r>
            <a:r>
              <a:rPr lang="en-SG" sz="2000" dirty="0">
                <a:solidFill>
                  <a:srgbClr val="FFFFFF"/>
                </a:solidFill>
                <a:latin typeface="Söhne"/>
              </a:rPr>
              <a:t>. </a:t>
            </a:r>
          </a:p>
          <a:p>
            <a:r>
              <a:rPr lang="en-SG" sz="2000" dirty="0">
                <a:solidFill>
                  <a:srgbClr val="FFFFFF"/>
                </a:solidFill>
                <a:latin typeface="Söhne"/>
              </a:rPr>
              <a:t>This growth is driving increased demand for data centres, IT human capital, IT experts, cybersecurity, IoT, …</a:t>
            </a:r>
          </a:p>
          <a:p>
            <a:endParaRPr lang="en-SG" sz="2000" dirty="0">
              <a:solidFill>
                <a:srgbClr val="FFFFFF"/>
              </a:solidFill>
              <a:latin typeface="Söhne"/>
            </a:endParaRPr>
          </a:p>
        </p:txBody>
      </p:sp>
    </p:spTree>
    <p:extLst>
      <p:ext uri="{BB962C8B-B14F-4D97-AF65-F5344CB8AC3E}">
        <p14:creationId xmlns:p14="http://schemas.microsoft.com/office/powerpoint/2010/main" val="25346126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09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19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29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39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49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59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69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79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89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19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29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39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49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59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69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79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89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0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0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0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0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0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0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0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0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0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0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1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1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1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1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1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1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1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1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1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1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2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2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2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2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2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2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2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2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2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2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3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3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3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3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3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3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3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3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3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3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4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4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4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4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4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4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4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4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4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4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5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5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5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5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5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5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5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5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5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5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6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6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6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6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6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6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6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6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6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6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7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7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7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7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7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7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7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7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7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7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8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8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8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8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8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8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8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8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8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8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9.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90.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91.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92.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93.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94.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95.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96.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97.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98.xml><?xml version="1.0" encoding="utf-8"?>
<p:tagLst xmlns:a="http://schemas.openxmlformats.org/drawingml/2006/main" xmlns:r="http://schemas.openxmlformats.org/officeDocument/2006/relationships" xmlns:p="http://schemas.openxmlformats.org/presentationml/2006/main">
  <p:tag name="SP_CLIENT_LOGO_SHAPE" val="TRUE"/>
</p:tagLst>
</file>

<file path=ppt/tags/tag999.xml><?xml version="1.0" encoding="utf-8"?>
<p:tagLst xmlns:a="http://schemas.openxmlformats.org/drawingml/2006/main" xmlns:r="http://schemas.openxmlformats.org/officeDocument/2006/relationships" xmlns:p="http://schemas.openxmlformats.org/presentationml/2006/main">
  <p:tag name="SP_CLIENT_LOGO_SHAPE" val="TRUE"/>
</p:tagLst>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Synpulse8 Main Slides">
  <a:themeElements>
    <a:clrScheme name="Synpulse8">
      <a:dk1>
        <a:srgbClr val="222222"/>
      </a:dk1>
      <a:lt1>
        <a:sysClr val="window" lastClr="FFFFFF"/>
      </a:lt1>
      <a:dk2>
        <a:srgbClr val="929292"/>
      </a:dk2>
      <a:lt2>
        <a:srgbClr val="F5F6F9"/>
      </a:lt2>
      <a:accent1>
        <a:srgbClr val="F79581"/>
      </a:accent1>
      <a:accent2>
        <a:srgbClr val="7FADBF"/>
      </a:accent2>
      <a:accent3>
        <a:srgbClr val="EB4560"/>
      </a:accent3>
      <a:accent4>
        <a:srgbClr val="F3F3F3"/>
      </a:accent4>
      <a:accent5>
        <a:srgbClr val="CECECE"/>
      </a:accent5>
      <a:accent6>
        <a:srgbClr val="FFF6F6"/>
      </a:accent6>
      <a:hlink>
        <a:srgbClr val="EE755C"/>
      </a:hlink>
      <a:folHlink>
        <a:srgbClr val="54A7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62134A2-8146-4F54-B3BE-FF393C696AB9}" vid="{D087582B-74A3-4DE8-A79B-708B9B006D90}"/>
    </a:ext>
  </a:extLst>
</a:theme>
</file>

<file path=ppt/theme/theme3.xml><?xml version="1.0" encoding="utf-8"?>
<a:theme xmlns:a="http://schemas.openxmlformats.org/drawingml/2006/main" name="1_Synpulse8 Main Slides">
  <a:themeElements>
    <a:clrScheme name="Synpulse8">
      <a:dk1>
        <a:srgbClr val="222222"/>
      </a:dk1>
      <a:lt1>
        <a:sysClr val="window" lastClr="FFFFFF"/>
      </a:lt1>
      <a:dk2>
        <a:srgbClr val="929292"/>
      </a:dk2>
      <a:lt2>
        <a:srgbClr val="F5F6F9"/>
      </a:lt2>
      <a:accent1>
        <a:srgbClr val="F79581"/>
      </a:accent1>
      <a:accent2>
        <a:srgbClr val="7FADBF"/>
      </a:accent2>
      <a:accent3>
        <a:srgbClr val="EB4560"/>
      </a:accent3>
      <a:accent4>
        <a:srgbClr val="F3F3F3"/>
      </a:accent4>
      <a:accent5>
        <a:srgbClr val="CECECE"/>
      </a:accent5>
      <a:accent6>
        <a:srgbClr val="FFF6F6"/>
      </a:accent6>
      <a:hlink>
        <a:srgbClr val="EE755C"/>
      </a:hlink>
      <a:folHlink>
        <a:srgbClr val="54A7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62134A2-8146-4F54-B3BE-FF393C696AB9}" vid="{D087582B-74A3-4DE8-A79B-708B9B006D9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49C2081DEEE540ACA2ACFBCBC0E9EF" ma:contentTypeVersion="16" ma:contentTypeDescription="Create a new document." ma:contentTypeScope="" ma:versionID="6d22797679e79763de0ab0e46a133d7f">
  <xsd:schema xmlns:xsd="http://www.w3.org/2001/XMLSchema" xmlns:xs="http://www.w3.org/2001/XMLSchema" xmlns:p="http://schemas.microsoft.com/office/2006/metadata/properties" xmlns:ns2="afb74f79-1b98-4737-86bc-206bc4d83ac0" xmlns:ns3="a7ed0d8e-f58c-498e-8535-212961f8633d" xmlns:ns4="0bc37b73-28a2-4ea9-9865-c0dafb4ad84c" targetNamespace="http://schemas.microsoft.com/office/2006/metadata/properties" ma:root="true" ma:fieldsID="876aedb8797d62ab9b52ae47f47f76c3" ns2:_="" ns3:_="" ns4:_="">
    <xsd:import namespace="afb74f79-1b98-4737-86bc-206bc4d83ac0"/>
    <xsd:import namespace="a7ed0d8e-f58c-498e-8535-212961f8633d"/>
    <xsd:import namespace="0bc37b73-28a2-4ea9-9865-c0dafb4ad8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4: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b74f79-1b98-4737-86bc-206bc4d83a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ff6ffb3-0802-48c5-af2e-cf16e09884b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ed0d8e-f58c-498e-8535-212961f8633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c37b73-28a2-4ea9-9865-c0dafb4ad84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b7041ebe-371e-46a5-bc5e-555519975d38}" ma:internalName="TaxCatchAll" ma:showField="CatchAllData" ma:web="a7ed0d8e-f58c-498e-8535-212961f863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E63F81-AF1E-47EA-A8E8-9A2C3CAC4EFB}">
  <ds:schemaRefs>
    <ds:schemaRef ds:uri="http://schemas.microsoft.com/sharepoint/v3/contenttype/forms"/>
  </ds:schemaRefs>
</ds:datastoreItem>
</file>

<file path=customXml/itemProps2.xml><?xml version="1.0" encoding="utf-8"?>
<ds:datastoreItem xmlns:ds="http://schemas.openxmlformats.org/officeDocument/2006/customXml" ds:itemID="{77CA6BE7-0BA9-4D55-A12A-F0A79B2D3BEC}">
  <ds:schemaRefs>
    <ds:schemaRef ds:uri="0bc37b73-28a2-4ea9-9865-c0dafb4ad84c"/>
    <ds:schemaRef ds:uri="a7ed0d8e-f58c-498e-8535-212961f8633d"/>
    <ds:schemaRef ds:uri="afb74f79-1b98-4737-86bc-206bc4d83a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1998</TotalTime>
  <Words>2322</Words>
  <Application>Microsoft Macintosh PowerPoint</Application>
  <PresentationFormat>Widescreen</PresentationFormat>
  <Paragraphs>219</Paragraphs>
  <Slides>23</Slides>
  <Notes>10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23</vt:i4>
      </vt:variant>
    </vt:vector>
  </HeadingPairs>
  <TitlesOfParts>
    <vt:vector size="40" baseType="lpstr">
      <vt:lpstr>Arial</vt:lpstr>
      <vt:lpstr>BWHaasGroteskWeb</vt:lpstr>
      <vt:lpstr>Calibri</vt:lpstr>
      <vt:lpstr>Calibri Light</vt:lpstr>
      <vt:lpstr>Google Sans</vt:lpstr>
      <vt:lpstr>Outfit</vt:lpstr>
      <vt:lpstr>Outfit ExtraLight</vt:lpstr>
      <vt:lpstr>Outfit Light</vt:lpstr>
      <vt:lpstr>Outfit Medium</vt:lpstr>
      <vt:lpstr>Outfit SemiBold</vt:lpstr>
      <vt:lpstr>Söhne</vt:lpstr>
      <vt:lpstr>Source Sans Pro</vt:lpstr>
      <vt:lpstr>Source Sans Pro Black</vt:lpstr>
      <vt:lpstr>Wingdings</vt:lpstr>
      <vt:lpstr>Office 佈景主題</vt:lpstr>
      <vt:lpstr>Synpulse8 Main Slides</vt:lpstr>
      <vt:lpstr>1_Synpulse8 Main Slides</vt:lpstr>
      <vt:lpstr>Digital Transformation in SEA  Growth…, it’s very Bullish!</vt:lpstr>
      <vt:lpstr>Hi! My name is Giom</vt:lpstr>
      <vt:lpstr>PowerPoint Presentation</vt:lpstr>
      <vt:lpstr>PowerPoint Presentation</vt:lpstr>
      <vt:lpstr>Agenda</vt:lpstr>
      <vt:lpstr>1 - Introduction</vt:lpstr>
      <vt:lpstr>Global Digital  Transformation </vt:lpstr>
      <vt:lpstr>SEA Digital Spending Forecast</vt:lpstr>
      <vt:lpstr>2 - Digital Hypergrowth till 2025</vt:lpstr>
      <vt:lpstr>PowerPoint Presentation</vt:lpstr>
      <vt:lpstr>PowerPoint Presentation</vt:lpstr>
      <vt:lpstr>PowerPoint Presentation</vt:lpstr>
      <vt:lpstr>3 - What’s currently happening ?</vt:lpstr>
      <vt:lpstr>Where is the demand?</vt:lpstr>
      <vt:lpstr>4 – 5 Key Trends Shaping SEA and Singapore's IT Industry in 2023</vt:lpstr>
      <vt:lpstr>1-Digitalization Driving IT Forward</vt:lpstr>
      <vt:lpstr>“Financial sector blueprint aims to create up to 4,000 new jobs a year until 2025; MAS pledges S$400m to develop local talent”</vt:lpstr>
      <vt:lpstr>2 - Rising Importance of AI and Data Analytics Roles</vt:lpstr>
      <vt:lpstr>3.Expansion of IT Roles in the Financial Services Industry</vt:lpstr>
      <vt:lpstr>4 - Essential Nature of Coding Skills</vt:lpstr>
      <vt:lpstr>5 - Cybersecurity Taking Center Stage in Financial Services IT</vt:lpstr>
      <vt:lpstr>5 - Challenges and headwinds</vt:lpstr>
      <vt:lpstr>6 - Questions and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Fraser Wilkie</dc:creator>
  <cp:lastModifiedBy>gpanot@giinger.com</cp:lastModifiedBy>
  <cp:revision>103</cp:revision>
  <dcterms:created xsi:type="dcterms:W3CDTF">2022-08-17T08:02:48Z</dcterms:created>
  <dcterms:modified xsi:type="dcterms:W3CDTF">2023-09-19T02:49:09Z</dcterms:modified>
</cp:coreProperties>
</file>